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"/>
      <p:regular r:id="rId15"/>
      <p:bold r:id="rId16"/>
      <p:italic r:id="rId17"/>
      <p:boldItalic r:id="rId18"/>
    </p:embeddedFont>
    <p:embeddedFont>
      <p:font typeface="Barlow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bold.fntdata"/><Relationship Id="rId11" Type="http://schemas.openxmlformats.org/officeDocument/2006/relationships/slide" Target="slides/slide6.xml"/><Relationship Id="rId22" Type="http://schemas.openxmlformats.org/officeDocument/2006/relationships/font" Target="fonts/Barlow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regular.fntdata"/><Relationship Id="rId14" Type="http://schemas.openxmlformats.org/officeDocument/2006/relationships/slide" Target="slides/slide9.xml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Light-regular.fntdata"/><Relationship Id="rId6" Type="http://schemas.openxmlformats.org/officeDocument/2006/relationships/slide" Target="slides/slide1.xml"/><Relationship Id="rId18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c5d7a4f0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c5d7a4f0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c5d7a4f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c5d7a4f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261e11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261e11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61e11a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61e11a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61e11a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61e11a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61e11a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261e11a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081c202d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081c202d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261e11a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261e11a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12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Implementation Vulnerability Lab</a:t>
            </a:r>
            <a:endParaRPr/>
          </a:p>
        </p:txBody>
      </p:sp>
      <p:sp>
        <p:nvSpPr>
          <p:cNvPr id="77" name="Google Shape;7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Taylor Williams, Zach Warsaw, Dominic Baughman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Contributions</a:t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55300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Williams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Tested 3 secure apps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Set up Test Environment A: ROG Zephyrus w/Ubuntu VM Laptop &amp; iPhone XR </a:t>
            </a:r>
            <a:endParaRPr sz="1900"/>
          </a:p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Warsaw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Tested 4 apps.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3 secure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1 unsecure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Setup Test Environment B: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ASUS TUF Dash F15 w/ Ubuntu VM &amp; Samsung Galaxy Z Fold 4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6435673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Dominic Baughman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Tested 3 secure apps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Setup Test Environment C: HP ultrabook w/Ubuntu VM &amp; iPhone 13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55300" y="1353950"/>
            <a:ext cx="78678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🖧"/>
            </a:pPr>
            <a:r>
              <a:rPr lang="en"/>
              <a:t>Understanding the differences between secure and unsecure apps when attempting a MITM attack.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🖧"/>
            </a:pPr>
            <a:r>
              <a:rPr lang="en"/>
              <a:t>Analyzing potential causes to making apps vulnerable.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🖧"/>
            </a:pPr>
            <a:r>
              <a:rPr lang="en"/>
              <a:t>Learning virtual machine usage with Ubuntu and how to setup a proxy to monitor packets of transferred data.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🖧"/>
            </a:pPr>
            <a:r>
              <a:rPr lang="en"/>
              <a:t> Minor Linux terminal command knowledge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Tested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👾"/>
            </a:pPr>
            <a:r>
              <a:rPr lang="en" sz="2000"/>
              <a:t>Slickdeals - Deals &amp; Discounts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👾"/>
            </a:pPr>
            <a:r>
              <a:rPr lang="en" sz="2000"/>
              <a:t>Carrot </a:t>
            </a:r>
            <a:r>
              <a:rPr lang="en" sz="2000"/>
              <a:t>- S</a:t>
            </a:r>
            <a:r>
              <a:rPr lang="en" sz="2000"/>
              <a:t>ave, Shop, Deal Hop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👾"/>
            </a:pPr>
            <a:r>
              <a:rPr lang="en" sz="2000"/>
              <a:t>FreeStuffFinde</a:t>
            </a:r>
            <a:r>
              <a:rPr lang="en" sz="2000"/>
              <a:t>r -</a:t>
            </a:r>
            <a:r>
              <a:rPr lang="en" sz="2000"/>
              <a:t> Save Money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50" y="1232300"/>
            <a:ext cx="6953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50" y="2715388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50" y="3876850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3917800" y="1111850"/>
            <a:ext cx="2004000" cy="36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👾"/>
            </a:pPr>
            <a:r>
              <a:rPr lang="en" sz="2100"/>
              <a:t>HelloSkip</a:t>
            </a:r>
            <a:endParaRPr sz="21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👾"/>
            </a:pPr>
            <a:r>
              <a:rPr lang="en" sz="2100"/>
              <a:t>Qapital</a:t>
            </a:r>
            <a:endParaRPr sz="21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👾"/>
            </a:pPr>
            <a:r>
              <a:rPr lang="en" sz="2100"/>
              <a:t>Picsart</a:t>
            </a:r>
            <a:endParaRPr sz="21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👾"/>
            </a:pPr>
            <a:r>
              <a:rPr lang="en" sz="2100"/>
              <a:t>ASTRO File Manager</a:t>
            </a:r>
            <a:endParaRPr sz="2100"/>
          </a:p>
        </p:txBody>
      </p:sp>
      <p:sp>
        <p:nvSpPr>
          <p:cNvPr id="102" name="Google Shape;102;p15"/>
          <p:cNvSpPr txBox="1"/>
          <p:nvPr>
            <p:ph idx="3" type="body"/>
          </p:nvPr>
        </p:nvSpPr>
        <p:spPr>
          <a:xfrm>
            <a:off x="635934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👾"/>
            </a:pPr>
            <a:r>
              <a:rPr lang="en" sz="2100"/>
              <a:t>Wise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👾"/>
            </a:pPr>
            <a:r>
              <a:rPr lang="en" sz="1900"/>
              <a:t>Afterpay - Buy Now, Pay Later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👾"/>
            </a:pPr>
            <a:r>
              <a:rPr lang="en"/>
              <a:t>Sezzle - Buy Now, Pay Later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038" y="1111875"/>
            <a:ext cx="695324" cy="69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4850" y="1996238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4375" y="2880613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05200" y="3731625"/>
            <a:ext cx="655000" cy="6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80250" y="1232300"/>
            <a:ext cx="500750" cy="5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0250" y="2257625"/>
            <a:ext cx="500750" cy="5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03125" y="3364850"/>
            <a:ext cx="655000" cy="6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Observations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Slickdeals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Secure, connection error message displayed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34691" l="-4650" r="4649" t="0"/>
          <a:stretch/>
        </p:blipFill>
        <p:spPr>
          <a:xfrm>
            <a:off x="1187000" y="2648600"/>
            <a:ext cx="1652300" cy="23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Carrot</a:t>
            </a:r>
            <a:endParaRPr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Secure, connection error message, Blocked out password when screenshotted</a:t>
            </a:r>
            <a:endParaRPr sz="1500"/>
          </a:p>
        </p:txBody>
      </p:sp>
      <p:sp>
        <p:nvSpPr>
          <p:cNvPr id="118" name="Google Shape;118;p16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FreeStuffFinder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Secure, gave invalid certificate error message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43697" l="0" r="0" t="6538"/>
          <a:stretch/>
        </p:blipFill>
        <p:spPr>
          <a:xfrm>
            <a:off x="3834375" y="2860700"/>
            <a:ext cx="1969675" cy="21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 b="34784" l="0" r="0" t="24114"/>
          <a:stretch/>
        </p:blipFill>
        <p:spPr>
          <a:xfrm>
            <a:off x="6381650" y="2791116"/>
            <a:ext cx="2315700" cy="205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continued…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50250" y="1353950"/>
            <a:ext cx="19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HelloSkip</a:t>
            </a:r>
            <a:endParaRPr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Wouldn’t get passed the account curation page.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No content was retrieved in the packet.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App is secure, but still acknowledges packets.</a:t>
            </a:r>
            <a:endParaRPr sz="1500"/>
          </a:p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2375900" y="1353950"/>
            <a:ext cx="21960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Qapital</a:t>
            </a:r>
            <a:endParaRPr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No packets found at all.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SSL Certificate ended up not being trusted .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8" name="Google Shape;128;p17"/>
          <p:cNvSpPr txBox="1"/>
          <p:nvPr>
            <p:ph idx="3" type="body"/>
          </p:nvPr>
        </p:nvSpPr>
        <p:spPr>
          <a:xfrm>
            <a:off x="4607925" y="1353950"/>
            <a:ext cx="21960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Picsart</a:t>
            </a:r>
            <a:endParaRPr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No packets found as well.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Lack of trust with the SSL Certificate.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App ended up showing a simple connection error.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Secure, </a:t>
            </a:r>
            <a:r>
              <a:rPr lang="en" sz="1500"/>
              <a:t>despite</a:t>
            </a:r>
            <a:r>
              <a:rPr lang="en" sz="1500"/>
              <a:t> having a history of being vulnerable.</a:t>
            </a:r>
            <a:endParaRPr sz="1500"/>
          </a:p>
        </p:txBody>
      </p:sp>
      <p:sp>
        <p:nvSpPr>
          <p:cNvPr id="129" name="Google Shape;129;p17"/>
          <p:cNvSpPr txBox="1"/>
          <p:nvPr>
            <p:ph idx="3" type="body"/>
          </p:nvPr>
        </p:nvSpPr>
        <p:spPr>
          <a:xfrm>
            <a:off x="6839950" y="1353950"/>
            <a:ext cx="21960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 File Manager</a:t>
            </a:r>
            <a:endParaRPr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Tons of packets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Stole phone’s brand/model and screen size.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Acknowledged that an actual user was operating the app and not a robot.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Completely UNSAFE!</a:t>
            </a:r>
            <a:endParaRPr sz="1500"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975" y="3147148"/>
            <a:ext cx="1090425" cy="191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continued…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Wise</a:t>
            </a:r>
            <a:endParaRPr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╸"/>
            </a:pPr>
            <a:r>
              <a:rPr lang="en" sz="1200"/>
              <a:t>Secure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lang="en" sz="1200"/>
              <a:t>Gave server connection error message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lang="en" sz="1200"/>
              <a:t>Would not go further into the app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p18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Afterpay</a:t>
            </a:r>
            <a:endParaRPr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╸"/>
            </a:pPr>
            <a:r>
              <a:rPr lang="en" sz="1500"/>
              <a:t>Secure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╸"/>
            </a:pPr>
            <a:r>
              <a:rPr lang="en" sz="1500"/>
              <a:t>Would only constantly load on a loading screen, no access to the app itself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╸"/>
            </a:pPr>
            <a:r>
              <a:rPr lang="en" sz="1500"/>
              <a:t>Gave certificate error within proxy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╸"/>
            </a:pPr>
            <a:r>
              <a:rPr lang="en" sz="1500"/>
              <a:t>Lack of trust with the SSL Certificate.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8" name="Google Shape;138;p18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Sezzle</a:t>
            </a:r>
            <a:endParaRPr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╸"/>
            </a:pPr>
            <a:r>
              <a:rPr lang="en" sz="1200"/>
              <a:t>Secure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lang="en" sz="1200"/>
              <a:t>Did not display any private information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lang="en" sz="1200"/>
              <a:t>Gave certificate error within proxy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lang="en" sz="1200"/>
              <a:t>Lack of trust with the SSL Certificate.</a:t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4124" l="0" r="0" t="34593"/>
          <a:stretch/>
        </p:blipFill>
        <p:spPr>
          <a:xfrm>
            <a:off x="1163399" y="2866200"/>
            <a:ext cx="1580200" cy="2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37327"/>
          <a:stretch/>
        </p:blipFill>
        <p:spPr>
          <a:xfrm>
            <a:off x="7473800" y="3122825"/>
            <a:ext cx="1353575" cy="18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55300" y="1353950"/>
            <a:ext cx="766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💻"/>
            </a:pPr>
            <a:r>
              <a:rPr lang="en"/>
              <a:t>We were given tons of context to what happens with every press in an application. Tons of data being requested and received can be monitored/manipulated </a:t>
            </a:r>
            <a:r>
              <a:rPr lang="en"/>
              <a:t>through a MITM attack as long as the app is unsecure.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💻"/>
            </a:pPr>
            <a:r>
              <a:rPr lang="en"/>
              <a:t>Learned how to properly setup a virtual machine and operate a mitmproxy within a terminal.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💻"/>
            </a:pPr>
            <a:r>
              <a:rPr lang="en"/>
              <a:t>We understand the importance of the certificate verification process, especially when dealing with sensitive information being transferred in a lot of these modern apps.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💻"/>
            </a:pPr>
            <a:r>
              <a:rPr lang="en"/>
              <a:t>Android apps should be researched before downloading. No matter how popular.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 sz="3700"/>
          </a:p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