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124a92f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124a92f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124a92f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124a92f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124a92f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124a92f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17c7f5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17c7f5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c56909b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c56909b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b354c0d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b354c0d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885db48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885db48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885db48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885db48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885db4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885db4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885db483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885db483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885db483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885db483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885db483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885db483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885db483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9885db483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124a92f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124a92f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885db483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885db483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124a92f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124a92f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datasets/iammustafatz/diabetes-prediction-dataset/data" TargetMode="External"/><Relationship Id="rId4" Type="http://schemas.openxmlformats.org/officeDocument/2006/relationships/hyperlink" Target="https://www.who.int/data/gho/indicator-metadata-registry/imr-details/2380#:~:text=The%20expected%20values%20for%20normal,and%20monitoring%20glycemia%20are%20recommended." TargetMode="External"/><Relationship Id="rId5" Type="http://schemas.openxmlformats.org/officeDocument/2006/relationships/hyperlink" Target="https://www.ncbi.nlm.nih.gov/books/NBK549816/#:~:text=For%20an%20HbA1c%20test%20to,HbA1c%20of%206.5%25%20or%20higher" TargetMode="External"/><Relationship Id="rId6" Type="http://schemas.openxmlformats.org/officeDocument/2006/relationships/hyperlink" Target="https://www.cdc.gov/cdi/definitions/older-adults.html" TargetMode="External"/><Relationship Id="rId7" Type="http://schemas.openxmlformats.org/officeDocument/2006/relationships/hyperlink" Target="https://www.cdc.gov/healthyweight/assessing/bmi/adult_bmi/index.html" TargetMode="External"/><Relationship Id="rId8" Type="http://schemas.openxmlformats.org/officeDocument/2006/relationships/hyperlink" Target="https://www.cdc.gov/diabetes/library/features/diabetes-and-heart.html#:~:text=Over%20time%2C%20high%20blood%20sugar,and%20can%20damage%20artery%20walls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Diabetes Prediction</a:t>
            </a:r>
            <a:endParaRPr sz="4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708850"/>
            <a:ext cx="61875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r>
              <a:rPr lang="en"/>
              <a:t>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Wilson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Lyvia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Grubb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Kikelomo Ijagbemi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Paul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199199" y="714816"/>
            <a:ext cx="46860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and Hypertension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6413500" y="1844000"/>
            <a:ext cx="261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Hypertension is a medical condition in which the blood pressure in the arteries is persistently elevated. 27% of people with hypertension have diabetes while 6.9% of people with no hypertension have diabetics. This indicates hypertension increases the chance of being diabetic.</a:t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316"/>
            <a:ext cx="6108699" cy="305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vs. Diabetes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4849500" y="2099400"/>
            <a:ext cx="34848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Analyzing the BMI distribution of those with diabetes.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Diabetes is more prevalent in those with a higher BMI.</a:t>
            </a:r>
            <a:endParaRPr/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50" y="1425825"/>
            <a:ext cx="4211000" cy="31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1186400" y="591250"/>
            <a:ext cx="63981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</a:t>
            </a: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50" y="1476575"/>
            <a:ext cx="8439001" cy="27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486106" y="746724"/>
            <a:ext cx="49785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25" y="1426775"/>
            <a:ext cx="6126980" cy="332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427625" y="62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 rot="-134">
            <a:off x="1427624" y="1415179"/>
            <a:ext cx="77163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Predicted 0    Predicted 1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Actual 0    22420            490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Actual 1    0                    22840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Predicted Yes When Yes Diabetes      22420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Predicted Yes When No Diabetes               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Predicted No Diabetes When No        22840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Predicted Yes When No                          490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pic>
        <p:nvPicPr>
          <p:cNvPr id="384" name="Google Shape;3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5270"/>
            <a:ext cx="9143999" cy="349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</a:t>
            </a:r>
            <a:r>
              <a:rPr lang="en"/>
              <a:t>Conclusions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Sequential Model had a 92% accuracy and our Random Forest Model had a 99% accuracy when predicting diabetes.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Random Forest Model was the best predictor for this dataset due it’s almost 100% accuracy.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Another model that could be tested for this dataset is the</a:t>
            </a:r>
            <a:r>
              <a:rPr lang="en">
                <a:highlight>
                  <a:schemeClr val="lt1"/>
                </a:highlight>
              </a:rPr>
              <a:t> survivor model which predicts the chance of </a:t>
            </a:r>
            <a:r>
              <a:rPr lang="en">
                <a:highlight>
                  <a:schemeClr val="lt1"/>
                </a:highlight>
              </a:rPr>
              <a:t>surviving diabetes</a:t>
            </a:r>
            <a:r>
              <a:rPr lang="en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chemeClr val="lt1"/>
                </a:highlight>
              </a:rPr>
              <a:t>HbA1c, blood glucose level and age have the highest </a:t>
            </a:r>
            <a:r>
              <a:rPr lang="en">
                <a:highlight>
                  <a:schemeClr val="lt1"/>
                </a:highlight>
              </a:rPr>
              <a:t>impact</a:t>
            </a:r>
            <a:r>
              <a:rPr lang="en">
                <a:highlight>
                  <a:schemeClr val="lt1"/>
                </a:highlight>
              </a:rPr>
              <a:t> on Diabetes.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1303800" y="1447800"/>
            <a:ext cx="70305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https://www.kaggle.com/datasets/iammustafatz/diabetes-prediction-dataset/data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linkClick r:id="rId4"/>
              </a:rPr>
              <a:t>Mean fasting blood glucose - World Health Organization (WHO)World Health Organizationhttps://www.who.int › ... › Indicator Metadata Registry List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https://www.ncbi.nlm.nih.gov/books/NBK549816/#:~:text=For%20an%20HbA1c%20test%20to,HbA1c%20of%206.5%25%20or%20higher</a:t>
            </a:r>
            <a:r>
              <a:rPr lang="en" sz="1488">
                <a:highlight>
                  <a:schemeClr val="lt1"/>
                </a:highlight>
              </a:rPr>
              <a:t>.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https://www.cdc.gov/cdi/definitions/older-adults.html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8" u="sng">
                <a:solidFill>
                  <a:schemeClr val="hlink"/>
                </a:solidFill>
                <a:hlinkClick r:id="rId7"/>
              </a:rPr>
              <a:t>https://www.cdc.gov/healthyweight/assessing/bmi/adult_bmi/index.html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https://www.cdc.gov/diabetes/library/features/diabetes-and-heart.html#:~:text=Over%20time%2C%20high%20blood%20sugar,and%20can%20damage%20artery%20walls.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50225"/>
            <a:ext cx="70305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project, we will utilize machine learning </a:t>
            </a:r>
            <a:r>
              <a:rPr lang="en"/>
              <a:t>methodologies to make predictions regarding the likelihood for diabetes in patients. Their demographics and specific factors of their medical history will be analyzed. Our dataset has 100,000 data points with 9 variables. Our approach involves the utilization of the following key components: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Employing a sequential and random forest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Harnessing the capabilities of Tableau for visualizations.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Employing Pandas and Seaborn for data manipulation and visualizations.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Utilizing Scikit-Learn library for machine learning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185563" y="4007225"/>
            <a:ext cx="44859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8.5% of our dataset answered “yes” to having diabetes.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38" y="4232063"/>
            <a:ext cx="19145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4">
            <a:alphaModFix/>
          </a:blip>
          <a:srcRect b="0" l="2066" r="0" t="0"/>
          <a:stretch/>
        </p:blipFill>
        <p:spPr>
          <a:xfrm>
            <a:off x="986412" y="3445088"/>
            <a:ext cx="1874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009890" y="4028155"/>
            <a:ext cx="846200" cy="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with SQL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562500" y="4248150"/>
            <a:ext cx="1875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Healthy HbA1c levels are below 5.7%.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00" y="1562823"/>
            <a:ext cx="1496750" cy="26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6681125" y="4264800"/>
            <a:ext cx="18096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Expected </a:t>
            </a: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values</a:t>
            </a: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for blood sugar with fasting is 70 to 100 mg/DL. 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550" y="1562825"/>
            <a:ext cx="1496750" cy="2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3750" y="1562825"/>
            <a:ext cx="2416475" cy="26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3072000" y="4317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age can be a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determining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factor for a person having diabetes.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vs. Diabetes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4572000" y="2159425"/>
            <a:ext cx="37623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</a:t>
            </a:r>
            <a:r>
              <a:rPr lang="en"/>
              <a:t>nalyzing the age distribution of those with diabetes.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one ages the likelihood of developing diabetes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25" y="1352875"/>
            <a:ext cx="4569501" cy="34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Gender vs. Smoking Status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3909000" y="2425593"/>
            <a:ext cx="4425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chart shows the average age of our dataset broken down further by gender and smoking history.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average age across the smoking statuses are </a:t>
            </a:r>
            <a:r>
              <a:rPr lang="en"/>
              <a:t>substantially equal. </a:t>
            </a:r>
            <a:r>
              <a:rPr lang="en"/>
              <a:t> </a:t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390975"/>
            <a:ext cx="2951700" cy="36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vs. Smoking History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447200" y="1689325"/>
            <a:ext cx="34980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the Center for Disease Control and Prevention::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Underweight = &lt;18.5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Healthy Weight b/t 18.5 to 24.9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Overweight b/t 25.0 to 29.9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Obese = &gt;30.0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BMI was our #4 contributing factor of diabetes. From this figure, we can see that the average across the smoking statuses are in the overweight range. 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902" y="1326938"/>
            <a:ext cx="4392485" cy="34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and Blood </a:t>
            </a:r>
            <a:r>
              <a:rPr lang="en"/>
              <a:t>Glucose</a:t>
            </a:r>
            <a:r>
              <a:rPr lang="en"/>
              <a:t> Levels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75" y="1341500"/>
            <a:ext cx="3291524" cy="27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49" y="1341488"/>
            <a:ext cx="3385489" cy="254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483025" y="4142275"/>
            <a:ext cx="7654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Average blood glucose level is under 125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There is a relationship where high BMI can lead to increased insulin resistance, which in turn can lead to higher blood glucose levels which then can contribute to the development of diabetes.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vs. Diabetes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4833625" y="1597875"/>
            <a:ext cx="3500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time, high blood sugar can damage blood vessels and the nerves that control your heart, leading to heart disease.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1,267 people in our dataset had both heart disease and diabetes.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1341200"/>
            <a:ext cx="4589626" cy="34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141700" y="524275"/>
            <a:ext cx="70305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HbA1c Level and </a:t>
            </a:r>
            <a:r>
              <a:rPr lang="en"/>
              <a:t>Diabetes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4" y="1366400"/>
            <a:ext cx="2463426" cy="184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375" y="1540337"/>
            <a:ext cx="2463434" cy="1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50" y="2971356"/>
            <a:ext cx="2365850" cy="177436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111175" y="4671600"/>
            <a:ext cx="8475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HbA1c (Hemoglobin A1c) level is a measure of a person's average blood sugar level over the past 2-3 months. 5.7% to 6.4% indicates prediabetes, and a level of 6.5% or more indicates diabetes.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775" y="1875300"/>
            <a:ext cx="4419598" cy="217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