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293"/>
    <a:srgbClr val="9EB3C2"/>
    <a:srgbClr val="E3E9ED"/>
    <a:srgbClr val="065A82"/>
    <a:srgbClr val="1B3B6F"/>
    <a:srgbClr val="21295C"/>
    <a:srgbClr val="171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2" autoAdjust="0"/>
    <p:restoredTop sz="94660"/>
  </p:normalViewPr>
  <p:slideViewPr>
    <p:cSldViewPr>
      <p:cViewPr>
        <p:scale>
          <a:sx n="100" d="100"/>
          <a:sy n="100" d="100"/>
        </p:scale>
        <p:origin x="80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3ECB5-27FA-4334-B172-E40162A074CC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3035-11B3-46F6-8FD1-FF84F47AA3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9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5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6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51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6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0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3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3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9518F-CAD7-4222-B826-8CD348F393C6}" type="datetimeFigureOut">
              <a:rPr lang="en-GB" smtClean="0"/>
              <a:t>19/08/2024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irds-eye-view-photography-of-green-soccer-field-with-lights-K5ChxJaheKI?utm_content=creditCopyText&amp;utm_medium=referral&amp;utm_source=unsplash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unsplash.com/@izuddinhelmi?utm_content=creditCopyText&amp;utm_medium=referral&amp;utm_source=unspla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1EF54-B1B2-737D-9F8A-68C1BD14842A}"/>
              </a:ext>
            </a:extLst>
          </p:cNvPr>
          <p:cNvSpPr txBox="1"/>
          <p:nvPr/>
        </p:nvSpPr>
        <p:spPr>
          <a:xfrm>
            <a:off x="72232" y="-719880"/>
            <a:ext cx="1130507" cy="5802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Page 0 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rough templates for future use in the wireframes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63BF6-2594-0EBE-51B0-DEB69D7FFFCA}"/>
              </a:ext>
            </a:extLst>
          </p:cNvPr>
          <p:cNvSpPr txBox="1"/>
          <p:nvPr/>
        </p:nvSpPr>
        <p:spPr>
          <a:xfrm>
            <a:off x="4801531" y="571030"/>
            <a:ext cx="1212133" cy="385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34" dirty="0"/>
              <a:t>https://coolors.co/palette/21295c-1b3b6f-065a82-1c7293-9eb3c2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F61B6-41CE-B7BF-D488-656CE7B551C1}"/>
              </a:ext>
            </a:extLst>
          </p:cNvPr>
          <p:cNvSpPr/>
          <p:nvPr/>
        </p:nvSpPr>
        <p:spPr>
          <a:xfrm>
            <a:off x="4801531" y="51595"/>
            <a:ext cx="242427" cy="519434"/>
          </a:xfrm>
          <a:prstGeom prst="rect">
            <a:avLst/>
          </a:prstGeom>
          <a:solidFill>
            <a:srgbClr val="2129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72330-0CCD-90DF-CB30-4CD19832FF00}"/>
              </a:ext>
            </a:extLst>
          </p:cNvPr>
          <p:cNvSpPr/>
          <p:nvPr/>
        </p:nvSpPr>
        <p:spPr>
          <a:xfrm>
            <a:off x="5043958" y="51595"/>
            <a:ext cx="242427" cy="519434"/>
          </a:xfrm>
          <a:prstGeom prst="rect">
            <a:avLst/>
          </a:prstGeom>
          <a:solidFill>
            <a:srgbClr val="1B3B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C5AA8-5F94-E85C-C16F-FC8DEA2126FE}"/>
              </a:ext>
            </a:extLst>
          </p:cNvPr>
          <p:cNvSpPr/>
          <p:nvPr/>
        </p:nvSpPr>
        <p:spPr>
          <a:xfrm>
            <a:off x="5286384" y="51595"/>
            <a:ext cx="242427" cy="519434"/>
          </a:xfrm>
          <a:prstGeom prst="rect">
            <a:avLst/>
          </a:prstGeom>
          <a:solidFill>
            <a:srgbClr val="065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FCBAE-FB50-CE73-85DF-9A02261385CF}"/>
              </a:ext>
            </a:extLst>
          </p:cNvPr>
          <p:cNvSpPr/>
          <p:nvPr/>
        </p:nvSpPr>
        <p:spPr>
          <a:xfrm>
            <a:off x="5528811" y="51595"/>
            <a:ext cx="242427" cy="519434"/>
          </a:xfrm>
          <a:prstGeom prst="rect">
            <a:avLst/>
          </a:prstGeom>
          <a:solidFill>
            <a:srgbClr val="1C72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FBA78-4E9B-3633-D2E0-FC1AA02AC7F7}"/>
              </a:ext>
            </a:extLst>
          </p:cNvPr>
          <p:cNvSpPr/>
          <p:nvPr/>
        </p:nvSpPr>
        <p:spPr>
          <a:xfrm>
            <a:off x="5771238" y="51595"/>
            <a:ext cx="242427" cy="519434"/>
          </a:xfrm>
          <a:prstGeom prst="rect">
            <a:avLst/>
          </a:prstGeom>
          <a:solidFill>
            <a:srgbClr val="9EB3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94888-7959-E44B-7B7B-49119CF3030A}"/>
              </a:ext>
            </a:extLst>
          </p:cNvPr>
          <p:cNvSpPr/>
          <p:nvPr/>
        </p:nvSpPr>
        <p:spPr>
          <a:xfrm>
            <a:off x="6073060" y="51595"/>
            <a:ext cx="242427" cy="519434"/>
          </a:xfrm>
          <a:prstGeom prst="rect">
            <a:avLst/>
          </a:prstGeom>
          <a:solidFill>
            <a:srgbClr val="E3E9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2E726-5694-18C1-8375-204E365805A4}"/>
              </a:ext>
            </a:extLst>
          </p:cNvPr>
          <p:cNvSpPr/>
          <p:nvPr/>
        </p:nvSpPr>
        <p:spPr>
          <a:xfrm>
            <a:off x="4499710" y="51595"/>
            <a:ext cx="242427" cy="519434"/>
          </a:xfrm>
          <a:prstGeom prst="rect">
            <a:avLst/>
          </a:prstGeom>
          <a:solidFill>
            <a:srgbClr val="171D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12414-01CD-0528-BE88-A3750606A86F}"/>
              </a:ext>
            </a:extLst>
          </p:cNvPr>
          <p:cNvCxnSpPr>
            <a:cxnSpLocks/>
          </p:cNvCxnSpPr>
          <p:nvPr/>
        </p:nvCxnSpPr>
        <p:spPr>
          <a:xfrm>
            <a:off x="2827278" y="1197936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23AA15-ECCF-9FDF-BC7B-9A2F3A103033}"/>
              </a:ext>
            </a:extLst>
          </p:cNvPr>
          <p:cNvCxnSpPr>
            <a:cxnSpLocks/>
          </p:cNvCxnSpPr>
          <p:nvPr/>
        </p:nvCxnSpPr>
        <p:spPr>
          <a:xfrm>
            <a:off x="2827278" y="1381112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01553-D791-8014-62E3-E948EA5501A0}"/>
              </a:ext>
            </a:extLst>
          </p:cNvPr>
          <p:cNvSpPr/>
          <p:nvPr/>
        </p:nvSpPr>
        <p:spPr>
          <a:xfrm>
            <a:off x="2827278" y="1197938"/>
            <a:ext cx="3489447" cy="183170"/>
          </a:xfrm>
          <a:prstGeom prst="rect">
            <a:avLst/>
          </a:prstGeom>
          <a:solidFill>
            <a:srgbClr val="1B3B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2845E-8C77-2F38-A370-9EB4939A7C46}"/>
              </a:ext>
            </a:extLst>
          </p:cNvPr>
          <p:cNvSpPr txBox="1"/>
          <p:nvPr/>
        </p:nvSpPr>
        <p:spPr>
          <a:xfrm>
            <a:off x="4388826" y="1234496"/>
            <a:ext cx="366351" cy="146574"/>
          </a:xfrm>
          <a:prstGeom prst="rect">
            <a:avLst/>
          </a:prstGeom>
          <a:noFill/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3E27A-BBB4-B234-06C2-E68CA06CB259}"/>
              </a:ext>
            </a:extLst>
          </p:cNvPr>
          <p:cNvSpPr txBox="1"/>
          <p:nvPr/>
        </p:nvSpPr>
        <p:spPr>
          <a:xfrm>
            <a:off x="3106601" y="1235566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academic projects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3A493-C8AA-4C5D-49F9-373A53B68BCE}"/>
              </a:ext>
            </a:extLst>
          </p:cNvPr>
          <p:cNvSpPr txBox="1"/>
          <p:nvPr/>
        </p:nvSpPr>
        <p:spPr>
          <a:xfrm>
            <a:off x="4938351" y="1230653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personal projects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06DED-CA59-BF44-094C-31056C311A14}"/>
              </a:ext>
            </a:extLst>
          </p:cNvPr>
          <p:cNvCxnSpPr>
            <a:cxnSpLocks/>
          </p:cNvCxnSpPr>
          <p:nvPr/>
        </p:nvCxnSpPr>
        <p:spPr>
          <a:xfrm>
            <a:off x="4297238" y="1381112"/>
            <a:ext cx="549526" cy="0"/>
          </a:xfrm>
          <a:prstGeom prst="line">
            <a:avLst/>
          </a:prstGeom>
          <a:ln w="25400">
            <a:solidFill>
              <a:srgbClr val="9EB3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66DBD8-2C3B-2C01-79CC-926A5DE3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59" y="1941743"/>
            <a:ext cx="2892894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74ED6-793F-328F-CE54-BFF03C9BC731}"/>
              </a:ext>
            </a:extLst>
          </p:cNvPr>
          <p:cNvSpPr>
            <a:spLocks noChangeAspect="1"/>
          </p:cNvSpPr>
          <p:nvPr/>
        </p:nvSpPr>
        <p:spPr>
          <a:xfrm>
            <a:off x="5926259" y="1937857"/>
            <a:ext cx="2892894" cy="1625036"/>
          </a:xfrm>
          <a:prstGeom prst="rect">
            <a:avLst/>
          </a:prstGeom>
          <a:gradFill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0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95" r="-132" b="68267"/>
          <a:stretch/>
        </p:blipFill>
        <p:spPr>
          <a:xfrm>
            <a:off x="-12101" y="-6046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2101" y="-1050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EC4EB-C24C-0742-A8CE-1840265CD875}"/>
              </a:ext>
            </a:extLst>
          </p:cNvPr>
          <p:cNvSpPr/>
          <p:nvPr/>
        </p:nvSpPr>
        <p:spPr>
          <a:xfrm>
            <a:off x="608233" y="2108917"/>
            <a:ext cx="4315317" cy="1589034"/>
          </a:xfrm>
          <a:prstGeom prst="roundRect">
            <a:avLst>
              <a:gd name="adj" fmla="val 5844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latin typeface="Aptos Mono" panose="020B0009020202020204" pitchFamily="49" charset="0"/>
              </a:rPr>
              <a:t>passionate-about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{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coding,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problem-solving,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continuous learning,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51D54-3B86-64C5-DBFC-75C9532A9660}"/>
              </a:ext>
            </a:extLst>
          </p:cNvPr>
          <p:cNvSpPr txBox="1"/>
          <p:nvPr/>
        </p:nvSpPr>
        <p:spPr>
          <a:xfrm>
            <a:off x="72232" y="-629879"/>
            <a:ext cx="1130507" cy="4826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Home page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 home and contact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A490A-4B91-D3D4-CEB2-820BE5B3033E}"/>
              </a:ext>
            </a:extLst>
          </p:cNvPr>
          <p:cNvSpPr txBox="1"/>
          <p:nvPr/>
        </p:nvSpPr>
        <p:spPr>
          <a:xfrm>
            <a:off x="613064" y="93274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tayyab hussain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AD3-C700-5596-7038-C80917BAAA55}"/>
              </a:ext>
            </a:extLst>
          </p:cNvPr>
          <p:cNvSpPr txBox="1"/>
          <p:nvPr/>
        </p:nvSpPr>
        <p:spPr>
          <a:xfrm>
            <a:off x="613065" y="1652752"/>
            <a:ext cx="4320048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60EE-7060-6507-1072-FDE48623F507}"/>
              </a:ext>
            </a:extLst>
          </p:cNvPr>
          <p:cNvSpPr txBox="1"/>
          <p:nvPr/>
        </p:nvSpPr>
        <p:spPr>
          <a:xfrm>
            <a:off x="1691968" y="-934102"/>
            <a:ext cx="1440016" cy="8730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Linkedin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&lt;a target="_blank" href="https://icons8.com/icon/85348/linkedin"&gt;LinkedIn&lt;/a&gt; icon by &lt;a target="_blank" href="https://icons8.com"&gt;Icons8&lt;/a&gt;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3684A-E5EA-B1A0-1634-E73A0FB777CA}"/>
              </a:ext>
            </a:extLst>
          </p:cNvPr>
          <p:cNvSpPr txBox="1"/>
          <p:nvPr/>
        </p:nvSpPr>
        <p:spPr>
          <a:xfrm>
            <a:off x="3309621" y="-1355873"/>
            <a:ext cx="1440015" cy="1149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github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href="https://icons8.com/icon/RHLuYrY4GjUv/github"&gt;GitHub&lt;/a&gt; icon by &lt;a target="_blank" href="https://icons8.com"&gt;Icons8&lt;/a&gt;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A5AA1-A6E1-0169-2646-77C124C74201}"/>
              </a:ext>
            </a:extLst>
          </p:cNvPr>
          <p:cNvSpPr txBox="1"/>
          <p:nvPr/>
        </p:nvSpPr>
        <p:spPr>
          <a:xfrm>
            <a:off x="4927273" y="-1203883"/>
            <a:ext cx="1440015" cy="10261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email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href="https://icons8.com/icon/12623/email"&gt;Email&lt;/a&gt; icon by &lt;a target="_blank" href="https://icons8.com"&gt;Icons8&lt;/a&gt;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06CF7-5C4A-3916-8C2C-CFFB91F5910D}"/>
              </a:ext>
            </a:extLst>
          </p:cNvPr>
          <p:cNvGrpSpPr/>
          <p:nvPr/>
        </p:nvGrpSpPr>
        <p:grpSpPr>
          <a:xfrm>
            <a:off x="613063" y="3766834"/>
            <a:ext cx="4320048" cy="400110"/>
            <a:chOff x="251952" y="2344030"/>
            <a:chExt cx="4320048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59ED4F-F1DE-E560-6ADD-591AB0C90AAC}"/>
                </a:ext>
              </a:extLst>
            </p:cNvPr>
            <p:cNvSpPr/>
            <p:nvPr/>
          </p:nvSpPr>
          <p:spPr>
            <a:xfrm>
              <a:off x="251952" y="2344030"/>
              <a:ext cx="4320048" cy="400110"/>
            </a:xfrm>
            <a:prstGeom prst="rect">
              <a:avLst/>
            </a:prstGeom>
            <a:noFill/>
            <a:ln w="9525">
              <a:solidFill>
                <a:srgbClr val="9EB3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" name="Picture 15" descr="A logo of a cat&#10;&#10;Description automatically generated">
              <a:extLst>
                <a:ext uri="{FF2B5EF4-FFF2-40B4-BE49-F238E27FC236}">
                  <a16:creationId xmlns:a16="http://schemas.microsoft.com/office/drawing/2014/main" id="{97FA9ECB-1BE0-4361-31E9-5C62E653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980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A black and white envelope&#10;&#10;Description automatically generated">
              <a:extLst>
                <a:ext uri="{FF2B5EF4-FFF2-40B4-BE49-F238E27FC236}">
                  <a16:creationId xmlns:a16="http://schemas.microsoft.com/office/drawing/2014/main" id="{EE1818D9-4CBA-EF11-73F8-409AB500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976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CC918EAA-58B8-1756-7BA2-200AA4B38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2" t="12374" r="12419" b="12616"/>
            <a:stretch/>
          </p:blipFill>
          <p:spPr>
            <a:xfrm>
              <a:off x="1691968" y="2400085"/>
              <a:ext cx="288000" cy="288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DEAB5D-557C-53EA-12F5-21A627BD8798}"/>
              </a:ext>
            </a:extLst>
          </p:cNvPr>
          <p:cNvSpPr txBox="1"/>
          <p:nvPr/>
        </p:nvSpPr>
        <p:spPr>
          <a:xfrm>
            <a:off x="7992038" y="55417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personal projects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2095E4-3309-F558-012E-FFA6FB4C628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33111" y="2911369"/>
            <a:ext cx="628900" cy="2298145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05565-4431-B12E-1928-C38778984FD2}"/>
              </a:ext>
            </a:extLst>
          </p:cNvPr>
          <p:cNvSpPr txBox="1"/>
          <p:nvPr/>
        </p:nvSpPr>
        <p:spPr>
          <a:xfrm>
            <a:off x="3401987" y="5209514"/>
            <a:ext cx="4320047" cy="1815882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passionate-about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coding,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problem-solving,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continuous learning,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</a:t>
            </a:r>
            <a:r>
              <a:rPr lang="en-GB" sz="1600" dirty="0">
                <a:solidFill>
                  <a:srgbClr val="FF0000"/>
                </a:solidFill>
                <a:latin typeface="Aptos Mono" panose="020F0502020204030204" pitchFamily="49" charset="0"/>
              </a:rPr>
              <a:t>Arsenal F.C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1A035-0E8A-3C98-A656-69E1818BEC7E}"/>
              </a:ext>
            </a:extLst>
          </p:cNvPr>
          <p:cNvSpPr txBox="1"/>
          <p:nvPr/>
        </p:nvSpPr>
        <p:spPr>
          <a:xfrm>
            <a:off x="5815792" y="3961810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&lt;- When hovering over -&gt;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CF5D1-5FA7-5E9A-1292-57C91F88B9EB}"/>
              </a:ext>
            </a:extLst>
          </p:cNvPr>
          <p:cNvSpPr txBox="1"/>
          <p:nvPr/>
        </p:nvSpPr>
        <p:spPr>
          <a:xfrm>
            <a:off x="7992038" y="60416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academic projects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0392D7-2212-A10D-06BF-20C1C1D33EDE}"/>
              </a:ext>
            </a:extLst>
          </p:cNvPr>
          <p:cNvCxnSpPr>
            <a:cxnSpLocks/>
            <a:stCxn id="42" idx="2"/>
            <a:endCxn id="28" idx="0"/>
          </p:cNvCxnSpPr>
          <p:nvPr/>
        </p:nvCxnSpPr>
        <p:spPr>
          <a:xfrm rot="16200000" flipH="1">
            <a:off x="7378034" y="3026168"/>
            <a:ext cx="1766906" cy="225113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6D49A4D0-FECD-80DA-7C59-77875086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872" y="-842248"/>
            <a:ext cx="2369896" cy="20005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Izuddin Helmi Adnan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F0683E-A4A7-0B36-E8AF-3C3B4E34C4EF}"/>
              </a:ext>
            </a:extLst>
          </p:cNvPr>
          <p:cNvGrpSpPr/>
          <p:nvPr/>
        </p:nvGrpSpPr>
        <p:grpSpPr>
          <a:xfrm>
            <a:off x="5739796" y="1863125"/>
            <a:ext cx="2791139" cy="1405157"/>
            <a:chOff x="5740905" y="1616598"/>
            <a:chExt cx="2791139" cy="140515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8A2B4A5-15D6-861A-F4E7-97C776944337}"/>
                </a:ext>
              </a:extLst>
            </p:cNvPr>
            <p:cNvSpPr/>
            <p:nvPr/>
          </p:nvSpPr>
          <p:spPr>
            <a:xfrm>
              <a:off x="5740905" y="2121745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personal projects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042C9F3-2CD4-D97B-776D-1D6AC6B1DFD9}"/>
                </a:ext>
              </a:extLst>
            </p:cNvPr>
            <p:cNvSpPr/>
            <p:nvPr/>
          </p:nvSpPr>
          <p:spPr>
            <a:xfrm>
              <a:off x="5742013" y="2621645"/>
              <a:ext cx="2790031" cy="400110"/>
            </a:xfrm>
            <a:prstGeom prst="roundRect">
              <a:avLst/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academic projects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257D3-3806-AC3C-59CF-83B368CCAF8C}"/>
                </a:ext>
              </a:extLst>
            </p:cNvPr>
            <p:cNvSpPr/>
            <p:nvPr/>
          </p:nvSpPr>
          <p:spPr>
            <a:xfrm>
              <a:off x="5740905" y="1616598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about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957DFC-5B9F-ABCB-EC32-7482A639D6EB}"/>
              </a:ext>
            </a:extLst>
          </p:cNvPr>
          <p:cNvSpPr txBox="1"/>
          <p:nvPr/>
        </p:nvSpPr>
        <p:spPr>
          <a:xfrm>
            <a:off x="7992038" y="5035188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229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6667C-51B5-3E00-39A8-0E5964F39C85}"/>
              </a:ext>
            </a:extLst>
          </p:cNvPr>
          <p:cNvSpPr txBox="1"/>
          <p:nvPr/>
        </p:nvSpPr>
        <p:spPr>
          <a:xfrm>
            <a:off x="4932004" y="-938289"/>
            <a:ext cx="99001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B8B575-0C84-E320-F6BE-804B2DB51851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5067005" y="-538179"/>
            <a:ext cx="360005" cy="87995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2411975" y="113173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hi, i’m tayyab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86545-F180-6D5F-B3ED-726DCA27EF97}"/>
              </a:ext>
            </a:extLst>
          </p:cNvPr>
          <p:cNvSpPr txBox="1"/>
          <p:nvPr/>
        </p:nvSpPr>
        <p:spPr>
          <a:xfrm>
            <a:off x="2411976" y="1954180"/>
            <a:ext cx="4320047" cy="584775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i`m a software engineer currently working at the access group uk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8DC2B6-015A-A649-E9D6-D6855DB91090}"/>
              </a:ext>
            </a:extLst>
          </p:cNvPr>
          <p:cNvCxnSpPr>
            <a:cxnSpLocks/>
          </p:cNvCxnSpPr>
          <p:nvPr/>
        </p:nvCxnSpPr>
        <p:spPr>
          <a:xfrm>
            <a:off x="3851992" y="2481749"/>
            <a:ext cx="2340026" cy="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E0F9A9-68C5-4384-A2A6-763DC4E02043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993363" y="370111"/>
            <a:ext cx="3301810" cy="895520"/>
          </a:xfrm>
          <a:prstGeom prst="bentConnector3">
            <a:avLst>
              <a:gd name="adj1" fmla="val -464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987082-362D-4BA4-E4CA-659492AE6F3F}"/>
              </a:ext>
            </a:extLst>
          </p:cNvPr>
          <p:cNvSpPr txBox="1"/>
          <p:nvPr/>
        </p:nvSpPr>
        <p:spPr>
          <a:xfrm>
            <a:off x="6372020" y="-1171588"/>
            <a:ext cx="144001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Link to access group about page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0CB70-AFA4-CD54-5C10-F5DF94C8630B}"/>
              </a:ext>
            </a:extLst>
          </p:cNvPr>
          <p:cNvSpPr txBox="1"/>
          <p:nvPr/>
        </p:nvSpPr>
        <p:spPr>
          <a:xfrm>
            <a:off x="2411975" y="2715679"/>
            <a:ext cx="4320047" cy="132343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E3E9ED"/>
                </a:solidFill>
                <a:latin typeface="Aptos Mono" panose="020F0502020204030204" pitchFamily="49" charset="0"/>
              </a:rPr>
              <a:t>i</a:t>
            </a:r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 have been programming for roughly 10 years</a:t>
            </a:r>
          </a:p>
          <a:p>
            <a:endParaRPr lang="en-GB" sz="1600" dirty="0">
              <a:solidFill>
                <a:srgbClr val="E3E9ED"/>
              </a:solidFill>
              <a:latin typeface="Aptos Mono" panose="020F0502020204030204" pitchFamily="49" charset="0"/>
            </a:endParaRP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my ability to learn and pick up new skills is what sets me apart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06DC60A-1540-45AB-BD92-FA504C543658}"/>
              </a:ext>
            </a:extLst>
          </p:cNvPr>
          <p:cNvCxnSpPr>
            <a:cxnSpLocks/>
            <a:stCxn id="49" idx="1"/>
            <a:endCxn id="53" idx="2"/>
          </p:cNvCxnSpPr>
          <p:nvPr/>
        </p:nvCxnSpPr>
        <p:spPr>
          <a:xfrm rot="10800000">
            <a:off x="8221533" y="-382650"/>
            <a:ext cx="760517" cy="1154381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488D30-9E6E-AB54-01AB-9CE982AE612F}"/>
              </a:ext>
            </a:extLst>
          </p:cNvPr>
          <p:cNvSpPr txBox="1"/>
          <p:nvPr/>
        </p:nvSpPr>
        <p:spPr>
          <a:xfrm>
            <a:off x="7501524" y="-598095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Scroll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22593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185174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06EC30A-60F4-50C8-94AE-C3D3069EC356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5067005" y="-956144"/>
            <a:ext cx="2025023" cy="1297922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5DB05-4BA1-681F-6D7E-4E98B7E94019}"/>
              </a:ext>
            </a:extLst>
          </p:cNvPr>
          <p:cNvSpPr txBox="1"/>
          <p:nvPr/>
        </p:nvSpPr>
        <p:spPr>
          <a:xfrm>
            <a:off x="6372020" y="-1171588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Pin to the top of the page.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C98F4-FF8E-90F4-3A5A-892F4A6F892A}"/>
              </a:ext>
            </a:extLst>
          </p:cNvPr>
          <p:cNvSpPr/>
          <p:nvPr/>
        </p:nvSpPr>
        <p:spPr>
          <a:xfrm>
            <a:off x="251952" y="3291758"/>
            <a:ext cx="2880032" cy="720008"/>
          </a:xfrm>
          <a:prstGeom prst="roundRect">
            <a:avLst/>
          </a:prstGeom>
          <a:gradFill flip="none" rotWithShape="1">
            <a:gsLst>
              <a:gs pos="0">
                <a:srgbClr val="171D41"/>
              </a:gs>
              <a:gs pos="100000">
                <a:srgbClr val="21295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GCSE`s                      2017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A*A*A*A*AAAAAABB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3D879-E3AC-DC1A-3D6A-DF48434D98A2}"/>
              </a:ext>
            </a:extLst>
          </p:cNvPr>
          <p:cNvSpPr/>
          <p:nvPr/>
        </p:nvSpPr>
        <p:spPr>
          <a:xfrm>
            <a:off x="3131984" y="2548137"/>
            <a:ext cx="1440016" cy="720008"/>
          </a:xfrm>
          <a:prstGeom prst="roundRect">
            <a:avLst/>
          </a:prstGeom>
          <a:gradFill flip="none" rotWithShape="1">
            <a:gsLst>
              <a:gs pos="0">
                <a:srgbClr val="21295C"/>
              </a:gs>
              <a:gs pos="100000">
                <a:srgbClr val="1B3B6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A-Levels   2019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AAB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902D21-698F-C4A1-1648-562ECBFB8BC2}"/>
              </a:ext>
            </a:extLst>
          </p:cNvPr>
          <p:cNvSpPr/>
          <p:nvPr/>
        </p:nvSpPr>
        <p:spPr>
          <a:xfrm>
            <a:off x="4571998" y="1857526"/>
            <a:ext cx="2610029" cy="720008"/>
          </a:xfrm>
          <a:prstGeom prst="roundRect">
            <a:avLst/>
          </a:prstGeom>
          <a:gradFill flip="none" rotWithShape="1">
            <a:gsLst>
              <a:gs pos="35000">
                <a:srgbClr val="1B3B6F"/>
              </a:gs>
              <a:gs pos="100000">
                <a:srgbClr val="065A8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BSc Computer Science     2023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2:1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9C8942-424B-AA60-3577-830266FF311D}"/>
              </a:ext>
            </a:extLst>
          </p:cNvPr>
          <p:cNvSpPr/>
          <p:nvPr/>
        </p:nvSpPr>
        <p:spPr>
          <a:xfrm>
            <a:off x="7182028" y="1116300"/>
            <a:ext cx="1961971" cy="720008"/>
          </a:xfrm>
          <a:prstGeom prst="roundRect">
            <a:avLst/>
          </a:prstGeom>
          <a:gradFill flip="none" rotWithShape="1">
            <a:gsLst>
              <a:gs pos="0">
                <a:srgbClr val="065A82"/>
              </a:gs>
              <a:gs pos="100000">
                <a:srgbClr val="1C729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Access Group UK  2024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Software Engineer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50215-B2ED-2BAB-4266-34CC23B915EA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329397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3291758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EC46A-9295-8909-B599-F1CE80DEC281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E46A0F-2BDE-3276-BC64-10A7CD5122C7}"/>
              </a:ext>
            </a:extLst>
          </p:cNvPr>
          <p:cNvCxnSpPr>
            <a:cxnSpLocks/>
          </p:cNvCxnSpPr>
          <p:nvPr/>
        </p:nvCxnSpPr>
        <p:spPr>
          <a:xfrm flipV="1">
            <a:off x="4301996" y="3497176"/>
            <a:ext cx="1" cy="132459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3E7BD-B5BF-B956-24AA-4C647CC72915}"/>
              </a:ext>
            </a:extLst>
          </p:cNvPr>
          <p:cNvCxnSpPr>
            <a:cxnSpLocks/>
          </p:cNvCxnSpPr>
          <p:nvPr/>
        </p:nvCxnSpPr>
        <p:spPr>
          <a:xfrm flipV="1">
            <a:off x="4842003" y="3497176"/>
            <a:ext cx="0" cy="132459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FA849-C165-F511-829E-A5EFCF040AAF}"/>
              </a:ext>
            </a:extLst>
          </p:cNvPr>
          <p:cNvCxnSpPr>
            <a:cxnSpLocks/>
          </p:cNvCxnSpPr>
          <p:nvPr/>
        </p:nvCxnSpPr>
        <p:spPr>
          <a:xfrm flipV="1">
            <a:off x="4571998" y="2798487"/>
            <a:ext cx="0" cy="202328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B65646-CA47-84D7-B81F-6D81D1D1760C}"/>
              </a:ext>
            </a:extLst>
          </p:cNvPr>
          <p:cNvCxnSpPr>
            <a:cxnSpLocks/>
          </p:cNvCxnSpPr>
          <p:nvPr/>
        </p:nvCxnSpPr>
        <p:spPr>
          <a:xfrm flipV="1">
            <a:off x="4842003" y="2777168"/>
            <a:ext cx="180002" cy="7200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970616-A804-FC3D-03E2-3A4AD30B2D2B}"/>
              </a:ext>
            </a:extLst>
          </p:cNvPr>
          <p:cNvCxnSpPr>
            <a:cxnSpLocks/>
          </p:cNvCxnSpPr>
          <p:nvPr/>
        </p:nvCxnSpPr>
        <p:spPr>
          <a:xfrm flipH="1" flipV="1">
            <a:off x="4121996" y="2777168"/>
            <a:ext cx="180000" cy="7200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3E7188-23AD-7295-69B2-37525B81439E}"/>
              </a:ext>
            </a:extLst>
          </p:cNvPr>
          <p:cNvCxnSpPr>
            <a:cxnSpLocks/>
          </p:cNvCxnSpPr>
          <p:nvPr/>
        </p:nvCxnSpPr>
        <p:spPr>
          <a:xfrm flipH="1">
            <a:off x="5022005" y="2417164"/>
            <a:ext cx="450005" cy="35939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BE48CD-2F2A-F6BB-65F0-E2C813F54D16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489191" y="2289227"/>
            <a:ext cx="903145" cy="127323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16E322-DB84-7E23-1E0B-7735BB92CE52}"/>
              </a:ext>
            </a:extLst>
          </p:cNvPr>
          <p:cNvSpPr txBox="1"/>
          <p:nvPr/>
        </p:nvSpPr>
        <p:spPr>
          <a:xfrm>
            <a:off x="1468553" y="2747861"/>
            <a:ext cx="2334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3E9ED"/>
                </a:solidFill>
              </a:rPr>
              <a:t>Web dev</a:t>
            </a:r>
          </a:p>
          <a:p>
            <a:r>
              <a:rPr lang="en-GB" dirty="0">
                <a:solidFill>
                  <a:srgbClr val="E3E9ED"/>
                </a:solidFill>
              </a:rPr>
              <a:t>Dsa</a:t>
            </a:r>
          </a:p>
          <a:p>
            <a:r>
              <a:rPr lang="en-GB" dirty="0">
                <a:solidFill>
                  <a:srgbClr val="E3E9ED"/>
                </a:solidFill>
              </a:rPr>
              <a:t>Databases</a:t>
            </a:r>
          </a:p>
          <a:p>
            <a:r>
              <a:rPr lang="en-GB" dirty="0">
                <a:solidFill>
                  <a:srgbClr val="E3E9ED"/>
                </a:solidFill>
              </a:rPr>
              <a:t>Functional</a:t>
            </a:r>
          </a:p>
          <a:p>
            <a:r>
              <a:rPr lang="en-GB" dirty="0">
                <a:solidFill>
                  <a:srgbClr val="E3E9ED"/>
                </a:solidFill>
              </a:rPr>
              <a:t>AI</a:t>
            </a:r>
          </a:p>
          <a:p>
            <a:r>
              <a:rPr lang="en-GB" dirty="0">
                <a:solidFill>
                  <a:srgbClr val="E3E9ED"/>
                </a:solidFill>
              </a:rPr>
              <a:t>Data Vis</a:t>
            </a:r>
          </a:p>
          <a:p>
            <a:r>
              <a:rPr lang="en-GB" dirty="0">
                <a:solidFill>
                  <a:srgbClr val="E3E9ED"/>
                </a:solidFill>
              </a:rPr>
              <a:t>General proficiency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AE709-CA38-FE35-A75E-30421FE14158}"/>
              </a:ext>
            </a:extLst>
          </p:cNvPr>
          <p:cNvSpPr txBox="1"/>
          <p:nvPr/>
        </p:nvSpPr>
        <p:spPr>
          <a:xfrm>
            <a:off x="6392336" y="2172084"/>
            <a:ext cx="720008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Web Dev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D18C-4FED-E73F-57CE-6D9FD6D379DA}"/>
              </a:ext>
            </a:extLst>
          </p:cNvPr>
          <p:cNvCxnSpPr>
            <a:cxnSpLocks/>
          </p:cNvCxnSpPr>
          <p:nvPr/>
        </p:nvCxnSpPr>
        <p:spPr>
          <a:xfrm flipH="1">
            <a:off x="7106061" y="1920408"/>
            <a:ext cx="751619" cy="258582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7B9477-BB87-7B7E-93D3-F360BC6709BA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7112344" y="2289227"/>
            <a:ext cx="890766" cy="276844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EE2ED-7670-A35B-A1F8-C9449117B64E}"/>
              </a:ext>
            </a:extLst>
          </p:cNvPr>
          <p:cNvCxnSpPr>
            <a:cxnSpLocks/>
          </p:cNvCxnSpPr>
          <p:nvPr/>
        </p:nvCxnSpPr>
        <p:spPr>
          <a:xfrm flipH="1">
            <a:off x="6855054" y="1631614"/>
            <a:ext cx="720613" cy="522775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453964-552E-B273-0D52-301E2AC77EF6}"/>
              </a:ext>
            </a:extLst>
          </p:cNvPr>
          <p:cNvSpPr txBox="1"/>
          <p:nvPr/>
        </p:nvSpPr>
        <p:spPr>
          <a:xfrm>
            <a:off x="7350664" y="1401737"/>
            <a:ext cx="4500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HTML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94CDDF-E87D-3063-04DD-C03B67493DA6}"/>
              </a:ext>
            </a:extLst>
          </p:cNvPr>
          <p:cNvSpPr txBox="1"/>
          <p:nvPr/>
        </p:nvSpPr>
        <p:spPr>
          <a:xfrm>
            <a:off x="7656067" y="1688271"/>
            <a:ext cx="403228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138CBC-7D04-1EBC-A10D-B9815EF3BDE0}"/>
              </a:ext>
            </a:extLst>
          </p:cNvPr>
          <p:cNvSpPr txBox="1"/>
          <p:nvPr/>
        </p:nvSpPr>
        <p:spPr>
          <a:xfrm>
            <a:off x="7523983" y="2568259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JavaScript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04E3CF-A265-B0E7-B9A7-BD01645106B6}"/>
              </a:ext>
            </a:extLst>
          </p:cNvPr>
          <p:cNvSpPr txBox="1"/>
          <p:nvPr/>
        </p:nvSpPr>
        <p:spPr>
          <a:xfrm>
            <a:off x="3136556" y="1504749"/>
            <a:ext cx="4500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DSA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EF076E-3AC3-DC80-A831-E57F75746DA3}"/>
              </a:ext>
            </a:extLst>
          </p:cNvPr>
          <p:cNvSpPr txBox="1"/>
          <p:nvPr/>
        </p:nvSpPr>
        <p:spPr>
          <a:xfrm>
            <a:off x="1975694" y="2209406"/>
            <a:ext cx="810009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Databases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C467EB-CD47-0F7A-A80C-80AFEF62657C}"/>
              </a:ext>
            </a:extLst>
          </p:cNvPr>
          <p:cNvSpPr txBox="1"/>
          <p:nvPr/>
        </p:nvSpPr>
        <p:spPr>
          <a:xfrm>
            <a:off x="2157770" y="1767344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Functional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4E35A7-CA47-42C1-0A62-D4C52196BF90}"/>
              </a:ext>
            </a:extLst>
          </p:cNvPr>
          <p:cNvSpPr txBox="1"/>
          <p:nvPr/>
        </p:nvSpPr>
        <p:spPr>
          <a:xfrm>
            <a:off x="5596550" y="3290765"/>
            <a:ext cx="2976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AI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FF7A3-38B1-0EF7-A335-56F2094F3C31}"/>
              </a:ext>
            </a:extLst>
          </p:cNvPr>
          <p:cNvSpPr txBox="1"/>
          <p:nvPr/>
        </p:nvSpPr>
        <p:spPr>
          <a:xfrm>
            <a:off x="5396658" y="1518880"/>
            <a:ext cx="1128022" cy="39586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Data Visualisation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5ACF9E-35AE-5AFD-44B3-EF663047A3FC}"/>
              </a:ext>
            </a:extLst>
          </p:cNvPr>
          <p:cNvSpPr txBox="1"/>
          <p:nvPr/>
        </p:nvSpPr>
        <p:spPr>
          <a:xfrm>
            <a:off x="4028983" y="1667027"/>
            <a:ext cx="1128022" cy="39586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General Proficiency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E93C23-6E15-E13E-8193-5D506A04F5A6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472009" y="1914749"/>
            <a:ext cx="488660" cy="502415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ED14CD-731C-0254-0F18-ADFDA85276E6}"/>
              </a:ext>
            </a:extLst>
          </p:cNvPr>
          <p:cNvCxnSpPr>
            <a:cxnSpLocks/>
          </p:cNvCxnSpPr>
          <p:nvPr/>
        </p:nvCxnSpPr>
        <p:spPr>
          <a:xfrm>
            <a:off x="4301996" y="2075811"/>
            <a:ext cx="270002" cy="725344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D0CB3AB-A374-29E9-AC9D-D62FD6EB85C9}"/>
              </a:ext>
            </a:extLst>
          </p:cNvPr>
          <p:cNvCxnSpPr>
            <a:cxnSpLocks/>
          </p:cNvCxnSpPr>
          <p:nvPr/>
        </p:nvCxnSpPr>
        <p:spPr>
          <a:xfrm flipH="1">
            <a:off x="4579194" y="2075197"/>
            <a:ext cx="262806" cy="72329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C7A059-741A-804F-1CC5-FB50542E15D4}"/>
              </a:ext>
            </a:extLst>
          </p:cNvPr>
          <p:cNvCxnSpPr>
            <a:cxnSpLocks/>
          </p:cNvCxnSpPr>
          <p:nvPr/>
        </p:nvCxnSpPr>
        <p:spPr>
          <a:xfrm>
            <a:off x="3547193" y="2436842"/>
            <a:ext cx="567609" cy="35232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818695-58AE-9040-BA10-CA40191D14ED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785703" y="2326549"/>
            <a:ext cx="761490" cy="110293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345</Words>
  <Application>Microsoft Office PowerPoint</Application>
  <PresentationFormat>On-screen Show (16:9)</PresentationFormat>
  <Paragraphs>86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ADLaM Display</vt:lpstr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Tayyab Hussain</dc:creator>
  <cp:lastModifiedBy>Tayyab Hussain</cp:lastModifiedBy>
  <cp:revision>8</cp:revision>
  <dcterms:created xsi:type="dcterms:W3CDTF">2024-08-15T05:27:58Z</dcterms:created>
  <dcterms:modified xsi:type="dcterms:W3CDTF">2024-08-19T15:17:36Z</dcterms:modified>
</cp:coreProperties>
</file>