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9ED"/>
    <a:srgbClr val="171D41"/>
    <a:srgbClr val="9EB3C2"/>
    <a:srgbClr val="1B3B6F"/>
    <a:srgbClr val="065A82"/>
    <a:srgbClr val="1C7293"/>
    <a:srgbClr val="212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2" autoAdjust="0"/>
    <p:restoredTop sz="94660"/>
  </p:normalViewPr>
  <p:slideViewPr>
    <p:cSldViewPr>
      <p:cViewPr varScale="1">
        <p:scale>
          <a:sx n="125" d="100"/>
          <a:sy n="125" d="100"/>
        </p:scale>
        <p:origin x="88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3ECB5-27FA-4334-B172-E40162A074CC}" type="datetimeFigureOut">
              <a:rPr lang="en-GB" smtClean="0"/>
              <a:t>16/08/2024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F3035-11B3-46F6-8FD1-FF84F47AA3E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49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F3035-11B3-46F6-8FD1-FF84F47AA3E8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650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F3035-11B3-46F6-8FD1-FF84F47AA3E8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266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18F-CAD7-4222-B826-8CD348F393C6}" type="datetimeFigureOut">
              <a:rPr lang="en-GB" smtClean="0"/>
              <a:t>16/08/2024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D9A-87F8-470C-B6ED-1E81E26B0D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607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18F-CAD7-4222-B826-8CD348F393C6}" type="datetimeFigureOut">
              <a:rPr lang="en-GB" smtClean="0"/>
              <a:t>16/08/2024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D9A-87F8-470C-B6ED-1E81E26B0D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257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18F-CAD7-4222-B826-8CD348F393C6}" type="datetimeFigureOut">
              <a:rPr lang="en-GB" smtClean="0"/>
              <a:t>16/08/2024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D9A-87F8-470C-B6ED-1E81E26B0D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420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18F-CAD7-4222-B826-8CD348F393C6}" type="datetimeFigureOut">
              <a:rPr lang="en-GB" smtClean="0"/>
              <a:t>16/08/2024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D9A-87F8-470C-B6ED-1E81E26B0D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02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18F-CAD7-4222-B826-8CD348F393C6}" type="datetimeFigureOut">
              <a:rPr lang="en-GB" smtClean="0"/>
              <a:t>16/08/2024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D9A-87F8-470C-B6ED-1E81E26B0D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238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18F-CAD7-4222-B826-8CD348F393C6}" type="datetimeFigureOut">
              <a:rPr lang="en-GB" smtClean="0"/>
              <a:t>16/08/2024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D9A-87F8-470C-B6ED-1E81E26B0D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76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18F-CAD7-4222-B826-8CD348F393C6}" type="datetimeFigureOut">
              <a:rPr lang="en-GB" smtClean="0"/>
              <a:t>16/08/2024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D9A-87F8-470C-B6ED-1E81E26B0D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236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18F-CAD7-4222-B826-8CD348F393C6}" type="datetimeFigureOut">
              <a:rPr lang="en-GB" smtClean="0"/>
              <a:t>16/08/2024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D9A-87F8-470C-B6ED-1E81E26B0D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193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18F-CAD7-4222-B826-8CD348F393C6}" type="datetimeFigureOut">
              <a:rPr lang="en-GB" smtClean="0"/>
              <a:t>16/08/2024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D9A-87F8-470C-B6ED-1E81E26B0D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84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18F-CAD7-4222-B826-8CD348F393C6}" type="datetimeFigureOut">
              <a:rPr lang="en-GB" smtClean="0"/>
              <a:t>16/08/2024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D9A-87F8-470C-B6ED-1E81E26B0D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76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518F-CAD7-4222-B826-8CD348F393C6}" type="datetimeFigureOut">
              <a:rPr lang="en-GB" smtClean="0"/>
              <a:t>16/08/2024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D9A-87F8-470C-B6ED-1E81E26B0D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138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19518F-CAD7-4222-B826-8CD348F393C6}" type="datetimeFigureOut">
              <a:rPr lang="en-GB" smtClean="0"/>
              <a:t>16/08/2024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446D9A-87F8-470C-B6ED-1E81E26B0D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927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unsplash.com/photos/birds-eye-view-photography-of-green-soccer-field-with-lights-K5ChxJaheKI?utm_content=creditCopyText&amp;utm_medium=referral&amp;utm_source=unsplash" TargetMode="External"/><Relationship Id="rId3" Type="http://schemas.openxmlformats.org/officeDocument/2006/relationships/image" Target="../media/image2.jpeg"/><Relationship Id="rId7" Type="http://schemas.openxmlformats.org/officeDocument/2006/relationships/hyperlink" Target="https://unsplash.com/@izuddinhelmi?utm_content=creditCopyText&amp;utm_medium=referral&amp;utm_source=unsplas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81EF54-B1B2-737D-9F8A-68C1BD14842A}"/>
              </a:ext>
            </a:extLst>
          </p:cNvPr>
          <p:cNvSpPr txBox="1"/>
          <p:nvPr/>
        </p:nvSpPr>
        <p:spPr>
          <a:xfrm>
            <a:off x="72232" y="-719880"/>
            <a:ext cx="1130507" cy="58028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634" dirty="0">
                <a:solidFill>
                  <a:schemeClr val="bg1"/>
                </a:solidFill>
              </a:rPr>
              <a:t>Page 0 </a:t>
            </a:r>
          </a:p>
          <a:p>
            <a:endParaRPr lang="en-GB" sz="634" dirty="0">
              <a:solidFill>
                <a:schemeClr val="bg1"/>
              </a:solidFill>
            </a:endParaRPr>
          </a:p>
          <a:p>
            <a:r>
              <a:rPr lang="en-GB" sz="634" dirty="0">
                <a:solidFill>
                  <a:schemeClr val="bg1"/>
                </a:solidFill>
              </a:rPr>
              <a:t>Contains rough templates for future use in the wireframes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563BF6-2594-0EBE-51B0-DEB69D7FFFCA}"/>
              </a:ext>
            </a:extLst>
          </p:cNvPr>
          <p:cNvSpPr txBox="1"/>
          <p:nvPr/>
        </p:nvSpPr>
        <p:spPr>
          <a:xfrm>
            <a:off x="4801531" y="571030"/>
            <a:ext cx="1212133" cy="385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34" dirty="0"/>
              <a:t>https://coolors.co/palette/21295c-1b3b6f-065a82-1c7293-9eb3c2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FF61B6-41CE-B7BF-D488-656CE7B551C1}"/>
              </a:ext>
            </a:extLst>
          </p:cNvPr>
          <p:cNvSpPr/>
          <p:nvPr/>
        </p:nvSpPr>
        <p:spPr>
          <a:xfrm>
            <a:off x="4801531" y="51595"/>
            <a:ext cx="242427" cy="519434"/>
          </a:xfrm>
          <a:prstGeom prst="rect">
            <a:avLst/>
          </a:prstGeom>
          <a:solidFill>
            <a:srgbClr val="21295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34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772330-0CCD-90DF-CB30-4CD19832FF00}"/>
              </a:ext>
            </a:extLst>
          </p:cNvPr>
          <p:cNvSpPr/>
          <p:nvPr/>
        </p:nvSpPr>
        <p:spPr>
          <a:xfrm>
            <a:off x="5043958" y="51595"/>
            <a:ext cx="242427" cy="519434"/>
          </a:xfrm>
          <a:prstGeom prst="rect">
            <a:avLst/>
          </a:prstGeom>
          <a:solidFill>
            <a:srgbClr val="1B3B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34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C5AA8-5F94-E85C-C16F-FC8DEA2126FE}"/>
              </a:ext>
            </a:extLst>
          </p:cNvPr>
          <p:cNvSpPr/>
          <p:nvPr/>
        </p:nvSpPr>
        <p:spPr>
          <a:xfrm>
            <a:off x="5286384" y="51595"/>
            <a:ext cx="242427" cy="519434"/>
          </a:xfrm>
          <a:prstGeom prst="rect">
            <a:avLst/>
          </a:prstGeom>
          <a:solidFill>
            <a:srgbClr val="065A8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34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3FCBAE-FB50-CE73-85DF-9A02261385CF}"/>
              </a:ext>
            </a:extLst>
          </p:cNvPr>
          <p:cNvSpPr/>
          <p:nvPr/>
        </p:nvSpPr>
        <p:spPr>
          <a:xfrm>
            <a:off x="5528811" y="51595"/>
            <a:ext cx="242427" cy="519434"/>
          </a:xfrm>
          <a:prstGeom prst="rect">
            <a:avLst/>
          </a:prstGeom>
          <a:solidFill>
            <a:srgbClr val="1C72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34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8FBA78-4E9B-3633-D2E0-FC1AA02AC7F7}"/>
              </a:ext>
            </a:extLst>
          </p:cNvPr>
          <p:cNvSpPr/>
          <p:nvPr/>
        </p:nvSpPr>
        <p:spPr>
          <a:xfrm>
            <a:off x="5771238" y="51595"/>
            <a:ext cx="242427" cy="519434"/>
          </a:xfrm>
          <a:prstGeom prst="rect">
            <a:avLst/>
          </a:prstGeom>
          <a:solidFill>
            <a:srgbClr val="9EB3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34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494888-7959-E44B-7B7B-49119CF3030A}"/>
              </a:ext>
            </a:extLst>
          </p:cNvPr>
          <p:cNvSpPr/>
          <p:nvPr/>
        </p:nvSpPr>
        <p:spPr>
          <a:xfrm>
            <a:off x="6073060" y="51595"/>
            <a:ext cx="242427" cy="519434"/>
          </a:xfrm>
          <a:prstGeom prst="rect">
            <a:avLst/>
          </a:prstGeom>
          <a:solidFill>
            <a:srgbClr val="E3E9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34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82E726-5694-18C1-8375-204E365805A4}"/>
              </a:ext>
            </a:extLst>
          </p:cNvPr>
          <p:cNvSpPr/>
          <p:nvPr/>
        </p:nvSpPr>
        <p:spPr>
          <a:xfrm>
            <a:off x="4499710" y="51595"/>
            <a:ext cx="242427" cy="519434"/>
          </a:xfrm>
          <a:prstGeom prst="rect">
            <a:avLst/>
          </a:prstGeom>
          <a:solidFill>
            <a:srgbClr val="171D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34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A12414-01CD-0528-BE88-A3750606A86F}"/>
              </a:ext>
            </a:extLst>
          </p:cNvPr>
          <p:cNvCxnSpPr>
            <a:cxnSpLocks/>
          </p:cNvCxnSpPr>
          <p:nvPr/>
        </p:nvCxnSpPr>
        <p:spPr>
          <a:xfrm>
            <a:off x="2827278" y="1197936"/>
            <a:ext cx="3489447" cy="0"/>
          </a:xfrm>
          <a:prstGeom prst="line">
            <a:avLst/>
          </a:prstGeom>
          <a:ln w="25400">
            <a:solidFill>
              <a:srgbClr val="1C72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23AA15-ECCF-9FDF-BC7B-9A2F3A103033}"/>
              </a:ext>
            </a:extLst>
          </p:cNvPr>
          <p:cNvCxnSpPr>
            <a:cxnSpLocks/>
          </p:cNvCxnSpPr>
          <p:nvPr/>
        </p:nvCxnSpPr>
        <p:spPr>
          <a:xfrm>
            <a:off x="2827278" y="1381112"/>
            <a:ext cx="3489447" cy="0"/>
          </a:xfrm>
          <a:prstGeom prst="line">
            <a:avLst/>
          </a:prstGeom>
          <a:ln w="25400">
            <a:solidFill>
              <a:srgbClr val="1C72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B001553-D791-8014-62E3-E948EA5501A0}"/>
              </a:ext>
            </a:extLst>
          </p:cNvPr>
          <p:cNvSpPr/>
          <p:nvPr/>
        </p:nvSpPr>
        <p:spPr>
          <a:xfrm>
            <a:off x="2827278" y="1197938"/>
            <a:ext cx="3489447" cy="183170"/>
          </a:xfrm>
          <a:prstGeom prst="rect">
            <a:avLst/>
          </a:prstGeom>
          <a:solidFill>
            <a:srgbClr val="1B3B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34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12845E-8C77-2F38-A370-9EB4939A7C46}"/>
              </a:ext>
            </a:extLst>
          </p:cNvPr>
          <p:cNvSpPr txBox="1"/>
          <p:nvPr/>
        </p:nvSpPr>
        <p:spPr>
          <a:xfrm>
            <a:off x="4388826" y="1234496"/>
            <a:ext cx="366351" cy="146574"/>
          </a:xfrm>
          <a:prstGeom prst="rect">
            <a:avLst/>
          </a:prstGeom>
          <a:noFill/>
        </p:spPr>
        <p:txBody>
          <a:bodyPr wrap="square" lIns="18317" tIns="18317" rIns="18317" bIns="18317" rtlCol="0">
            <a:spAutoFit/>
          </a:bodyPr>
          <a:lstStyle/>
          <a:p>
            <a:pPr algn="ctr"/>
            <a:r>
              <a:rPr lang="en-GB" sz="712" dirty="0">
                <a:solidFill>
                  <a:srgbClr val="E3E9ED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home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13E27A-BBB4-B234-06C2-E68CA06CB259}"/>
              </a:ext>
            </a:extLst>
          </p:cNvPr>
          <p:cNvSpPr txBox="1"/>
          <p:nvPr/>
        </p:nvSpPr>
        <p:spPr>
          <a:xfrm>
            <a:off x="3106601" y="1235566"/>
            <a:ext cx="1099051" cy="146574"/>
          </a:xfrm>
          <a:prstGeom prst="rect">
            <a:avLst/>
          </a:prstGeom>
          <a:noFill/>
          <a:ln>
            <a:noFill/>
          </a:ln>
        </p:spPr>
        <p:txBody>
          <a:bodyPr wrap="square" lIns="18317" tIns="18317" rIns="18317" bIns="18317" rtlCol="0">
            <a:spAutoFit/>
          </a:bodyPr>
          <a:lstStyle/>
          <a:p>
            <a:pPr algn="ctr"/>
            <a:r>
              <a:rPr lang="en-GB" sz="712" dirty="0">
                <a:solidFill>
                  <a:srgbClr val="E3E9ED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academic projects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73A493-C8AA-4C5D-49F9-373A53B68BCE}"/>
              </a:ext>
            </a:extLst>
          </p:cNvPr>
          <p:cNvSpPr txBox="1"/>
          <p:nvPr/>
        </p:nvSpPr>
        <p:spPr>
          <a:xfrm>
            <a:off x="4938351" y="1230653"/>
            <a:ext cx="1099051" cy="146574"/>
          </a:xfrm>
          <a:prstGeom prst="rect">
            <a:avLst/>
          </a:prstGeom>
          <a:noFill/>
          <a:ln>
            <a:noFill/>
          </a:ln>
        </p:spPr>
        <p:txBody>
          <a:bodyPr wrap="square" lIns="18317" tIns="18317" rIns="18317" bIns="18317" rtlCol="0">
            <a:spAutoFit/>
          </a:bodyPr>
          <a:lstStyle/>
          <a:p>
            <a:pPr algn="ctr"/>
            <a:r>
              <a:rPr lang="en-GB" sz="712" dirty="0">
                <a:solidFill>
                  <a:srgbClr val="E3E9ED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personal projects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06DED-CA59-BF44-094C-31056C311A14}"/>
              </a:ext>
            </a:extLst>
          </p:cNvPr>
          <p:cNvCxnSpPr>
            <a:cxnSpLocks/>
          </p:cNvCxnSpPr>
          <p:nvPr/>
        </p:nvCxnSpPr>
        <p:spPr>
          <a:xfrm>
            <a:off x="4297238" y="1381112"/>
            <a:ext cx="549526" cy="0"/>
          </a:xfrm>
          <a:prstGeom prst="line">
            <a:avLst/>
          </a:prstGeom>
          <a:ln w="25400">
            <a:solidFill>
              <a:srgbClr val="9EB3C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C66DBD8-2C3B-2C01-79CC-926A5DE35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259" y="1941743"/>
            <a:ext cx="2892894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874ED6-793F-328F-CE54-BFF03C9BC731}"/>
              </a:ext>
            </a:extLst>
          </p:cNvPr>
          <p:cNvSpPr>
            <a:spLocks noChangeAspect="1"/>
          </p:cNvSpPr>
          <p:nvPr/>
        </p:nvSpPr>
        <p:spPr>
          <a:xfrm>
            <a:off x="5926259" y="1937857"/>
            <a:ext cx="2892894" cy="1625036"/>
          </a:xfrm>
          <a:prstGeom prst="rect">
            <a:avLst/>
          </a:prstGeom>
          <a:gradFill>
            <a:gsLst>
              <a:gs pos="0">
                <a:srgbClr val="171D41">
                  <a:alpha val="80000"/>
                </a:srgbClr>
              </a:gs>
              <a:gs pos="100000">
                <a:srgbClr val="171D4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808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aerial view of a football field&#10;&#10;Description automatically generated">
            <a:extLst>
              <a:ext uri="{FF2B5EF4-FFF2-40B4-BE49-F238E27FC236}">
                <a16:creationId xmlns:a16="http://schemas.microsoft.com/office/drawing/2014/main" id="{E765C726-91B9-C2F7-7776-BD13DEC6FB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" t="95" r="-132" b="68267"/>
          <a:stretch/>
        </p:blipFill>
        <p:spPr>
          <a:xfrm>
            <a:off x="-12101" y="-6046"/>
            <a:ext cx="9144000" cy="5143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AD760F3-3A96-2311-362E-D7677427297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2101" y="-1050"/>
            <a:ext cx="9156101" cy="5167487"/>
          </a:xfrm>
          <a:prstGeom prst="rect">
            <a:avLst/>
          </a:prstGeom>
          <a:gradFill flip="none" rotWithShape="1">
            <a:gsLst>
              <a:gs pos="0">
                <a:srgbClr val="171D41">
                  <a:alpha val="80000"/>
                </a:srgbClr>
              </a:gs>
              <a:gs pos="100000">
                <a:srgbClr val="171D4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DEC4EB-C24C-0742-A8CE-1840265CD875}"/>
              </a:ext>
            </a:extLst>
          </p:cNvPr>
          <p:cNvSpPr/>
          <p:nvPr/>
        </p:nvSpPr>
        <p:spPr>
          <a:xfrm>
            <a:off x="608233" y="2108917"/>
            <a:ext cx="4315317" cy="1589034"/>
          </a:xfrm>
          <a:prstGeom prst="roundRect">
            <a:avLst>
              <a:gd name="adj" fmla="val 5844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latin typeface="Aptos Mono" panose="020B0009020202020204" pitchFamily="49" charset="0"/>
              </a:rPr>
              <a:t>passionate-about</a:t>
            </a:r>
          </a:p>
          <a:p>
            <a:r>
              <a:rPr lang="en-GB" sz="1600" dirty="0">
                <a:latin typeface="Aptos Mono" panose="020B0009020202020204" pitchFamily="49" charset="0"/>
              </a:rPr>
              <a:t>{</a:t>
            </a:r>
          </a:p>
          <a:p>
            <a:r>
              <a:rPr lang="en-GB" sz="1600" dirty="0">
                <a:latin typeface="Aptos Mono" panose="020B0009020202020204" pitchFamily="49" charset="0"/>
              </a:rPr>
              <a:t>	coding,</a:t>
            </a:r>
          </a:p>
          <a:p>
            <a:r>
              <a:rPr lang="en-GB" sz="1600" dirty="0">
                <a:latin typeface="Aptos Mono" panose="020B0009020202020204" pitchFamily="49" charset="0"/>
              </a:rPr>
              <a:t>	problem-solving,</a:t>
            </a:r>
          </a:p>
          <a:p>
            <a:r>
              <a:rPr lang="en-GB" sz="1600" dirty="0">
                <a:latin typeface="Aptos Mono" panose="020B0009020202020204" pitchFamily="49" charset="0"/>
              </a:rPr>
              <a:t>	continuous learning,</a:t>
            </a:r>
          </a:p>
          <a:p>
            <a:r>
              <a:rPr lang="en-GB" sz="1600" dirty="0">
                <a:latin typeface="Aptos Mono" panose="020B000902020202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151D54-3B86-64C5-DBFC-75C9532A9660}"/>
              </a:ext>
            </a:extLst>
          </p:cNvPr>
          <p:cNvSpPr txBox="1"/>
          <p:nvPr/>
        </p:nvSpPr>
        <p:spPr>
          <a:xfrm>
            <a:off x="72232" y="-629879"/>
            <a:ext cx="1130507" cy="48269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634" dirty="0">
                <a:solidFill>
                  <a:schemeClr val="bg1"/>
                </a:solidFill>
              </a:rPr>
              <a:t>Home page</a:t>
            </a:r>
          </a:p>
          <a:p>
            <a:endParaRPr lang="en-GB" sz="634" dirty="0">
              <a:solidFill>
                <a:schemeClr val="bg1"/>
              </a:solidFill>
            </a:endParaRPr>
          </a:p>
          <a:p>
            <a:r>
              <a:rPr lang="en-GB" sz="634" dirty="0">
                <a:solidFill>
                  <a:schemeClr val="bg1"/>
                </a:solidFill>
              </a:rPr>
              <a:t>Contains about me and contact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9A490A-4B91-D3D4-CEB2-820BE5B3033E}"/>
              </a:ext>
            </a:extLst>
          </p:cNvPr>
          <p:cNvSpPr txBox="1"/>
          <p:nvPr/>
        </p:nvSpPr>
        <p:spPr>
          <a:xfrm>
            <a:off x="613064" y="932744"/>
            <a:ext cx="4320048" cy="646331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E3E9ED"/>
                </a:solidFill>
                <a:latin typeface="Aptos Mono" panose="020F0502020204030204" pitchFamily="49" charset="0"/>
              </a:rPr>
              <a:t>tayyab hussain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D0AD3-C700-5596-7038-C80917BAAA55}"/>
              </a:ext>
            </a:extLst>
          </p:cNvPr>
          <p:cNvSpPr txBox="1"/>
          <p:nvPr/>
        </p:nvSpPr>
        <p:spPr>
          <a:xfrm>
            <a:off x="613065" y="1652752"/>
            <a:ext cx="4320048" cy="400110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E3E9ED"/>
                </a:solidFill>
                <a:latin typeface="Aptos Mono" panose="020F0502020204030204" pitchFamily="49" charset="0"/>
              </a:rPr>
              <a:t>software engineer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1D60EE-7060-6507-1072-FDE48623F507}"/>
              </a:ext>
            </a:extLst>
          </p:cNvPr>
          <p:cNvSpPr txBox="1"/>
          <p:nvPr/>
        </p:nvSpPr>
        <p:spPr>
          <a:xfrm>
            <a:off x="1691968" y="-934102"/>
            <a:ext cx="1440016" cy="87306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634" dirty="0">
                <a:solidFill>
                  <a:schemeClr val="bg1"/>
                </a:solidFill>
              </a:rPr>
              <a:t>Linkedin logo</a:t>
            </a:r>
          </a:p>
          <a:p>
            <a:endParaRPr lang="en-GB" sz="634" dirty="0">
              <a:solidFill>
                <a:schemeClr val="bg1"/>
              </a:solidFill>
            </a:endParaRPr>
          </a:p>
          <a:p>
            <a:r>
              <a:rPr lang="en-GB" sz="634" dirty="0">
                <a:solidFill>
                  <a:schemeClr val="bg1"/>
                </a:solidFill>
              </a:rPr>
              <a:t>&lt;a target="_blank" href="https://icons8.com/icon/85348/linkedin"&gt;LinkedIn&lt;/a&gt; icon by &lt;a target="_blank" href="https://icons8.com"&gt;Icons8&lt;/a&gt;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C3684A-E5EA-B1A0-1634-E73A0FB777CA}"/>
              </a:ext>
            </a:extLst>
          </p:cNvPr>
          <p:cNvSpPr txBox="1"/>
          <p:nvPr/>
        </p:nvSpPr>
        <p:spPr>
          <a:xfrm>
            <a:off x="3309621" y="-1355873"/>
            <a:ext cx="1440015" cy="114928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634" dirty="0">
                <a:solidFill>
                  <a:schemeClr val="bg1"/>
                </a:solidFill>
              </a:rPr>
              <a:t>github logo</a:t>
            </a:r>
          </a:p>
          <a:p>
            <a:endParaRPr lang="en-GB" sz="634" dirty="0">
              <a:solidFill>
                <a:schemeClr val="bg1"/>
              </a:solidFill>
            </a:endParaRPr>
          </a:p>
          <a:p>
            <a:r>
              <a:rPr lang="en-GB" sz="800" dirty="0">
                <a:solidFill>
                  <a:srgbClr val="E3E9ED"/>
                </a:solidFill>
              </a:rPr>
              <a:t>&lt;a target="_blank" href="https://icons8.com/icon/RHLuYrY4GjUv/github"&gt;GitHub&lt;/a&gt; icon by &lt;a target="_blank" href="https://icons8.com"&gt;Icons8&lt;/a&gt;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1A5AA1-A6E1-0169-2646-77C124C74201}"/>
              </a:ext>
            </a:extLst>
          </p:cNvPr>
          <p:cNvSpPr txBox="1"/>
          <p:nvPr/>
        </p:nvSpPr>
        <p:spPr>
          <a:xfrm>
            <a:off x="4927273" y="-1203883"/>
            <a:ext cx="1440015" cy="102617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634" dirty="0">
                <a:solidFill>
                  <a:schemeClr val="bg1"/>
                </a:solidFill>
              </a:rPr>
              <a:t>email logo</a:t>
            </a:r>
          </a:p>
          <a:p>
            <a:endParaRPr lang="en-GB" sz="634" dirty="0">
              <a:solidFill>
                <a:schemeClr val="bg1"/>
              </a:solidFill>
            </a:endParaRPr>
          </a:p>
          <a:p>
            <a:r>
              <a:rPr lang="en-GB" sz="800" dirty="0">
                <a:solidFill>
                  <a:srgbClr val="E3E9ED"/>
                </a:solidFill>
              </a:rPr>
              <a:t>&lt;a target="_blank" href="https://icons8.com/icon/12623/email"&gt;Email&lt;/a&gt; icon by &lt;a target="_blank" href="https://icons8.com"&gt;Icons8&lt;/a&gt;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906CF7-5C4A-3916-8C2C-CFFB91F5910D}"/>
              </a:ext>
            </a:extLst>
          </p:cNvPr>
          <p:cNvGrpSpPr/>
          <p:nvPr/>
        </p:nvGrpSpPr>
        <p:grpSpPr>
          <a:xfrm>
            <a:off x="613063" y="3766834"/>
            <a:ext cx="4320048" cy="400110"/>
            <a:chOff x="251952" y="2344030"/>
            <a:chExt cx="4320048" cy="40011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59ED4F-F1DE-E560-6ADD-591AB0C90AAC}"/>
                </a:ext>
              </a:extLst>
            </p:cNvPr>
            <p:cNvSpPr/>
            <p:nvPr/>
          </p:nvSpPr>
          <p:spPr>
            <a:xfrm>
              <a:off x="251952" y="2344030"/>
              <a:ext cx="4320048" cy="400110"/>
            </a:xfrm>
            <a:prstGeom prst="rect">
              <a:avLst/>
            </a:prstGeom>
            <a:noFill/>
            <a:ln w="9525">
              <a:solidFill>
                <a:srgbClr val="9EB3C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6" name="Picture 15" descr="A logo of a cat&#10;&#10;Description automatically generated">
              <a:extLst>
                <a:ext uri="{FF2B5EF4-FFF2-40B4-BE49-F238E27FC236}">
                  <a16:creationId xmlns:a16="http://schemas.microsoft.com/office/drawing/2014/main" id="{97FA9ECB-1BE0-4361-31E9-5C62E6530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3980" y="2400085"/>
              <a:ext cx="288000" cy="288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 descr="A black and white envelope&#10;&#10;Description automatically generated">
              <a:extLst>
                <a:ext uri="{FF2B5EF4-FFF2-40B4-BE49-F238E27FC236}">
                  <a16:creationId xmlns:a16="http://schemas.microsoft.com/office/drawing/2014/main" id="{EE1818D9-4CBA-EF11-73F8-409AB500E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976" y="2400085"/>
              <a:ext cx="288000" cy="288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" name="Picture 22" descr="A black and white logo&#10;&#10;Description automatically generated">
              <a:extLst>
                <a:ext uri="{FF2B5EF4-FFF2-40B4-BE49-F238E27FC236}">
                  <a16:creationId xmlns:a16="http://schemas.microsoft.com/office/drawing/2014/main" id="{CC918EAA-58B8-1756-7BA2-200AA4B38B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72" t="12374" r="12419" b="12616"/>
            <a:stretch/>
          </p:blipFill>
          <p:spPr>
            <a:xfrm>
              <a:off x="1691968" y="2400085"/>
              <a:ext cx="288000" cy="288000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2DEAB5D-557C-53EA-12F5-21A627BD8798}"/>
              </a:ext>
            </a:extLst>
          </p:cNvPr>
          <p:cNvSpPr txBox="1"/>
          <p:nvPr/>
        </p:nvSpPr>
        <p:spPr>
          <a:xfrm>
            <a:off x="7992038" y="5541783"/>
            <a:ext cx="2790031" cy="400110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E3E9ED"/>
                </a:solidFill>
                <a:latin typeface="Aptos Mono" panose="020F0502020204030204" pitchFamily="49" charset="0"/>
              </a:rPr>
              <a:t>personal projects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22095E4-3309-F558-012E-FFA6FB4C6289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4933111" y="2911369"/>
            <a:ext cx="628900" cy="2298145"/>
          </a:xfrm>
          <a:prstGeom prst="bentConnector2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E705565-4431-B12E-1928-C38778984FD2}"/>
              </a:ext>
            </a:extLst>
          </p:cNvPr>
          <p:cNvSpPr txBox="1"/>
          <p:nvPr/>
        </p:nvSpPr>
        <p:spPr>
          <a:xfrm>
            <a:off x="3401987" y="5209514"/>
            <a:ext cx="4320047" cy="1815882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E3E9ED"/>
                </a:solidFill>
                <a:latin typeface="Aptos Mono" panose="020F0502020204030204" pitchFamily="49" charset="0"/>
              </a:rPr>
              <a:t>passionate-about</a:t>
            </a:r>
          </a:p>
          <a:p>
            <a:r>
              <a:rPr lang="en-GB" sz="1600" dirty="0">
                <a:solidFill>
                  <a:srgbClr val="E3E9ED"/>
                </a:solidFill>
                <a:latin typeface="Aptos Mono" panose="020F0502020204030204" pitchFamily="49" charset="0"/>
              </a:rPr>
              <a:t>{</a:t>
            </a:r>
          </a:p>
          <a:p>
            <a:r>
              <a:rPr lang="en-GB" sz="1600" dirty="0">
                <a:solidFill>
                  <a:srgbClr val="E3E9ED"/>
                </a:solidFill>
                <a:latin typeface="Aptos Mono" panose="020F0502020204030204" pitchFamily="49" charset="0"/>
              </a:rPr>
              <a:t>	coding,</a:t>
            </a:r>
          </a:p>
          <a:p>
            <a:r>
              <a:rPr lang="en-GB" sz="1600" dirty="0">
                <a:solidFill>
                  <a:srgbClr val="E3E9ED"/>
                </a:solidFill>
                <a:latin typeface="Aptos Mono" panose="020F0502020204030204" pitchFamily="49" charset="0"/>
              </a:rPr>
              <a:t>	problem-solving,</a:t>
            </a:r>
          </a:p>
          <a:p>
            <a:r>
              <a:rPr lang="en-GB" sz="1600" dirty="0">
                <a:solidFill>
                  <a:srgbClr val="E3E9ED"/>
                </a:solidFill>
                <a:latin typeface="Aptos Mono" panose="020F0502020204030204" pitchFamily="49" charset="0"/>
              </a:rPr>
              <a:t>	continuous learning,</a:t>
            </a:r>
          </a:p>
          <a:p>
            <a:r>
              <a:rPr lang="en-GB" sz="1600" dirty="0">
                <a:solidFill>
                  <a:srgbClr val="E3E9ED"/>
                </a:solidFill>
                <a:latin typeface="Aptos Mono" panose="020F0502020204030204" pitchFamily="49" charset="0"/>
              </a:rPr>
              <a:t>	</a:t>
            </a:r>
            <a:r>
              <a:rPr lang="en-GB" sz="1600" dirty="0">
                <a:solidFill>
                  <a:srgbClr val="FF0000"/>
                </a:solidFill>
                <a:latin typeface="Aptos Mono" panose="020F0502020204030204" pitchFamily="49" charset="0"/>
              </a:rPr>
              <a:t>Arsenal F.C</a:t>
            </a:r>
          </a:p>
          <a:p>
            <a:r>
              <a:rPr lang="en-GB" sz="1600" dirty="0">
                <a:solidFill>
                  <a:srgbClr val="E3E9ED"/>
                </a:solidFill>
                <a:latin typeface="Aptos Mono" panose="020F05020202040302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71A035-0E8A-3C98-A656-69E1818BEC7E}"/>
              </a:ext>
            </a:extLst>
          </p:cNvPr>
          <p:cNvSpPr txBox="1"/>
          <p:nvPr/>
        </p:nvSpPr>
        <p:spPr>
          <a:xfrm>
            <a:off x="5815792" y="3961810"/>
            <a:ext cx="1130507" cy="1899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634" dirty="0">
                <a:solidFill>
                  <a:schemeClr val="bg1"/>
                </a:solidFill>
              </a:rPr>
              <a:t>&lt;- When hovering over -&gt;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5CF5D1-5FA7-5E9A-1292-57C91F88B9EB}"/>
              </a:ext>
            </a:extLst>
          </p:cNvPr>
          <p:cNvSpPr txBox="1"/>
          <p:nvPr/>
        </p:nvSpPr>
        <p:spPr>
          <a:xfrm>
            <a:off x="7992038" y="6041683"/>
            <a:ext cx="2790031" cy="400110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E3E9ED"/>
                </a:solidFill>
                <a:latin typeface="Aptos Mono" panose="020F0502020204030204" pitchFamily="49" charset="0"/>
              </a:rPr>
              <a:t>academic projects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30392D7-2212-A10D-06BF-20C1C1D33EDE}"/>
              </a:ext>
            </a:extLst>
          </p:cNvPr>
          <p:cNvCxnSpPr>
            <a:cxnSpLocks/>
            <a:stCxn id="42" idx="2"/>
            <a:endCxn id="28" idx="0"/>
          </p:cNvCxnSpPr>
          <p:nvPr/>
        </p:nvCxnSpPr>
        <p:spPr>
          <a:xfrm rot="16200000" flipH="1">
            <a:off x="7378034" y="3026168"/>
            <a:ext cx="1766906" cy="2251134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">
            <a:extLst>
              <a:ext uri="{FF2B5EF4-FFF2-40B4-BE49-F238E27FC236}">
                <a16:creationId xmlns:a16="http://schemas.microsoft.com/office/drawing/2014/main" id="{6D49A4D0-FECD-80DA-7C59-778750869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1872" y="-842248"/>
            <a:ext cx="2369896" cy="200055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Photo by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Izuddin Helmi Adnan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DF0683E-A4A7-0B36-E8AF-3C3B4E34C4EF}"/>
              </a:ext>
            </a:extLst>
          </p:cNvPr>
          <p:cNvGrpSpPr/>
          <p:nvPr/>
        </p:nvGrpSpPr>
        <p:grpSpPr>
          <a:xfrm>
            <a:off x="5739796" y="1863125"/>
            <a:ext cx="2791139" cy="1405157"/>
            <a:chOff x="5740905" y="1616598"/>
            <a:chExt cx="2791139" cy="1405157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A8A2B4A5-15D6-861A-F4E7-97C776944337}"/>
                </a:ext>
              </a:extLst>
            </p:cNvPr>
            <p:cNvSpPr/>
            <p:nvPr/>
          </p:nvSpPr>
          <p:spPr>
            <a:xfrm>
              <a:off x="5740905" y="2121745"/>
              <a:ext cx="2790031" cy="40011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E3E9E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Aptos Mono" panose="020B0009020202020204" pitchFamily="49" charset="0"/>
                </a:rPr>
                <a:t>personal projects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4042C9F3-2CD4-D97B-776D-1D6AC6B1DFD9}"/>
                </a:ext>
              </a:extLst>
            </p:cNvPr>
            <p:cNvSpPr/>
            <p:nvPr/>
          </p:nvSpPr>
          <p:spPr>
            <a:xfrm>
              <a:off x="5742013" y="2621645"/>
              <a:ext cx="2790031" cy="400110"/>
            </a:xfrm>
            <a:prstGeom prst="roundRect">
              <a:avLst/>
            </a:prstGeom>
            <a:noFill/>
            <a:ln w="9525">
              <a:solidFill>
                <a:srgbClr val="E3E9E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Aptos Mono" panose="020B0009020202020204" pitchFamily="49" charset="0"/>
                </a:rPr>
                <a:t>academic projects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C5257D3-3806-AC3C-59CF-83B368CCAF8C}"/>
                </a:ext>
              </a:extLst>
            </p:cNvPr>
            <p:cNvSpPr/>
            <p:nvPr/>
          </p:nvSpPr>
          <p:spPr>
            <a:xfrm>
              <a:off x="5740905" y="1616598"/>
              <a:ext cx="2790031" cy="40011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E3E9E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Aptos Mono" panose="020B0009020202020204" pitchFamily="49" charset="0"/>
                </a:rPr>
                <a:t>about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E957DFC-5B9F-ABCB-EC32-7482A639D6EB}"/>
              </a:ext>
            </a:extLst>
          </p:cNvPr>
          <p:cNvSpPr txBox="1"/>
          <p:nvPr/>
        </p:nvSpPr>
        <p:spPr>
          <a:xfrm>
            <a:off x="7992038" y="5035188"/>
            <a:ext cx="2790031" cy="400110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E3E9ED"/>
                </a:solidFill>
                <a:latin typeface="Aptos Mono" panose="020F0502020204030204" pitchFamily="49" charset="0"/>
              </a:rPr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12293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aerial view of a football field&#10;&#10;Description automatically generated">
            <a:extLst>
              <a:ext uri="{FF2B5EF4-FFF2-40B4-BE49-F238E27FC236}">
                <a16:creationId xmlns:a16="http://schemas.microsoft.com/office/drawing/2014/main" id="{E765C726-91B9-C2F7-7776-BD13DEC6FB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" t="34181" r="30" b="34181"/>
          <a:stretch/>
        </p:blipFill>
        <p:spPr>
          <a:xfrm>
            <a:off x="0" y="0"/>
            <a:ext cx="9156100" cy="5143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AD760F3-3A96-2311-362E-D7677427297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24601"/>
            <a:ext cx="9156101" cy="5167487"/>
          </a:xfrm>
          <a:prstGeom prst="rect">
            <a:avLst/>
          </a:prstGeom>
          <a:gradFill flip="none" rotWithShape="1">
            <a:gsLst>
              <a:gs pos="0">
                <a:srgbClr val="171D41">
                  <a:alpha val="80000"/>
                </a:srgbClr>
              </a:gs>
              <a:gs pos="100000">
                <a:srgbClr val="171D41">
                  <a:alpha val="8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06667C-51B5-3E00-39A8-0E5964F39C85}"/>
              </a:ext>
            </a:extLst>
          </p:cNvPr>
          <p:cNvSpPr txBox="1"/>
          <p:nvPr/>
        </p:nvSpPr>
        <p:spPr>
          <a:xfrm>
            <a:off x="4932004" y="-938289"/>
            <a:ext cx="990011" cy="400110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E3E9ED"/>
                </a:solidFill>
                <a:latin typeface="Aptos Mono" panose="020F0502020204030204" pitchFamily="49" charset="0"/>
              </a:rPr>
              <a:t>home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354E3A-B5B8-B2CD-9561-457CC7AF49DA}"/>
              </a:ext>
            </a:extLst>
          </p:cNvPr>
          <p:cNvSpPr/>
          <p:nvPr/>
        </p:nvSpPr>
        <p:spPr>
          <a:xfrm>
            <a:off x="4076993" y="141723"/>
            <a:ext cx="990012" cy="400110"/>
          </a:xfrm>
          <a:prstGeom prst="roundRect">
            <a:avLst/>
          </a:prstGeom>
          <a:noFill/>
          <a:ln w="9525">
            <a:solidFill>
              <a:srgbClr val="E3E9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ptos Mono" panose="020B0009020202020204" pitchFamily="49" charset="0"/>
              </a:rPr>
              <a:t>home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FB8B575-0C84-E320-F6BE-804B2DB51851}"/>
              </a:ext>
            </a:extLst>
          </p:cNvPr>
          <p:cNvCxnSpPr>
            <a:cxnSpLocks/>
            <a:stCxn id="11" idx="3"/>
            <a:endCxn id="9" idx="2"/>
          </p:cNvCxnSpPr>
          <p:nvPr/>
        </p:nvCxnSpPr>
        <p:spPr>
          <a:xfrm flipV="1">
            <a:off x="5067005" y="-538179"/>
            <a:ext cx="360005" cy="879957"/>
          </a:xfrm>
          <a:prstGeom prst="bentConnector2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CD68176-74AD-C22F-3695-0D55AE085A2E}"/>
              </a:ext>
            </a:extLst>
          </p:cNvPr>
          <p:cNvSpPr txBox="1"/>
          <p:nvPr/>
        </p:nvSpPr>
        <p:spPr>
          <a:xfrm>
            <a:off x="2411975" y="1131734"/>
            <a:ext cx="4320048" cy="646331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E3E9ED"/>
                </a:solidFill>
                <a:latin typeface="Aptos Mono" panose="020F0502020204030204" pitchFamily="49" charset="0"/>
              </a:rPr>
              <a:t>hi, i’m tayyab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686545-F180-6D5F-B3ED-726DCA27EF97}"/>
              </a:ext>
            </a:extLst>
          </p:cNvPr>
          <p:cNvSpPr txBox="1"/>
          <p:nvPr/>
        </p:nvSpPr>
        <p:spPr>
          <a:xfrm>
            <a:off x="2411976" y="1954180"/>
            <a:ext cx="4320047" cy="584775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E3E9ED"/>
                </a:solidFill>
                <a:latin typeface="Aptos Mono" panose="020F0502020204030204" pitchFamily="49" charset="0"/>
              </a:rPr>
              <a:t>i`m a software engineer currently working at the access group uk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68DC2B6-015A-A649-E9D6-D6855DB91090}"/>
              </a:ext>
            </a:extLst>
          </p:cNvPr>
          <p:cNvCxnSpPr>
            <a:cxnSpLocks/>
          </p:cNvCxnSpPr>
          <p:nvPr/>
        </p:nvCxnSpPr>
        <p:spPr>
          <a:xfrm>
            <a:off x="3851992" y="2481749"/>
            <a:ext cx="2340026" cy="0"/>
          </a:xfrm>
          <a:prstGeom prst="line">
            <a:avLst/>
          </a:prstGeom>
          <a:ln>
            <a:solidFill>
              <a:srgbClr val="E3E9E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4E0F9A9-68C5-4384-A2A6-763DC4E02043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4993363" y="370111"/>
            <a:ext cx="3301810" cy="895520"/>
          </a:xfrm>
          <a:prstGeom prst="bentConnector3">
            <a:avLst>
              <a:gd name="adj1" fmla="val -464"/>
            </a:avLst>
          </a:prstGeom>
          <a:ln w="254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1987082-362D-4BA4-E4CA-659492AE6F3F}"/>
              </a:ext>
            </a:extLst>
          </p:cNvPr>
          <p:cNvSpPr txBox="1"/>
          <p:nvPr/>
        </p:nvSpPr>
        <p:spPr>
          <a:xfrm>
            <a:off x="6372020" y="-1171588"/>
            <a:ext cx="1440015" cy="3385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E3E9ED"/>
                </a:solidFill>
              </a:rPr>
              <a:t>Link to access group about page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20CB70-AFA4-CD54-5C10-F5DF94C8630B}"/>
              </a:ext>
            </a:extLst>
          </p:cNvPr>
          <p:cNvSpPr txBox="1"/>
          <p:nvPr/>
        </p:nvSpPr>
        <p:spPr>
          <a:xfrm>
            <a:off x="2411975" y="2715679"/>
            <a:ext cx="4320047" cy="1323439"/>
          </a:xfrm>
          <a:prstGeom prst="rect">
            <a:avLst/>
          </a:prstGeom>
          <a:noFill/>
          <a:ln cap="flat">
            <a:solidFill>
              <a:srgbClr val="E3E9ED"/>
            </a:solidFill>
            <a:round/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rgbClr val="E3E9ED"/>
                </a:solidFill>
                <a:latin typeface="Aptos Mono" panose="020F0502020204030204" pitchFamily="49" charset="0"/>
              </a:rPr>
              <a:t>i</a:t>
            </a:r>
            <a:r>
              <a:rPr lang="en-GB" sz="1600" dirty="0">
                <a:solidFill>
                  <a:srgbClr val="E3E9ED"/>
                </a:solidFill>
                <a:latin typeface="Aptos Mono" panose="020F0502020204030204" pitchFamily="49" charset="0"/>
              </a:rPr>
              <a:t> have been programming for roughly 10 years</a:t>
            </a:r>
          </a:p>
          <a:p>
            <a:endParaRPr lang="en-GB" sz="1600" dirty="0">
              <a:solidFill>
                <a:srgbClr val="E3E9ED"/>
              </a:solidFill>
              <a:latin typeface="Aptos Mono" panose="020F0502020204030204" pitchFamily="49" charset="0"/>
            </a:endParaRPr>
          </a:p>
          <a:p>
            <a:r>
              <a:rPr lang="en-GB" sz="1600" dirty="0">
                <a:solidFill>
                  <a:srgbClr val="E3E9ED"/>
                </a:solidFill>
                <a:latin typeface="Aptos Mono" panose="020F0502020204030204" pitchFamily="49" charset="0"/>
              </a:rPr>
              <a:t>my ability to learn and pick up new skills is what sets me apart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32ADD89-4C72-3752-4392-1D2734DAF995}"/>
              </a:ext>
            </a:extLst>
          </p:cNvPr>
          <p:cNvSpPr/>
          <p:nvPr/>
        </p:nvSpPr>
        <p:spPr>
          <a:xfrm>
            <a:off x="8982049" y="51722"/>
            <a:ext cx="90001" cy="1440016"/>
          </a:xfrm>
          <a:prstGeom prst="rect">
            <a:avLst/>
          </a:prstGeom>
          <a:solidFill>
            <a:srgbClr val="E3E9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06DC60A-1540-45AB-BD92-FA504C543658}"/>
              </a:ext>
            </a:extLst>
          </p:cNvPr>
          <p:cNvCxnSpPr>
            <a:cxnSpLocks/>
            <a:stCxn id="49" idx="1"/>
            <a:endCxn id="53" idx="2"/>
          </p:cNvCxnSpPr>
          <p:nvPr/>
        </p:nvCxnSpPr>
        <p:spPr>
          <a:xfrm rot="10800000">
            <a:off x="8221533" y="-382650"/>
            <a:ext cx="760517" cy="1154381"/>
          </a:xfrm>
          <a:prstGeom prst="bentConnector2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6488D30-9E6E-AB54-01AB-9CE982AE612F}"/>
              </a:ext>
            </a:extLst>
          </p:cNvPr>
          <p:cNvSpPr txBox="1"/>
          <p:nvPr/>
        </p:nvSpPr>
        <p:spPr>
          <a:xfrm>
            <a:off x="7501524" y="-598095"/>
            <a:ext cx="1440015" cy="21544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E3E9ED"/>
                </a:solidFill>
              </a:rPr>
              <a:t>Scroll wheel</a:t>
            </a:r>
          </a:p>
        </p:txBody>
      </p:sp>
    </p:spTree>
    <p:extLst>
      <p:ext uri="{BB962C8B-B14F-4D97-AF65-F5344CB8AC3E}">
        <p14:creationId xmlns:p14="http://schemas.microsoft.com/office/powerpoint/2010/main" val="225933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278</Words>
  <Application>Microsoft Office PowerPoint</Application>
  <PresentationFormat>On-screen Show (16:9)</PresentationFormat>
  <Paragraphs>53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ADLaM Display</vt:lpstr>
      <vt:lpstr>Aptos</vt:lpstr>
      <vt:lpstr>Aptos Display</vt:lpstr>
      <vt:lpstr>Aptos Mono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Tayyab Hussain</dc:creator>
  <cp:lastModifiedBy>Tayyab Hussain</cp:lastModifiedBy>
  <cp:revision>5</cp:revision>
  <dcterms:created xsi:type="dcterms:W3CDTF">2024-08-15T05:27:58Z</dcterms:created>
  <dcterms:modified xsi:type="dcterms:W3CDTF">2024-08-16T06:33:36Z</dcterms:modified>
</cp:coreProperties>
</file>