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70" r:id="rId7"/>
    <p:sldId id="263" r:id="rId8"/>
    <p:sldId id="266" r:id="rId9"/>
    <p:sldId id="267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AD07A-F678-4AE7-9D08-5C6C3FCC4C7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A071B-DFC8-4D8E-B26A-F9967EEE39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B90A-5E88-404F-98BF-B64433C512FB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DE-0F0B-4E92-9BDE-6ACFD7474BFB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39D-848B-4697-92D0-E0CDA3316C0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1289-92C8-4DE9-9D8D-4BAD25BA6D2A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E206-460D-4F13-B588-94815683502C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832B-718B-4AC5-8E1A-F6D487324FFB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7725-FA2E-4914-9887-110B65568BA5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A848-3955-48A3-B5C7-EF22A88228E7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FD82-3E52-4675-B893-CF9D4FAAB58E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F975-3C6D-49C8-816B-337F7F49D150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005-AFFE-4425-B579-B090DA2BF763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4D9F-2FCD-472B-8750-D17B00999DD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633E-74FE-4F1F-8027-6BB4CE9203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6001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HOTEL MANAGEMENT SYSTEM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743200"/>
            <a:ext cx="3657600" cy="2895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82800"/>
            <a:ext cx="5181599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41148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Muniza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mukhtar</a:t>
            </a:r>
            <a:r>
              <a:rPr lang="en-US" sz="2800" b="1" dirty="0" smtClean="0"/>
              <a:t>(9)</a:t>
            </a:r>
          </a:p>
          <a:p>
            <a:r>
              <a:rPr lang="en-US" sz="2800" b="1" dirty="0" err="1" smtClean="0"/>
              <a:t>Tayyaba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kanwal</a:t>
            </a:r>
            <a:r>
              <a:rPr lang="en-US" sz="2800" b="1" dirty="0" smtClean="0"/>
              <a:t>(15)</a:t>
            </a:r>
          </a:p>
          <a:p>
            <a:r>
              <a:rPr lang="en-US" sz="2800" b="1" dirty="0" err="1" smtClean="0"/>
              <a:t>Ramiz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Hussain</a:t>
            </a:r>
            <a:r>
              <a:rPr lang="en-US" sz="2800" b="1" dirty="0" smtClean="0"/>
              <a:t>(16)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Reservation information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39106"/>
            <a:ext cx="7086600" cy="450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1C61-ACFF-4A1C-868C-3F634E621250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payments</a:t>
            </a:r>
          </a:p>
          <a:p>
            <a:r>
              <a:rPr lang="en-US" dirty="0" smtClean="0"/>
              <a:t>OTP &amp; email verification</a:t>
            </a:r>
          </a:p>
          <a:p>
            <a:r>
              <a:rPr lang="en-US" dirty="0" smtClean="0"/>
              <a:t>Booking history for users</a:t>
            </a:r>
          </a:p>
          <a:p>
            <a:r>
              <a:rPr lang="en-US" dirty="0" smtClean="0"/>
              <a:t>Live chat or </a:t>
            </a:r>
            <a:r>
              <a:rPr lang="en-US" dirty="0" err="1" smtClean="0"/>
              <a:t>chatbot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Multi-language support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309-92EB-4976-9BFA-5BA5277B9257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Bluebird Hotel Management System is:</a:t>
            </a:r>
          </a:p>
          <a:p>
            <a:r>
              <a:rPr lang="en-US" dirty="0" smtClean="0"/>
              <a:t>User-</a:t>
            </a:r>
            <a:r>
              <a:rPr lang="en-US" dirty="0" err="1" smtClean="0"/>
              <a:t>friend,Secure,Efficient</a:t>
            </a:r>
            <a:endParaRPr lang="en-US" dirty="0" smtClean="0"/>
          </a:p>
          <a:p>
            <a:r>
              <a:rPr lang="en-US" dirty="0" smtClean="0"/>
              <a:t>Reduces manual work and errors</a:t>
            </a:r>
          </a:p>
          <a:p>
            <a:r>
              <a:rPr lang="en-US" dirty="0" smtClean="0"/>
              <a:t>Enhances guest experience and satisfaction</a:t>
            </a:r>
          </a:p>
          <a:p>
            <a:r>
              <a:rPr lang="en-US" dirty="0" smtClean="0"/>
              <a:t>Provides secure and centralized data management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8656-2491-41DF-8254-18EB6ECE3B7F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F8-98DB-4B98-A25C-E492A719FAB4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Hotel Management System is a web-based platform designed to manage hotel operations efficiently.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handles room bookings, guest check-ins, payments, and staff activities in one system.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</a:t>
            </a:r>
            <a:r>
              <a:rPr lang="en-US" dirty="0"/>
              <a:t>hotel booking website with content management system. Users can book rooms for specific dates. Admin can create, update, and delete room details. Admin can manage everything in the app.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FFA7-F9CF-4B8D-A636-67BC96102D91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manual processes and paperwork</a:t>
            </a:r>
          </a:p>
          <a:p>
            <a:r>
              <a:rPr lang="en-US" dirty="0" smtClean="0"/>
              <a:t>Let guests </a:t>
            </a:r>
            <a:r>
              <a:rPr lang="en-US" b="1" dirty="0" smtClean="0"/>
              <a:t>book rooms online anytime</a:t>
            </a:r>
            <a:endParaRPr lang="en-US" dirty="0" smtClean="0"/>
          </a:p>
          <a:p>
            <a:r>
              <a:rPr lang="en-US" dirty="0" smtClean="0"/>
              <a:t>Help staff manage rooms, bookings, and payments</a:t>
            </a:r>
          </a:p>
          <a:p>
            <a:r>
              <a:rPr lang="en-US" dirty="0" smtClean="0"/>
              <a:t>Provide a </a:t>
            </a:r>
            <a:r>
              <a:rPr lang="en-US" b="1" dirty="0" smtClean="0"/>
              <a:t>central dashboard</a:t>
            </a:r>
            <a:r>
              <a:rPr lang="en-US" dirty="0" smtClean="0"/>
              <a:t> for hotel managers</a:t>
            </a:r>
          </a:p>
          <a:p>
            <a:r>
              <a:rPr lang="en-US" dirty="0" smtClean="0"/>
              <a:t>Keep all guest data safe and well-organized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6FF8-96A1-4C0F-AE2D-FF393414473F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Real-life Applications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room booking</a:t>
            </a:r>
          </a:p>
          <a:p>
            <a:r>
              <a:rPr lang="en-US" dirty="0" smtClean="0"/>
              <a:t>Automated billing and payments</a:t>
            </a:r>
          </a:p>
          <a:p>
            <a:r>
              <a:rPr lang="en-US" dirty="0" smtClean="0"/>
              <a:t>Staff task management</a:t>
            </a:r>
          </a:p>
          <a:p>
            <a:r>
              <a:rPr lang="en-US" dirty="0" smtClean="0"/>
              <a:t>Real-time reports and analytics</a:t>
            </a:r>
          </a:p>
          <a:p>
            <a:r>
              <a:rPr lang="en-US" dirty="0" smtClean="0"/>
              <a:t>Guest data management</a:t>
            </a:r>
          </a:p>
          <a:p>
            <a:r>
              <a:rPr lang="en-US" dirty="0" smtClean="0"/>
              <a:t>Fast check-in/check-out</a:t>
            </a:r>
          </a:p>
          <a:p>
            <a:r>
              <a:rPr lang="en-US" dirty="0" smtClean="0"/>
              <a:t>Feedback system</a:t>
            </a:r>
          </a:p>
          <a:p>
            <a:r>
              <a:rPr lang="en-US" dirty="0" smtClean="0"/>
              <a:t>Multi-branch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955-9CC3-4B1E-BBD9-4539A2865043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3914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CB66-9071-4C15-81D1-C65786081DE6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&amp; admin login panels</a:t>
            </a:r>
          </a:p>
          <a:p>
            <a:r>
              <a:rPr lang="en-US" dirty="0" smtClean="0"/>
              <a:t>Real-time room booking</a:t>
            </a:r>
          </a:p>
          <a:p>
            <a:r>
              <a:rPr lang="en-US" dirty="0" smtClean="0"/>
              <a:t>Booking ID with email confirmation</a:t>
            </a:r>
          </a:p>
          <a:p>
            <a:r>
              <a:rPr lang="en-US" dirty="0" smtClean="0"/>
              <a:t>Role-based staff access</a:t>
            </a:r>
          </a:p>
          <a:p>
            <a:r>
              <a:rPr lang="en-US" dirty="0" smtClean="0"/>
              <a:t>Manage rooms and availability</a:t>
            </a:r>
          </a:p>
          <a:p>
            <a:r>
              <a:rPr lang="en-US" dirty="0" smtClean="0"/>
              <a:t>Filtered booking management</a:t>
            </a:r>
          </a:p>
          <a:p>
            <a:r>
              <a:rPr lang="en-US" dirty="0" smtClean="0"/>
              <a:t>Secure login &amp; password protection</a:t>
            </a:r>
          </a:p>
          <a:p>
            <a:r>
              <a:rPr lang="en-US" dirty="0" smtClean="0"/>
              <a:t>Room showcase with images</a:t>
            </a:r>
          </a:p>
          <a:p>
            <a:r>
              <a:rPr lang="en-US" dirty="0" smtClean="0"/>
              <a:t>Facility highlights (Wi-Fi, Gym, etc.)</a:t>
            </a:r>
          </a:p>
          <a:p>
            <a:r>
              <a:rPr lang="en-US" dirty="0" smtClean="0"/>
              <a:t>Report generation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6CB-EE57-4EDB-BF08-5E86E9EE20D1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page for user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0103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5725-BCEF-4949-B75D-B05FB747C041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page for staff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781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FE28-B9AE-48CA-B619-0D2BCBF03267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uest information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0069"/>
            <a:ext cx="7086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9EEA-16AA-4ACA-B694-03CDFAE7EB98}" type="datetime1">
              <a:rPr lang="en-US" smtClean="0"/>
              <a:t>6/10/2025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205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HOTEL MANAGEMENT SYSTEM</vt:lpstr>
      <vt:lpstr>Introduction</vt:lpstr>
      <vt:lpstr>Project Objective</vt:lpstr>
      <vt:lpstr>Real-life Applications </vt:lpstr>
      <vt:lpstr>Tools &amp; Technologies</vt:lpstr>
      <vt:lpstr>Key Feature</vt:lpstr>
      <vt:lpstr>Login page for user</vt:lpstr>
      <vt:lpstr>Login page for staff</vt:lpstr>
      <vt:lpstr>Guest information</vt:lpstr>
      <vt:lpstr>Reservation information</vt:lpstr>
      <vt:lpstr>Future Scope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HOME</dc:creator>
  <cp:lastModifiedBy>HOME</cp:lastModifiedBy>
  <cp:revision>2</cp:revision>
  <dcterms:created xsi:type="dcterms:W3CDTF">2025-06-10T09:26:26Z</dcterms:created>
  <dcterms:modified xsi:type="dcterms:W3CDTF">2025-06-10T16:35:16Z</dcterms:modified>
</cp:coreProperties>
</file>