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41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0A351-7360-49DD-9181-5894B90376FD}" type="doc">
      <dgm:prSet loTypeId="urn:microsoft.com/office/officeart/2005/8/layout/vList5" loCatId="list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6E105B0-C62C-48AE-B748-E7EF6458BCA0}">
      <dgm:prSet/>
      <dgm:spPr/>
      <dgm:t>
        <a:bodyPr/>
        <a:lstStyle/>
        <a:p>
          <a:r>
            <a:rPr lang="en-US" dirty="0"/>
            <a:t>Many applications need to know the location of the user and provide services based on the characteristics of the location.</a:t>
          </a:r>
        </a:p>
      </dgm:t>
    </dgm:pt>
    <dgm:pt modelId="{FABEFD41-B1B1-4447-9C73-4CEE32239680}" type="parTrans" cxnId="{03B98584-A2A6-45C1-846D-440CCBCB60C1}">
      <dgm:prSet/>
      <dgm:spPr/>
      <dgm:t>
        <a:bodyPr/>
        <a:lstStyle/>
        <a:p>
          <a:endParaRPr lang="en-US"/>
        </a:p>
      </dgm:t>
    </dgm:pt>
    <dgm:pt modelId="{6040F194-48D0-4092-A485-0E51C71F8DDA}" type="sibTrans" cxnId="{03B98584-A2A6-45C1-846D-440CCBCB60C1}">
      <dgm:prSet/>
      <dgm:spPr/>
      <dgm:t>
        <a:bodyPr/>
        <a:lstStyle/>
        <a:p>
          <a:endParaRPr lang="en-US"/>
        </a:p>
      </dgm:t>
    </dgm:pt>
    <dgm:pt modelId="{F09E96FB-E5D2-4855-BA00-35376DA0BCAB}">
      <dgm:prSet/>
      <dgm:spPr/>
      <dgm:t>
        <a:bodyPr/>
        <a:lstStyle/>
        <a:p>
          <a:r>
            <a:rPr lang="en-US" b="1" dirty="0"/>
            <a:t>Get Fused Location Provider Client- A Google API </a:t>
          </a:r>
        </a:p>
      </dgm:t>
    </dgm:pt>
    <dgm:pt modelId="{D822FA5D-BE2E-4416-9732-037F74416DF1}" type="parTrans" cxnId="{20F38E67-DF5C-4833-8317-DD4E81E93B6F}">
      <dgm:prSet/>
      <dgm:spPr/>
      <dgm:t>
        <a:bodyPr/>
        <a:lstStyle/>
        <a:p>
          <a:endParaRPr lang="en-US"/>
        </a:p>
      </dgm:t>
    </dgm:pt>
    <dgm:pt modelId="{69047007-B966-45C5-A045-D5C4D02CC05C}" type="sibTrans" cxnId="{20F38E67-DF5C-4833-8317-DD4E81E93B6F}">
      <dgm:prSet/>
      <dgm:spPr/>
      <dgm:t>
        <a:bodyPr/>
        <a:lstStyle/>
        <a:p>
          <a:endParaRPr lang="en-US"/>
        </a:p>
      </dgm:t>
    </dgm:pt>
    <dgm:pt modelId="{4D8D74A6-CA45-4C1D-8496-89B9EBFB40FD}" type="pres">
      <dgm:prSet presAssocID="{4860A351-7360-49DD-9181-5894B90376FD}" presName="Name0" presStyleCnt="0">
        <dgm:presLayoutVars>
          <dgm:dir/>
          <dgm:animLvl val="lvl"/>
          <dgm:resizeHandles val="exact"/>
        </dgm:presLayoutVars>
      </dgm:prSet>
      <dgm:spPr/>
    </dgm:pt>
    <dgm:pt modelId="{73CB42EC-B27D-4187-9287-7FFCF33DE1C6}" type="pres">
      <dgm:prSet presAssocID="{66E105B0-C62C-48AE-B748-E7EF6458BCA0}" presName="linNode" presStyleCnt="0"/>
      <dgm:spPr/>
    </dgm:pt>
    <dgm:pt modelId="{35943630-9D8E-430C-9831-85639E53B2CC}" type="pres">
      <dgm:prSet presAssocID="{66E105B0-C62C-48AE-B748-E7EF6458BCA0}" presName="parentText" presStyleLbl="node1" presStyleIdx="0" presStyleCnt="2" custScaleY="44484" custLinFactNeighborX="-82160" custLinFactNeighborY="-1846">
        <dgm:presLayoutVars>
          <dgm:chMax val="1"/>
          <dgm:bulletEnabled val="1"/>
        </dgm:presLayoutVars>
      </dgm:prSet>
      <dgm:spPr/>
    </dgm:pt>
    <dgm:pt modelId="{D9998FCE-F931-4C39-BC3F-4D376E8D4BB6}" type="pres">
      <dgm:prSet presAssocID="{6040F194-48D0-4092-A485-0E51C71F8DDA}" presName="sp" presStyleCnt="0"/>
      <dgm:spPr/>
    </dgm:pt>
    <dgm:pt modelId="{5E76331D-121C-493D-B3B3-4E4261DCB264}" type="pres">
      <dgm:prSet presAssocID="{F09E96FB-E5D2-4855-BA00-35376DA0BCAB}" presName="linNode" presStyleCnt="0"/>
      <dgm:spPr/>
    </dgm:pt>
    <dgm:pt modelId="{7DB7A9AD-0DBE-40F5-8955-6489B4C3C540}" type="pres">
      <dgm:prSet presAssocID="{F09E96FB-E5D2-4855-BA00-35376DA0BCAB}" presName="parentText" presStyleLbl="node1" presStyleIdx="1" presStyleCnt="2" custScaleY="42686" custLinFactNeighborX="-82160" custLinFactNeighborY="-4243">
        <dgm:presLayoutVars>
          <dgm:chMax val="1"/>
          <dgm:bulletEnabled val="1"/>
        </dgm:presLayoutVars>
      </dgm:prSet>
      <dgm:spPr/>
    </dgm:pt>
  </dgm:ptLst>
  <dgm:cxnLst>
    <dgm:cxn modelId="{20F38E67-DF5C-4833-8317-DD4E81E93B6F}" srcId="{4860A351-7360-49DD-9181-5894B90376FD}" destId="{F09E96FB-E5D2-4855-BA00-35376DA0BCAB}" srcOrd="1" destOrd="0" parTransId="{D822FA5D-BE2E-4416-9732-037F74416DF1}" sibTransId="{69047007-B966-45C5-A045-D5C4D02CC05C}"/>
    <dgm:cxn modelId="{8CAEEC47-E946-4A0E-A538-C370ECF0701A}" type="presOf" srcId="{F09E96FB-E5D2-4855-BA00-35376DA0BCAB}" destId="{7DB7A9AD-0DBE-40F5-8955-6489B4C3C540}" srcOrd="0" destOrd="0" presId="urn:microsoft.com/office/officeart/2005/8/layout/vList5"/>
    <dgm:cxn modelId="{03B98584-A2A6-45C1-846D-440CCBCB60C1}" srcId="{4860A351-7360-49DD-9181-5894B90376FD}" destId="{66E105B0-C62C-48AE-B748-E7EF6458BCA0}" srcOrd="0" destOrd="0" parTransId="{FABEFD41-B1B1-4447-9C73-4CEE32239680}" sibTransId="{6040F194-48D0-4092-A485-0E51C71F8DDA}"/>
    <dgm:cxn modelId="{AADAFB9F-6B4B-40B7-AE03-4018FA6ED6D2}" type="presOf" srcId="{4860A351-7360-49DD-9181-5894B90376FD}" destId="{4D8D74A6-CA45-4C1D-8496-89B9EBFB40FD}" srcOrd="0" destOrd="0" presId="urn:microsoft.com/office/officeart/2005/8/layout/vList5"/>
    <dgm:cxn modelId="{3CD883F0-EA09-45A4-BB9F-1EEB2EDDF8C3}" type="presOf" srcId="{66E105B0-C62C-48AE-B748-E7EF6458BCA0}" destId="{35943630-9D8E-430C-9831-85639E53B2CC}" srcOrd="0" destOrd="0" presId="urn:microsoft.com/office/officeart/2005/8/layout/vList5"/>
    <dgm:cxn modelId="{90F5AF8F-B97C-4A78-AC03-021120B586AB}" type="presParOf" srcId="{4D8D74A6-CA45-4C1D-8496-89B9EBFB40FD}" destId="{73CB42EC-B27D-4187-9287-7FFCF33DE1C6}" srcOrd="0" destOrd="0" presId="urn:microsoft.com/office/officeart/2005/8/layout/vList5"/>
    <dgm:cxn modelId="{406D02F6-B3E8-4861-B799-5CCB52C44AEB}" type="presParOf" srcId="{73CB42EC-B27D-4187-9287-7FFCF33DE1C6}" destId="{35943630-9D8E-430C-9831-85639E53B2CC}" srcOrd="0" destOrd="0" presId="urn:microsoft.com/office/officeart/2005/8/layout/vList5"/>
    <dgm:cxn modelId="{281C16EE-7680-43EC-B6F4-1865F6C72753}" type="presParOf" srcId="{4D8D74A6-CA45-4C1D-8496-89B9EBFB40FD}" destId="{D9998FCE-F931-4C39-BC3F-4D376E8D4BB6}" srcOrd="1" destOrd="0" presId="urn:microsoft.com/office/officeart/2005/8/layout/vList5"/>
    <dgm:cxn modelId="{B8C497B3-AF69-4CDE-B2F0-1EC259D00B4F}" type="presParOf" srcId="{4D8D74A6-CA45-4C1D-8496-89B9EBFB40FD}" destId="{5E76331D-121C-493D-B3B3-4E4261DCB264}" srcOrd="2" destOrd="0" presId="urn:microsoft.com/office/officeart/2005/8/layout/vList5"/>
    <dgm:cxn modelId="{07415FC9-F68A-47BC-9171-06A44C199B7C}" type="presParOf" srcId="{5E76331D-121C-493D-B3B3-4E4261DCB264}" destId="{7DB7A9AD-0DBE-40F5-8955-6489B4C3C54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C599A-13E2-42AC-9787-7FDBE7C764E1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DAF56849-0B87-4190-A452-BC2B19D0C358}">
      <dgm:prSet phldrT="[Text]"/>
      <dgm:spPr/>
      <dgm:t>
        <a:bodyPr/>
        <a:lstStyle/>
        <a:p>
          <a:r>
            <a:rPr lang="en-US" dirty="0"/>
            <a:t>Check permissions</a:t>
          </a:r>
        </a:p>
      </dgm:t>
    </dgm:pt>
    <dgm:pt modelId="{59860147-C59E-4759-B1A2-CDCAF8476634}" type="parTrans" cxnId="{71127B00-227D-4795-8395-29112250D197}">
      <dgm:prSet/>
      <dgm:spPr/>
      <dgm:t>
        <a:bodyPr/>
        <a:lstStyle/>
        <a:p>
          <a:endParaRPr lang="en-US"/>
        </a:p>
      </dgm:t>
    </dgm:pt>
    <dgm:pt modelId="{B54BC2AF-4F78-492D-B2D6-09874565CD86}" type="sibTrans" cxnId="{71127B00-227D-4795-8395-29112250D197}">
      <dgm:prSet/>
      <dgm:spPr/>
      <dgm:t>
        <a:bodyPr/>
        <a:lstStyle/>
        <a:p>
          <a:endParaRPr lang="en-US"/>
        </a:p>
      </dgm:t>
    </dgm:pt>
    <dgm:pt modelId="{CB901D45-7C3C-4CB2-A827-61879FDB2B1E}">
      <dgm:prSet phldrT="[Text]"/>
      <dgm:spPr/>
      <dgm:t>
        <a:bodyPr/>
        <a:lstStyle/>
        <a:p>
          <a:endParaRPr lang="en-US" dirty="0"/>
        </a:p>
      </dgm:t>
    </dgm:pt>
    <dgm:pt modelId="{1B5AEA64-9E3A-486C-8AAA-DC07B61DC378}" type="parTrans" cxnId="{685FA847-39F1-4CE4-83D5-328B50BC8885}">
      <dgm:prSet/>
      <dgm:spPr/>
      <dgm:t>
        <a:bodyPr/>
        <a:lstStyle/>
        <a:p>
          <a:endParaRPr lang="en-US"/>
        </a:p>
      </dgm:t>
    </dgm:pt>
    <dgm:pt modelId="{EE8B617D-ABF1-4A49-BF05-7D8C6B3247D9}" type="sibTrans" cxnId="{685FA847-39F1-4CE4-83D5-328B50BC8885}">
      <dgm:prSet/>
      <dgm:spPr/>
      <dgm:t>
        <a:bodyPr/>
        <a:lstStyle/>
        <a:p>
          <a:endParaRPr lang="en-US"/>
        </a:p>
      </dgm:t>
    </dgm:pt>
    <dgm:pt modelId="{8618B693-D6BF-46F6-AA9B-C419749A8D99}">
      <dgm:prSet phldrT="[Text]"/>
      <dgm:spPr/>
      <dgm:t>
        <a:bodyPr/>
        <a:lstStyle/>
        <a:p>
          <a:r>
            <a:rPr lang="en-US" b="1" i="1" dirty="0" err="1"/>
            <a:t>getFusedLocationProviderClient</a:t>
          </a:r>
          <a:endParaRPr lang="en-US" b="1" i="1" dirty="0"/>
        </a:p>
        <a:p>
          <a:r>
            <a:rPr lang="en-US" i="1" dirty="0"/>
            <a:t>(To get last location)</a:t>
          </a:r>
          <a:endParaRPr lang="en-US" dirty="0"/>
        </a:p>
      </dgm:t>
    </dgm:pt>
    <dgm:pt modelId="{5A46C4F5-2049-46F0-A702-6E07008B738D}" type="parTrans" cxnId="{913D5EFB-A424-4DCA-BAEF-361F3244DA8D}">
      <dgm:prSet/>
      <dgm:spPr/>
      <dgm:t>
        <a:bodyPr/>
        <a:lstStyle/>
        <a:p>
          <a:endParaRPr lang="en-US"/>
        </a:p>
      </dgm:t>
    </dgm:pt>
    <dgm:pt modelId="{03AA8136-6D24-4D65-B1CD-4BE741C1B486}" type="sibTrans" cxnId="{913D5EFB-A424-4DCA-BAEF-361F3244DA8D}">
      <dgm:prSet/>
      <dgm:spPr/>
      <dgm:t>
        <a:bodyPr/>
        <a:lstStyle/>
        <a:p>
          <a:endParaRPr lang="en-US"/>
        </a:p>
      </dgm:t>
    </dgm:pt>
    <dgm:pt modelId="{705D4D3B-DD36-4AF5-95CA-D2CBAC324D70}">
      <dgm:prSet phldrT="[Text]"/>
      <dgm:spPr/>
      <dgm:t>
        <a:bodyPr/>
        <a:lstStyle/>
        <a:p>
          <a:r>
            <a:rPr lang="en-US" dirty="0"/>
            <a:t>Requests location Updates</a:t>
          </a:r>
        </a:p>
      </dgm:t>
    </dgm:pt>
    <dgm:pt modelId="{FCF5643C-019A-4378-AD06-2A5F3CA4F361}" type="parTrans" cxnId="{63A14FF2-4026-4928-A720-E1AA84CC62CB}">
      <dgm:prSet/>
      <dgm:spPr/>
      <dgm:t>
        <a:bodyPr/>
        <a:lstStyle/>
        <a:p>
          <a:endParaRPr lang="en-US"/>
        </a:p>
      </dgm:t>
    </dgm:pt>
    <dgm:pt modelId="{D452C278-F6AB-4D71-A038-3E1031C00C4E}" type="sibTrans" cxnId="{63A14FF2-4026-4928-A720-E1AA84CC62CB}">
      <dgm:prSet/>
      <dgm:spPr/>
      <dgm:t>
        <a:bodyPr/>
        <a:lstStyle/>
        <a:p>
          <a:endParaRPr lang="en-US"/>
        </a:p>
      </dgm:t>
    </dgm:pt>
    <dgm:pt modelId="{61DA1379-9310-42B7-A325-3FF4ABD9813E}">
      <dgm:prSet phldrT="[Text]"/>
      <dgm:spPr/>
      <dgm:t>
        <a:bodyPr/>
        <a:lstStyle/>
        <a:p>
          <a:r>
            <a:rPr lang="en-US" b="1" dirty="0"/>
            <a:t>Location Callback()</a:t>
          </a:r>
        </a:p>
        <a:p>
          <a:r>
            <a:rPr lang="en-US" dirty="0"/>
            <a:t>(Location Update)</a:t>
          </a:r>
        </a:p>
      </dgm:t>
    </dgm:pt>
    <dgm:pt modelId="{3674414C-F925-49FD-B819-B62CFA75A7CC}" type="parTrans" cxnId="{1F3CF738-9BC7-426A-BD39-374FD3BA2024}">
      <dgm:prSet/>
      <dgm:spPr/>
      <dgm:t>
        <a:bodyPr/>
        <a:lstStyle/>
        <a:p>
          <a:endParaRPr lang="en-US"/>
        </a:p>
      </dgm:t>
    </dgm:pt>
    <dgm:pt modelId="{6FFA5B68-BD5F-4B36-91E7-B4E8ADADEBE8}" type="sibTrans" cxnId="{1F3CF738-9BC7-426A-BD39-374FD3BA2024}">
      <dgm:prSet/>
      <dgm:spPr/>
      <dgm:t>
        <a:bodyPr/>
        <a:lstStyle/>
        <a:p>
          <a:endParaRPr lang="en-US"/>
        </a:p>
      </dgm:t>
    </dgm:pt>
    <dgm:pt modelId="{7773B8C0-9D9C-4AAA-834B-44CEE6BF42FE}">
      <dgm:prSet phldrT="[Text]"/>
      <dgm:spPr/>
      <dgm:t>
        <a:bodyPr/>
        <a:lstStyle/>
        <a:p>
          <a:endParaRPr lang="en-US" dirty="0"/>
        </a:p>
      </dgm:t>
    </dgm:pt>
    <dgm:pt modelId="{7716C4B2-236B-46CC-9E18-D4D41161C518}" type="parTrans" cxnId="{916A0398-470E-4E21-971D-062ADA3C87E4}">
      <dgm:prSet/>
      <dgm:spPr/>
      <dgm:t>
        <a:bodyPr/>
        <a:lstStyle/>
        <a:p>
          <a:endParaRPr lang="en-US"/>
        </a:p>
      </dgm:t>
    </dgm:pt>
    <dgm:pt modelId="{99F68F18-5162-47A4-A5E4-EFEB99770167}" type="sibTrans" cxnId="{916A0398-470E-4E21-971D-062ADA3C87E4}">
      <dgm:prSet/>
      <dgm:spPr/>
      <dgm:t>
        <a:bodyPr/>
        <a:lstStyle/>
        <a:p>
          <a:endParaRPr lang="en-US"/>
        </a:p>
      </dgm:t>
    </dgm:pt>
    <dgm:pt modelId="{4AB0DE57-164E-4BE9-8A31-0624BF82CDEF}" type="pres">
      <dgm:prSet presAssocID="{A43C599A-13E2-42AC-9787-7FDBE7C764E1}" presName="rootnode" presStyleCnt="0">
        <dgm:presLayoutVars>
          <dgm:chMax/>
          <dgm:chPref/>
          <dgm:dir/>
          <dgm:animLvl val="lvl"/>
        </dgm:presLayoutVars>
      </dgm:prSet>
      <dgm:spPr/>
    </dgm:pt>
    <dgm:pt modelId="{7D2A8156-2E2C-4B73-92B4-AF047923EAFB}" type="pres">
      <dgm:prSet presAssocID="{DAF56849-0B87-4190-A452-BC2B19D0C358}" presName="composite" presStyleCnt="0"/>
      <dgm:spPr/>
    </dgm:pt>
    <dgm:pt modelId="{2CB678A4-758F-4914-B8EF-594A0C83855B}" type="pres">
      <dgm:prSet presAssocID="{DAF56849-0B87-4190-A452-BC2B19D0C358}" presName="bentUpArrow1" presStyleLbl="alignImgPlace1" presStyleIdx="0" presStyleCnt="2" custScaleX="77460" custLinFactNeighborX="-92613" custLinFactNeighborY="-26494"/>
      <dgm:spPr/>
    </dgm:pt>
    <dgm:pt modelId="{8678923F-9135-41FD-92EB-203FEFA0113E}" type="pres">
      <dgm:prSet presAssocID="{DAF56849-0B87-4190-A452-BC2B19D0C358}" presName="ParentText" presStyleLbl="node1" presStyleIdx="0" presStyleCnt="3" custScaleX="173527" custScaleY="49966" custLinFactNeighborX="-20384" custLinFactNeighborY="13662">
        <dgm:presLayoutVars>
          <dgm:chMax val="1"/>
          <dgm:chPref val="1"/>
          <dgm:bulletEnabled val="1"/>
        </dgm:presLayoutVars>
      </dgm:prSet>
      <dgm:spPr/>
    </dgm:pt>
    <dgm:pt modelId="{E4EDDB54-71D3-45AF-A9E9-05D8B69981C9}" type="pres">
      <dgm:prSet presAssocID="{DAF56849-0B87-4190-A452-BC2B19D0C358}" presName="ChildText" presStyleLbl="revTx" presStyleIdx="0" presStyleCnt="3" custScaleX="216490" custScaleY="87822" custLinFactX="13716" custLinFactNeighborX="100000" custLinFactNeighborY="-3847">
        <dgm:presLayoutVars>
          <dgm:chMax val="0"/>
          <dgm:chPref val="0"/>
          <dgm:bulletEnabled val="1"/>
        </dgm:presLayoutVars>
      </dgm:prSet>
      <dgm:spPr/>
    </dgm:pt>
    <dgm:pt modelId="{CE57C095-D425-4DCB-8963-66C5E8830B12}" type="pres">
      <dgm:prSet presAssocID="{B54BC2AF-4F78-492D-B2D6-09874565CD86}" presName="sibTrans" presStyleCnt="0"/>
      <dgm:spPr/>
    </dgm:pt>
    <dgm:pt modelId="{E8D83BEA-3036-4CEC-845D-0427C2850E6F}" type="pres">
      <dgm:prSet presAssocID="{8618B693-D6BF-46F6-AA9B-C419749A8D99}" presName="composite" presStyleCnt="0"/>
      <dgm:spPr/>
    </dgm:pt>
    <dgm:pt modelId="{BF4C4131-04F5-4320-BDD6-34C610041107}" type="pres">
      <dgm:prSet presAssocID="{8618B693-D6BF-46F6-AA9B-C419749A8D99}" presName="bentUpArrow1" presStyleLbl="alignImgPlace1" presStyleIdx="1" presStyleCnt="2" custScaleX="62168" custScaleY="73423" custLinFactX="-65006" custLinFactNeighborX="-100000" custLinFactNeighborY="-56446"/>
      <dgm:spPr/>
    </dgm:pt>
    <dgm:pt modelId="{3E901F43-1DA3-4A94-9B10-0BD1AE9332EF}" type="pres">
      <dgm:prSet presAssocID="{8618B693-D6BF-46F6-AA9B-C419749A8D99}" presName="ParentText" presStyleLbl="node1" presStyleIdx="1" presStyleCnt="3" custScaleX="122772" custScaleY="51078" custLinFactNeighborX="-85982" custLinFactNeighborY="-12631">
        <dgm:presLayoutVars>
          <dgm:chMax val="1"/>
          <dgm:chPref val="1"/>
          <dgm:bulletEnabled val="1"/>
        </dgm:presLayoutVars>
      </dgm:prSet>
      <dgm:spPr/>
    </dgm:pt>
    <dgm:pt modelId="{FBE1B69C-27CE-4F0E-99B4-65BBE07B74C1}" type="pres">
      <dgm:prSet presAssocID="{8618B693-D6BF-46F6-AA9B-C419749A8D99}" presName="ChildText" presStyleLbl="revTx" presStyleIdx="1" presStyleCnt="3" custScaleX="183791" custLinFactX="45000" custLinFactNeighborX="100000" custLinFactNeighborY="-557">
        <dgm:presLayoutVars>
          <dgm:chMax val="0"/>
          <dgm:chPref val="0"/>
          <dgm:bulletEnabled val="1"/>
        </dgm:presLayoutVars>
      </dgm:prSet>
      <dgm:spPr/>
    </dgm:pt>
    <dgm:pt modelId="{92930EC8-7A55-4AC8-A6B4-78DC2C3A13B9}" type="pres">
      <dgm:prSet presAssocID="{03AA8136-6D24-4D65-B1CD-4BE741C1B486}" presName="sibTrans" presStyleCnt="0"/>
      <dgm:spPr/>
    </dgm:pt>
    <dgm:pt modelId="{748FE6D7-E903-4FAB-845E-4EA7990DB857}" type="pres">
      <dgm:prSet presAssocID="{61DA1379-9310-42B7-A325-3FF4ABD9813E}" presName="composite" presStyleCnt="0"/>
      <dgm:spPr/>
    </dgm:pt>
    <dgm:pt modelId="{227DD3C7-8525-4798-B938-6ADCC1F411CE}" type="pres">
      <dgm:prSet presAssocID="{61DA1379-9310-42B7-A325-3FF4ABD9813E}" presName="ParentText" presStyleLbl="node1" presStyleIdx="2" presStyleCnt="3" custScaleX="140031" custScaleY="41729" custLinFactX="-62054" custLinFactNeighborX="-100000" custLinFactNeighborY="-24614">
        <dgm:presLayoutVars>
          <dgm:chMax val="1"/>
          <dgm:chPref val="1"/>
          <dgm:bulletEnabled val="1"/>
        </dgm:presLayoutVars>
      </dgm:prSet>
      <dgm:spPr/>
    </dgm:pt>
    <dgm:pt modelId="{A1C57937-AB27-4AC5-A936-BA775FB3650B}" type="pres">
      <dgm:prSet presAssocID="{61DA1379-9310-42B7-A325-3FF4ABD9813E}" presName="FinalChildText" presStyleLbl="revTx" presStyleIdx="2" presStyleCnt="3" custLinFactNeighborX="31642" custLinFactNeighborY="2849">
        <dgm:presLayoutVars>
          <dgm:chMax val="0"/>
          <dgm:chPref val="0"/>
          <dgm:bulletEnabled val="1"/>
        </dgm:presLayoutVars>
      </dgm:prSet>
      <dgm:spPr/>
    </dgm:pt>
  </dgm:ptLst>
  <dgm:cxnLst>
    <dgm:cxn modelId="{71127B00-227D-4795-8395-29112250D197}" srcId="{A43C599A-13E2-42AC-9787-7FDBE7C764E1}" destId="{DAF56849-0B87-4190-A452-BC2B19D0C358}" srcOrd="0" destOrd="0" parTransId="{59860147-C59E-4759-B1A2-CDCAF8476634}" sibTransId="{B54BC2AF-4F78-492D-B2D6-09874565CD86}"/>
    <dgm:cxn modelId="{A8BAC509-3314-4549-86C7-29A76FE4C224}" type="presOf" srcId="{CB901D45-7C3C-4CB2-A827-61879FDB2B1E}" destId="{E4EDDB54-71D3-45AF-A9E9-05D8B69981C9}" srcOrd="0" destOrd="0" presId="urn:microsoft.com/office/officeart/2005/8/layout/StepDownProcess"/>
    <dgm:cxn modelId="{8759C934-2B07-4BD2-895F-E9D0868FB817}" type="presOf" srcId="{8618B693-D6BF-46F6-AA9B-C419749A8D99}" destId="{3E901F43-1DA3-4A94-9B10-0BD1AE9332EF}" srcOrd="0" destOrd="0" presId="urn:microsoft.com/office/officeart/2005/8/layout/StepDownProcess"/>
    <dgm:cxn modelId="{1F3CF738-9BC7-426A-BD39-374FD3BA2024}" srcId="{A43C599A-13E2-42AC-9787-7FDBE7C764E1}" destId="{61DA1379-9310-42B7-A325-3FF4ABD9813E}" srcOrd="2" destOrd="0" parTransId="{3674414C-F925-49FD-B819-B62CFA75A7CC}" sibTransId="{6FFA5B68-BD5F-4B36-91E7-B4E8ADADEBE8}"/>
    <dgm:cxn modelId="{685FA847-39F1-4CE4-83D5-328B50BC8885}" srcId="{DAF56849-0B87-4190-A452-BC2B19D0C358}" destId="{CB901D45-7C3C-4CB2-A827-61879FDB2B1E}" srcOrd="0" destOrd="0" parTransId="{1B5AEA64-9E3A-486C-8AAA-DC07B61DC378}" sibTransId="{EE8B617D-ABF1-4A49-BF05-7D8C6B3247D9}"/>
    <dgm:cxn modelId="{D00F5E6D-0309-4F32-8DF2-41C64B0BAF2C}" type="presOf" srcId="{7773B8C0-9D9C-4AAA-834B-44CEE6BF42FE}" destId="{A1C57937-AB27-4AC5-A936-BA775FB3650B}" srcOrd="0" destOrd="0" presId="urn:microsoft.com/office/officeart/2005/8/layout/StepDownProcess"/>
    <dgm:cxn modelId="{543C2F4F-B364-4131-ACD2-456247625A37}" type="presOf" srcId="{61DA1379-9310-42B7-A325-3FF4ABD9813E}" destId="{227DD3C7-8525-4798-B938-6ADCC1F411CE}" srcOrd="0" destOrd="0" presId="urn:microsoft.com/office/officeart/2005/8/layout/StepDownProcess"/>
    <dgm:cxn modelId="{EF3A4A4F-F887-4F47-A0F4-71DABB570BCE}" type="presOf" srcId="{705D4D3B-DD36-4AF5-95CA-D2CBAC324D70}" destId="{FBE1B69C-27CE-4F0E-99B4-65BBE07B74C1}" srcOrd="0" destOrd="0" presId="urn:microsoft.com/office/officeart/2005/8/layout/StepDownProcess"/>
    <dgm:cxn modelId="{136BC45A-A888-46BA-B56F-EBAF3E0B3D7E}" type="presOf" srcId="{DAF56849-0B87-4190-A452-BC2B19D0C358}" destId="{8678923F-9135-41FD-92EB-203FEFA0113E}" srcOrd="0" destOrd="0" presId="urn:microsoft.com/office/officeart/2005/8/layout/StepDownProcess"/>
    <dgm:cxn modelId="{916A0398-470E-4E21-971D-062ADA3C87E4}" srcId="{61DA1379-9310-42B7-A325-3FF4ABD9813E}" destId="{7773B8C0-9D9C-4AAA-834B-44CEE6BF42FE}" srcOrd="0" destOrd="0" parTransId="{7716C4B2-236B-46CC-9E18-D4D41161C518}" sibTransId="{99F68F18-5162-47A4-A5E4-EFEB99770167}"/>
    <dgm:cxn modelId="{1F3BB1A1-33C6-40AA-91D5-4C1888D4CD00}" type="presOf" srcId="{A43C599A-13E2-42AC-9787-7FDBE7C764E1}" destId="{4AB0DE57-164E-4BE9-8A31-0624BF82CDEF}" srcOrd="0" destOrd="0" presId="urn:microsoft.com/office/officeart/2005/8/layout/StepDownProcess"/>
    <dgm:cxn modelId="{63A14FF2-4026-4928-A720-E1AA84CC62CB}" srcId="{8618B693-D6BF-46F6-AA9B-C419749A8D99}" destId="{705D4D3B-DD36-4AF5-95CA-D2CBAC324D70}" srcOrd="0" destOrd="0" parTransId="{FCF5643C-019A-4378-AD06-2A5F3CA4F361}" sibTransId="{D452C278-F6AB-4D71-A038-3E1031C00C4E}"/>
    <dgm:cxn modelId="{913D5EFB-A424-4DCA-BAEF-361F3244DA8D}" srcId="{A43C599A-13E2-42AC-9787-7FDBE7C764E1}" destId="{8618B693-D6BF-46F6-AA9B-C419749A8D99}" srcOrd="1" destOrd="0" parTransId="{5A46C4F5-2049-46F0-A702-6E07008B738D}" sibTransId="{03AA8136-6D24-4D65-B1CD-4BE741C1B486}"/>
    <dgm:cxn modelId="{5DE2318E-32DE-42C3-AA2A-CAFDB2E1FF65}" type="presParOf" srcId="{4AB0DE57-164E-4BE9-8A31-0624BF82CDEF}" destId="{7D2A8156-2E2C-4B73-92B4-AF047923EAFB}" srcOrd="0" destOrd="0" presId="urn:microsoft.com/office/officeart/2005/8/layout/StepDownProcess"/>
    <dgm:cxn modelId="{0B78159D-3EA6-4273-87B1-E7B8FD4B47FD}" type="presParOf" srcId="{7D2A8156-2E2C-4B73-92B4-AF047923EAFB}" destId="{2CB678A4-758F-4914-B8EF-594A0C83855B}" srcOrd="0" destOrd="0" presId="urn:microsoft.com/office/officeart/2005/8/layout/StepDownProcess"/>
    <dgm:cxn modelId="{375635D4-140D-4108-B9CE-412D5B01DF40}" type="presParOf" srcId="{7D2A8156-2E2C-4B73-92B4-AF047923EAFB}" destId="{8678923F-9135-41FD-92EB-203FEFA0113E}" srcOrd="1" destOrd="0" presId="urn:microsoft.com/office/officeart/2005/8/layout/StepDownProcess"/>
    <dgm:cxn modelId="{810D9162-2BCA-404B-8298-F37CC55AE4A9}" type="presParOf" srcId="{7D2A8156-2E2C-4B73-92B4-AF047923EAFB}" destId="{E4EDDB54-71D3-45AF-A9E9-05D8B69981C9}" srcOrd="2" destOrd="0" presId="urn:microsoft.com/office/officeart/2005/8/layout/StepDownProcess"/>
    <dgm:cxn modelId="{C9D4D2F4-21CD-46AB-87AB-806D42AB4BAC}" type="presParOf" srcId="{4AB0DE57-164E-4BE9-8A31-0624BF82CDEF}" destId="{CE57C095-D425-4DCB-8963-66C5E8830B12}" srcOrd="1" destOrd="0" presId="urn:microsoft.com/office/officeart/2005/8/layout/StepDownProcess"/>
    <dgm:cxn modelId="{D90878C0-2723-40B3-B4E5-65DF02F1A974}" type="presParOf" srcId="{4AB0DE57-164E-4BE9-8A31-0624BF82CDEF}" destId="{E8D83BEA-3036-4CEC-845D-0427C2850E6F}" srcOrd="2" destOrd="0" presId="urn:microsoft.com/office/officeart/2005/8/layout/StepDownProcess"/>
    <dgm:cxn modelId="{5EF37006-0F10-48BC-8C0E-8FF1A0FB05B6}" type="presParOf" srcId="{E8D83BEA-3036-4CEC-845D-0427C2850E6F}" destId="{BF4C4131-04F5-4320-BDD6-34C610041107}" srcOrd="0" destOrd="0" presId="urn:microsoft.com/office/officeart/2005/8/layout/StepDownProcess"/>
    <dgm:cxn modelId="{19D26D85-0FE6-4FBB-9F44-A8795C531477}" type="presParOf" srcId="{E8D83BEA-3036-4CEC-845D-0427C2850E6F}" destId="{3E901F43-1DA3-4A94-9B10-0BD1AE9332EF}" srcOrd="1" destOrd="0" presId="urn:microsoft.com/office/officeart/2005/8/layout/StepDownProcess"/>
    <dgm:cxn modelId="{2BF0049C-F637-4D33-A4D3-58278BDEF5D4}" type="presParOf" srcId="{E8D83BEA-3036-4CEC-845D-0427C2850E6F}" destId="{FBE1B69C-27CE-4F0E-99B4-65BBE07B74C1}" srcOrd="2" destOrd="0" presId="urn:microsoft.com/office/officeart/2005/8/layout/StepDownProcess"/>
    <dgm:cxn modelId="{22B60CC0-C2BE-49C1-9078-2B1B7087EA32}" type="presParOf" srcId="{4AB0DE57-164E-4BE9-8A31-0624BF82CDEF}" destId="{92930EC8-7A55-4AC8-A6B4-78DC2C3A13B9}" srcOrd="3" destOrd="0" presId="urn:microsoft.com/office/officeart/2005/8/layout/StepDownProcess"/>
    <dgm:cxn modelId="{5631EF3B-0A6A-436F-86A5-06AEAE2CF881}" type="presParOf" srcId="{4AB0DE57-164E-4BE9-8A31-0624BF82CDEF}" destId="{748FE6D7-E903-4FAB-845E-4EA7990DB857}" srcOrd="4" destOrd="0" presId="urn:microsoft.com/office/officeart/2005/8/layout/StepDownProcess"/>
    <dgm:cxn modelId="{5D031AC8-F33E-4159-B9B2-E61BE4483075}" type="presParOf" srcId="{748FE6D7-E903-4FAB-845E-4EA7990DB857}" destId="{227DD3C7-8525-4798-B938-6ADCC1F411CE}" srcOrd="0" destOrd="0" presId="urn:microsoft.com/office/officeart/2005/8/layout/StepDownProcess"/>
    <dgm:cxn modelId="{D7DD96ED-A4DD-404D-A89D-2F16969ADCBC}" type="presParOf" srcId="{748FE6D7-E903-4FAB-845E-4EA7990DB857}" destId="{A1C57937-AB27-4AC5-A936-BA775FB3650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B5B85-C778-4BD1-B805-482D58E7E096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9285594-5D7B-45F3-8443-2EB68226725D}">
      <dgm:prSet phldrT="[Text]"/>
      <dgm:spPr/>
      <dgm:t>
        <a:bodyPr/>
        <a:lstStyle/>
        <a:p>
          <a:r>
            <a:rPr lang="en-US" dirty="0" err="1"/>
            <a:t>GeofenceBuilder</a:t>
          </a:r>
          <a:r>
            <a:rPr lang="en-US" dirty="0"/>
            <a:t>()</a:t>
          </a:r>
        </a:p>
      </dgm:t>
    </dgm:pt>
    <dgm:pt modelId="{1627902E-939C-4245-AF6E-2BFA445ADAD2}" type="parTrans" cxnId="{D970168A-2C23-4952-B128-764C69BD4028}">
      <dgm:prSet/>
      <dgm:spPr/>
      <dgm:t>
        <a:bodyPr/>
        <a:lstStyle/>
        <a:p>
          <a:endParaRPr lang="en-US"/>
        </a:p>
      </dgm:t>
    </dgm:pt>
    <dgm:pt modelId="{FF20138E-BED4-47ED-BC76-86714EC6CD49}" type="sibTrans" cxnId="{D970168A-2C23-4952-B128-764C69BD4028}">
      <dgm:prSet/>
      <dgm:spPr/>
      <dgm:t>
        <a:bodyPr/>
        <a:lstStyle/>
        <a:p>
          <a:endParaRPr lang="en-US"/>
        </a:p>
      </dgm:t>
    </dgm:pt>
    <dgm:pt modelId="{677E1DCD-7553-4CDB-A338-26775D3EA7F2}">
      <dgm:prSet phldrT="[Text]"/>
      <dgm:spPr/>
      <dgm:t>
        <a:bodyPr/>
        <a:lstStyle/>
        <a:p>
          <a:r>
            <a:rPr lang="en-US" dirty="0"/>
            <a:t>Builds a Geofence/initializes Geofence Object/s</a:t>
          </a:r>
        </a:p>
      </dgm:t>
    </dgm:pt>
    <dgm:pt modelId="{C487B417-ACA4-40D8-9E28-CFB716496CC0}" type="parTrans" cxnId="{51973D97-E75C-42A1-BC61-587044C732F3}">
      <dgm:prSet/>
      <dgm:spPr/>
      <dgm:t>
        <a:bodyPr/>
        <a:lstStyle/>
        <a:p>
          <a:endParaRPr lang="en-US"/>
        </a:p>
      </dgm:t>
    </dgm:pt>
    <dgm:pt modelId="{EFDD7AD2-A18B-4004-9A1D-E9E0DAC92B68}" type="sibTrans" cxnId="{51973D97-E75C-42A1-BC61-587044C732F3}">
      <dgm:prSet/>
      <dgm:spPr/>
      <dgm:t>
        <a:bodyPr/>
        <a:lstStyle/>
        <a:p>
          <a:endParaRPr lang="en-US"/>
        </a:p>
      </dgm:t>
    </dgm:pt>
    <dgm:pt modelId="{3E381B8D-A4A8-4677-BAE4-F59D0357C935}">
      <dgm:prSet phldrT="[Text]"/>
      <dgm:spPr/>
      <dgm:t>
        <a:bodyPr/>
        <a:lstStyle/>
        <a:p>
          <a:r>
            <a:rPr lang="en-US" dirty="0" err="1"/>
            <a:t>GeofenceRequest</a:t>
          </a:r>
          <a:endParaRPr lang="en-US" dirty="0"/>
        </a:p>
      </dgm:t>
    </dgm:pt>
    <dgm:pt modelId="{4046D6D2-15B6-48CF-B4EC-9BFA8A318736}" type="parTrans" cxnId="{5CB20CB3-21E8-4C40-BA5D-899A5B73E1EB}">
      <dgm:prSet/>
      <dgm:spPr/>
      <dgm:t>
        <a:bodyPr/>
        <a:lstStyle/>
        <a:p>
          <a:endParaRPr lang="en-US"/>
        </a:p>
      </dgm:t>
    </dgm:pt>
    <dgm:pt modelId="{2A9867C0-F0FD-491F-9945-D5207DFB68A1}" type="sibTrans" cxnId="{5CB20CB3-21E8-4C40-BA5D-899A5B73E1EB}">
      <dgm:prSet/>
      <dgm:spPr/>
      <dgm:t>
        <a:bodyPr/>
        <a:lstStyle/>
        <a:p>
          <a:endParaRPr lang="en-US"/>
        </a:p>
      </dgm:t>
    </dgm:pt>
    <dgm:pt modelId="{A1415952-7B3C-42CB-9A0C-3FDF2392A493}">
      <dgm:prSet phldrT="[Text]"/>
      <dgm:spPr/>
      <dgm:t>
        <a:bodyPr/>
        <a:lstStyle/>
        <a:p>
          <a:r>
            <a:rPr lang="en-US" dirty="0"/>
            <a:t>Triggers request for all added geofence object in the list </a:t>
          </a:r>
        </a:p>
      </dgm:t>
    </dgm:pt>
    <dgm:pt modelId="{33D73B34-9AE3-4C9E-8C0D-EC4821FB110C}" type="parTrans" cxnId="{5A3DB281-FAE8-45B3-B68E-97F164E31332}">
      <dgm:prSet/>
      <dgm:spPr/>
      <dgm:t>
        <a:bodyPr/>
        <a:lstStyle/>
        <a:p>
          <a:endParaRPr lang="en-US"/>
        </a:p>
      </dgm:t>
    </dgm:pt>
    <dgm:pt modelId="{C943F657-0363-437C-9662-BF7AF0744FD9}" type="sibTrans" cxnId="{5A3DB281-FAE8-45B3-B68E-97F164E31332}">
      <dgm:prSet/>
      <dgm:spPr/>
      <dgm:t>
        <a:bodyPr/>
        <a:lstStyle/>
        <a:p>
          <a:endParaRPr lang="en-US"/>
        </a:p>
      </dgm:t>
    </dgm:pt>
    <dgm:pt modelId="{687122BC-43E6-4581-8DCE-ACAF0790EB4B}">
      <dgm:prSet phldrT="[Text]"/>
      <dgm:spPr/>
      <dgm:t>
        <a:bodyPr/>
        <a:lstStyle/>
        <a:p>
          <a:r>
            <a:rPr lang="en-US" dirty="0"/>
            <a:t>Geofence </a:t>
          </a:r>
          <a:r>
            <a:rPr lang="en-US" dirty="0" err="1"/>
            <a:t>PendingIntent</a:t>
          </a:r>
          <a:r>
            <a:rPr lang="en-US" dirty="0"/>
            <a:t> </a:t>
          </a:r>
        </a:p>
      </dgm:t>
    </dgm:pt>
    <dgm:pt modelId="{3A7ABB0D-4B58-4510-9BC4-8B020008AAD9}" type="parTrans" cxnId="{20C7C2C0-FA98-48FD-8A92-15065E2D7B57}">
      <dgm:prSet/>
      <dgm:spPr/>
      <dgm:t>
        <a:bodyPr/>
        <a:lstStyle/>
        <a:p>
          <a:endParaRPr lang="en-US"/>
        </a:p>
      </dgm:t>
    </dgm:pt>
    <dgm:pt modelId="{7701CB57-D585-4C54-9AA9-FA69C163EB77}" type="sibTrans" cxnId="{20C7C2C0-FA98-48FD-8A92-15065E2D7B57}">
      <dgm:prSet/>
      <dgm:spPr/>
      <dgm:t>
        <a:bodyPr/>
        <a:lstStyle/>
        <a:p>
          <a:endParaRPr lang="en-US"/>
        </a:p>
      </dgm:t>
    </dgm:pt>
    <dgm:pt modelId="{8BEF02FA-BEBB-411A-8D17-5142689309C4}">
      <dgm:prSet phldrT="[Text]"/>
      <dgm:spPr/>
      <dgm:t>
        <a:bodyPr/>
        <a:lstStyle/>
        <a:p>
          <a:endParaRPr lang="en-US" dirty="0"/>
        </a:p>
      </dgm:t>
    </dgm:pt>
    <dgm:pt modelId="{FAE92DFD-ECAA-4B47-98F7-138B95B24973}" type="parTrans" cxnId="{021575AF-8D2E-4308-BD2B-DB10FFB4BE72}">
      <dgm:prSet/>
      <dgm:spPr/>
      <dgm:t>
        <a:bodyPr/>
        <a:lstStyle/>
        <a:p>
          <a:endParaRPr lang="en-US"/>
        </a:p>
      </dgm:t>
    </dgm:pt>
    <dgm:pt modelId="{8EAF0D76-13C2-4D05-A984-F8C6564DC51E}" type="sibTrans" cxnId="{021575AF-8D2E-4308-BD2B-DB10FFB4BE72}">
      <dgm:prSet/>
      <dgm:spPr/>
      <dgm:t>
        <a:bodyPr/>
        <a:lstStyle/>
        <a:p>
          <a:endParaRPr lang="en-US"/>
        </a:p>
      </dgm:t>
    </dgm:pt>
    <dgm:pt modelId="{03CD92A0-FE57-4D14-92F9-425EE31B7BAA}">
      <dgm:prSet phldrT="[Text]"/>
      <dgm:spPr/>
      <dgm:t>
        <a:bodyPr/>
        <a:lstStyle/>
        <a:p>
          <a:r>
            <a:rPr lang="en-US" dirty="0"/>
            <a:t>Add Geofences</a:t>
          </a:r>
        </a:p>
      </dgm:t>
    </dgm:pt>
    <dgm:pt modelId="{6F5F6D7D-6C86-46CA-BEE2-E4272270B272}" type="parTrans" cxnId="{4CBCE786-BA37-44B7-B296-3F4F7689AC30}">
      <dgm:prSet/>
      <dgm:spPr/>
      <dgm:t>
        <a:bodyPr/>
        <a:lstStyle/>
        <a:p>
          <a:endParaRPr lang="en-US"/>
        </a:p>
      </dgm:t>
    </dgm:pt>
    <dgm:pt modelId="{ADF69E06-E1A8-4FFC-ACD8-2004ADC03115}" type="sibTrans" cxnId="{4CBCE786-BA37-44B7-B296-3F4F7689AC30}">
      <dgm:prSet/>
      <dgm:spPr/>
      <dgm:t>
        <a:bodyPr/>
        <a:lstStyle/>
        <a:p>
          <a:endParaRPr lang="en-US"/>
        </a:p>
      </dgm:t>
    </dgm:pt>
    <dgm:pt modelId="{B30EB654-4755-4E6D-975A-01601B2D8A23}" type="pres">
      <dgm:prSet presAssocID="{E22B5B85-C778-4BD1-B805-482D58E7E096}" presName="rootnode" presStyleCnt="0">
        <dgm:presLayoutVars>
          <dgm:chMax/>
          <dgm:chPref/>
          <dgm:dir/>
          <dgm:animLvl val="lvl"/>
        </dgm:presLayoutVars>
      </dgm:prSet>
      <dgm:spPr/>
    </dgm:pt>
    <dgm:pt modelId="{64A93346-1573-4A52-AD33-DBF9217598F8}" type="pres">
      <dgm:prSet presAssocID="{99285594-5D7B-45F3-8443-2EB68226725D}" presName="composite" presStyleCnt="0"/>
      <dgm:spPr/>
    </dgm:pt>
    <dgm:pt modelId="{2DD5B87F-D147-4B0B-B037-F2DCB6A41651}" type="pres">
      <dgm:prSet presAssocID="{99285594-5D7B-45F3-8443-2EB68226725D}" presName="bentUpArrow1" presStyleLbl="alignImgPlace1" presStyleIdx="0" presStyleCnt="3" custLinFactNeighborX="-31861" custLinFactNeighborY="-60751"/>
      <dgm:spPr/>
    </dgm:pt>
    <dgm:pt modelId="{A37633FD-9E10-4440-A753-CEBE2A3BD321}" type="pres">
      <dgm:prSet presAssocID="{99285594-5D7B-45F3-8443-2EB68226725D}" presName="ParentText" presStyleLbl="node1" presStyleIdx="0" presStyleCnt="4" custScaleX="216331" custScaleY="68151" custLinFactNeighborX="1548" custLinFactNeighborY="-34047">
        <dgm:presLayoutVars>
          <dgm:chMax val="1"/>
          <dgm:chPref val="1"/>
          <dgm:bulletEnabled val="1"/>
        </dgm:presLayoutVars>
      </dgm:prSet>
      <dgm:spPr/>
    </dgm:pt>
    <dgm:pt modelId="{B0FA635B-B015-4CB7-88B2-E09453C607A1}" type="pres">
      <dgm:prSet presAssocID="{99285594-5D7B-45F3-8443-2EB68226725D}" presName="ChildText" presStyleLbl="revTx" presStyleIdx="0" presStyleCnt="3" custScaleX="236932" custScaleY="128858" custLinFactX="63092" custLinFactNeighborX="100000" custLinFactNeighborY="-25714">
        <dgm:presLayoutVars>
          <dgm:chMax val="0"/>
          <dgm:chPref val="0"/>
          <dgm:bulletEnabled val="1"/>
        </dgm:presLayoutVars>
      </dgm:prSet>
      <dgm:spPr/>
    </dgm:pt>
    <dgm:pt modelId="{499422C0-8F32-43D1-AEFE-76B6DDA70C32}" type="pres">
      <dgm:prSet presAssocID="{FF20138E-BED4-47ED-BC76-86714EC6CD49}" presName="sibTrans" presStyleCnt="0"/>
      <dgm:spPr/>
    </dgm:pt>
    <dgm:pt modelId="{8DEA0D85-9549-4A26-8A47-C872377091E6}" type="pres">
      <dgm:prSet presAssocID="{3E381B8D-A4A8-4677-BAE4-F59D0357C935}" presName="composite" presStyleCnt="0"/>
      <dgm:spPr/>
    </dgm:pt>
    <dgm:pt modelId="{0DA78411-26E3-4F2A-9DDA-8FC987916FDD}" type="pres">
      <dgm:prSet presAssocID="{3E381B8D-A4A8-4677-BAE4-F59D0357C935}" presName="bentUpArrow1" presStyleLbl="alignImgPlace1" presStyleIdx="1" presStyleCnt="3" custLinFactX="-23373" custLinFactNeighborX="-100000" custLinFactNeighborY="-63161"/>
      <dgm:spPr/>
    </dgm:pt>
    <dgm:pt modelId="{C8F3235A-B5F3-49AB-AEBD-A4A21E4C1453}" type="pres">
      <dgm:prSet presAssocID="{3E381B8D-A4A8-4677-BAE4-F59D0357C935}" presName="ParentText" presStyleLbl="node1" presStyleIdx="1" presStyleCnt="4" custScaleX="180948" custScaleY="88843" custLinFactNeighborX="-23108" custLinFactNeighborY="-42013">
        <dgm:presLayoutVars>
          <dgm:chMax val="1"/>
          <dgm:chPref val="1"/>
          <dgm:bulletEnabled val="1"/>
        </dgm:presLayoutVars>
      </dgm:prSet>
      <dgm:spPr/>
    </dgm:pt>
    <dgm:pt modelId="{D2FEACBD-5E99-4478-8E4F-6FC8A9867FD6}" type="pres">
      <dgm:prSet presAssocID="{3E381B8D-A4A8-4677-BAE4-F59D0357C935}" presName="ChildText" presStyleLbl="revTx" presStyleIdx="1" presStyleCnt="3" custScaleX="173513" custScaleY="96491" custLinFactNeighborX="74975" custLinFactNeighborY="-57123">
        <dgm:presLayoutVars>
          <dgm:chMax val="0"/>
          <dgm:chPref val="0"/>
          <dgm:bulletEnabled val="1"/>
        </dgm:presLayoutVars>
      </dgm:prSet>
      <dgm:spPr/>
    </dgm:pt>
    <dgm:pt modelId="{40CA2DC6-8B43-4CA1-B8C8-0EDDCFDB53C7}" type="pres">
      <dgm:prSet presAssocID="{2A9867C0-F0FD-491F-9945-D5207DFB68A1}" presName="sibTrans" presStyleCnt="0"/>
      <dgm:spPr/>
    </dgm:pt>
    <dgm:pt modelId="{8BB27D26-C848-4DCD-BAA5-8B604433B0F7}" type="pres">
      <dgm:prSet presAssocID="{687122BC-43E6-4581-8DCE-ACAF0790EB4B}" presName="composite" presStyleCnt="0"/>
      <dgm:spPr/>
    </dgm:pt>
    <dgm:pt modelId="{7CC435CE-E38C-4230-A11C-D646A61176C3}" type="pres">
      <dgm:prSet presAssocID="{687122BC-43E6-4581-8DCE-ACAF0790EB4B}" presName="bentUpArrow1" presStyleLbl="alignImgPlace1" presStyleIdx="2" presStyleCnt="3" custLinFactX="-56259" custLinFactNeighborX="-100000" custLinFactNeighborY="-71844"/>
      <dgm:spPr/>
    </dgm:pt>
    <dgm:pt modelId="{2D37E0A1-CF3B-401E-8710-BE2A7D03C4D0}" type="pres">
      <dgm:prSet presAssocID="{687122BC-43E6-4581-8DCE-ACAF0790EB4B}" presName="ParentText" presStyleLbl="node1" presStyleIdx="2" presStyleCnt="4" custScaleX="164006" custScaleY="73396" custLinFactX="-1769" custLinFactNeighborX="-100000" custLinFactNeighborY="-52750">
        <dgm:presLayoutVars>
          <dgm:chMax val="1"/>
          <dgm:chPref val="1"/>
          <dgm:bulletEnabled val="1"/>
        </dgm:presLayoutVars>
      </dgm:prSet>
      <dgm:spPr/>
    </dgm:pt>
    <dgm:pt modelId="{C94C28B1-B934-45E4-95CE-92A5938E1B72}" type="pres">
      <dgm:prSet presAssocID="{687122BC-43E6-4581-8DCE-ACAF0790EB4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8A224CD-3AEA-4E9C-9A3C-8A4D118BE440}" type="pres">
      <dgm:prSet presAssocID="{7701CB57-D585-4C54-9AA9-FA69C163EB77}" presName="sibTrans" presStyleCnt="0"/>
      <dgm:spPr/>
    </dgm:pt>
    <dgm:pt modelId="{52F74470-3397-42A9-AD40-BECD176F3A06}" type="pres">
      <dgm:prSet presAssocID="{03CD92A0-FE57-4D14-92F9-425EE31B7BAA}" presName="composite" presStyleCnt="0"/>
      <dgm:spPr/>
    </dgm:pt>
    <dgm:pt modelId="{9628931A-FD9F-4373-9731-766C96338180}" type="pres">
      <dgm:prSet presAssocID="{03CD92A0-FE57-4D14-92F9-425EE31B7BAA}" presName="ParentText" presStyleLbl="node1" presStyleIdx="3" presStyleCnt="4" custScaleX="180948" custScaleY="88843" custLinFactX="-29150" custLinFactNeighborX="-100000" custLinFactNeighborY="-67258">
        <dgm:presLayoutVars>
          <dgm:chMax val="1"/>
          <dgm:chPref val="1"/>
          <dgm:bulletEnabled val="1"/>
        </dgm:presLayoutVars>
      </dgm:prSet>
      <dgm:spPr/>
    </dgm:pt>
  </dgm:ptLst>
  <dgm:cxnLst>
    <dgm:cxn modelId="{1CC7290F-2E37-4E24-8092-7B2954A4F15A}" type="presOf" srcId="{A1415952-7B3C-42CB-9A0C-3FDF2392A493}" destId="{D2FEACBD-5E99-4478-8E4F-6FC8A9867FD6}" srcOrd="0" destOrd="0" presId="urn:microsoft.com/office/officeart/2005/8/layout/StepDownProcess"/>
    <dgm:cxn modelId="{B539D50F-92E8-4662-8E85-B0A619D67A81}" type="presOf" srcId="{03CD92A0-FE57-4D14-92F9-425EE31B7BAA}" destId="{9628931A-FD9F-4373-9731-766C96338180}" srcOrd="0" destOrd="0" presId="urn:microsoft.com/office/officeart/2005/8/layout/StepDownProcess"/>
    <dgm:cxn modelId="{ED51141D-D1AD-407A-AE5D-A6089A03A4B5}" type="presOf" srcId="{687122BC-43E6-4581-8DCE-ACAF0790EB4B}" destId="{2D37E0A1-CF3B-401E-8710-BE2A7D03C4D0}" srcOrd="0" destOrd="0" presId="urn:microsoft.com/office/officeart/2005/8/layout/StepDownProcess"/>
    <dgm:cxn modelId="{D20B8F27-4A4D-47A0-BF82-FBDBD2A0CA7D}" type="presOf" srcId="{8BEF02FA-BEBB-411A-8D17-5142689309C4}" destId="{C94C28B1-B934-45E4-95CE-92A5938E1B72}" srcOrd="0" destOrd="0" presId="urn:microsoft.com/office/officeart/2005/8/layout/StepDownProcess"/>
    <dgm:cxn modelId="{8C5AC860-A23A-45C7-A21D-40CC76247040}" type="presOf" srcId="{677E1DCD-7553-4CDB-A338-26775D3EA7F2}" destId="{B0FA635B-B015-4CB7-88B2-E09453C607A1}" srcOrd="0" destOrd="0" presId="urn:microsoft.com/office/officeart/2005/8/layout/StepDownProcess"/>
    <dgm:cxn modelId="{5A3DB281-FAE8-45B3-B68E-97F164E31332}" srcId="{3E381B8D-A4A8-4677-BAE4-F59D0357C935}" destId="{A1415952-7B3C-42CB-9A0C-3FDF2392A493}" srcOrd="0" destOrd="0" parTransId="{33D73B34-9AE3-4C9E-8C0D-EC4821FB110C}" sibTransId="{C943F657-0363-437C-9662-BF7AF0744FD9}"/>
    <dgm:cxn modelId="{4CBCE786-BA37-44B7-B296-3F4F7689AC30}" srcId="{E22B5B85-C778-4BD1-B805-482D58E7E096}" destId="{03CD92A0-FE57-4D14-92F9-425EE31B7BAA}" srcOrd="3" destOrd="0" parTransId="{6F5F6D7D-6C86-46CA-BEE2-E4272270B272}" sibTransId="{ADF69E06-E1A8-4FFC-ACD8-2004ADC03115}"/>
    <dgm:cxn modelId="{D970168A-2C23-4952-B128-764C69BD4028}" srcId="{E22B5B85-C778-4BD1-B805-482D58E7E096}" destId="{99285594-5D7B-45F3-8443-2EB68226725D}" srcOrd="0" destOrd="0" parTransId="{1627902E-939C-4245-AF6E-2BFA445ADAD2}" sibTransId="{FF20138E-BED4-47ED-BC76-86714EC6CD49}"/>
    <dgm:cxn modelId="{51973D97-E75C-42A1-BC61-587044C732F3}" srcId="{99285594-5D7B-45F3-8443-2EB68226725D}" destId="{677E1DCD-7553-4CDB-A338-26775D3EA7F2}" srcOrd="0" destOrd="0" parTransId="{C487B417-ACA4-40D8-9E28-CFB716496CC0}" sibTransId="{EFDD7AD2-A18B-4004-9A1D-E9E0DAC92B68}"/>
    <dgm:cxn modelId="{4B3FDBA6-C7AC-4BC6-B810-9FBE933EBA0D}" type="presOf" srcId="{99285594-5D7B-45F3-8443-2EB68226725D}" destId="{A37633FD-9E10-4440-A753-CEBE2A3BD321}" srcOrd="0" destOrd="0" presId="urn:microsoft.com/office/officeart/2005/8/layout/StepDownProcess"/>
    <dgm:cxn modelId="{021575AF-8D2E-4308-BD2B-DB10FFB4BE72}" srcId="{687122BC-43E6-4581-8DCE-ACAF0790EB4B}" destId="{8BEF02FA-BEBB-411A-8D17-5142689309C4}" srcOrd="0" destOrd="0" parTransId="{FAE92DFD-ECAA-4B47-98F7-138B95B24973}" sibTransId="{8EAF0D76-13C2-4D05-A984-F8C6564DC51E}"/>
    <dgm:cxn modelId="{5CB20CB3-21E8-4C40-BA5D-899A5B73E1EB}" srcId="{E22B5B85-C778-4BD1-B805-482D58E7E096}" destId="{3E381B8D-A4A8-4677-BAE4-F59D0357C935}" srcOrd="1" destOrd="0" parTransId="{4046D6D2-15B6-48CF-B4EC-9BFA8A318736}" sibTransId="{2A9867C0-F0FD-491F-9945-D5207DFB68A1}"/>
    <dgm:cxn modelId="{20C7C2C0-FA98-48FD-8A92-15065E2D7B57}" srcId="{E22B5B85-C778-4BD1-B805-482D58E7E096}" destId="{687122BC-43E6-4581-8DCE-ACAF0790EB4B}" srcOrd="2" destOrd="0" parTransId="{3A7ABB0D-4B58-4510-9BC4-8B020008AAD9}" sibTransId="{7701CB57-D585-4C54-9AA9-FA69C163EB77}"/>
    <dgm:cxn modelId="{F3F3BEF0-6CD4-4E1A-A457-7712CF090260}" type="presOf" srcId="{E22B5B85-C778-4BD1-B805-482D58E7E096}" destId="{B30EB654-4755-4E6D-975A-01601B2D8A23}" srcOrd="0" destOrd="0" presId="urn:microsoft.com/office/officeart/2005/8/layout/StepDownProcess"/>
    <dgm:cxn modelId="{8FF692F9-38D3-4089-95B3-496953BE919C}" type="presOf" srcId="{3E381B8D-A4A8-4677-BAE4-F59D0357C935}" destId="{C8F3235A-B5F3-49AB-AEBD-A4A21E4C1453}" srcOrd="0" destOrd="0" presId="urn:microsoft.com/office/officeart/2005/8/layout/StepDownProcess"/>
    <dgm:cxn modelId="{CA33669B-CFAE-4A08-B7B3-1921BD2BD181}" type="presParOf" srcId="{B30EB654-4755-4E6D-975A-01601B2D8A23}" destId="{64A93346-1573-4A52-AD33-DBF9217598F8}" srcOrd="0" destOrd="0" presId="urn:microsoft.com/office/officeart/2005/8/layout/StepDownProcess"/>
    <dgm:cxn modelId="{DAFC7C79-8B93-4FC9-A586-85F3BE445DC0}" type="presParOf" srcId="{64A93346-1573-4A52-AD33-DBF9217598F8}" destId="{2DD5B87F-D147-4B0B-B037-F2DCB6A41651}" srcOrd="0" destOrd="0" presId="urn:microsoft.com/office/officeart/2005/8/layout/StepDownProcess"/>
    <dgm:cxn modelId="{4628F6CD-0E1D-4B46-A802-79DE84EA3225}" type="presParOf" srcId="{64A93346-1573-4A52-AD33-DBF9217598F8}" destId="{A37633FD-9E10-4440-A753-CEBE2A3BD321}" srcOrd="1" destOrd="0" presId="urn:microsoft.com/office/officeart/2005/8/layout/StepDownProcess"/>
    <dgm:cxn modelId="{D58C3488-D497-4C2E-A62B-791F90FCBD90}" type="presParOf" srcId="{64A93346-1573-4A52-AD33-DBF9217598F8}" destId="{B0FA635B-B015-4CB7-88B2-E09453C607A1}" srcOrd="2" destOrd="0" presId="urn:microsoft.com/office/officeart/2005/8/layout/StepDownProcess"/>
    <dgm:cxn modelId="{632C5903-425D-4C07-BB4A-8BAAA64C711D}" type="presParOf" srcId="{B30EB654-4755-4E6D-975A-01601B2D8A23}" destId="{499422C0-8F32-43D1-AEFE-76B6DDA70C32}" srcOrd="1" destOrd="0" presId="urn:microsoft.com/office/officeart/2005/8/layout/StepDownProcess"/>
    <dgm:cxn modelId="{07DC881B-6B6F-470F-8033-FAD03DEFA4BE}" type="presParOf" srcId="{B30EB654-4755-4E6D-975A-01601B2D8A23}" destId="{8DEA0D85-9549-4A26-8A47-C872377091E6}" srcOrd="2" destOrd="0" presId="urn:microsoft.com/office/officeart/2005/8/layout/StepDownProcess"/>
    <dgm:cxn modelId="{9F3C8CD4-4356-4193-94BB-1F7CCBB41AF1}" type="presParOf" srcId="{8DEA0D85-9549-4A26-8A47-C872377091E6}" destId="{0DA78411-26E3-4F2A-9DDA-8FC987916FDD}" srcOrd="0" destOrd="0" presId="urn:microsoft.com/office/officeart/2005/8/layout/StepDownProcess"/>
    <dgm:cxn modelId="{C2EB55ED-D51E-4D26-922E-F216D439C111}" type="presParOf" srcId="{8DEA0D85-9549-4A26-8A47-C872377091E6}" destId="{C8F3235A-B5F3-49AB-AEBD-A4A21E4C1453}" srcOrd="1" destOrd="0" presId="urn:microsoft.com/office/officeart/2005/8/layout/StepDownProcess"/>
    <dgm:cxn modelId="{650D6F8F-6AA9-42DB-A736-421D4D076752}" type="presParOf" srcId="{8DEA0D85-9549-4A26-8A47-C872377091E6}" destId="{D2FEACBD-5E99-4478-8E4F-6FC8A9867FD6}" srcOrd="2" destOrd="0" presId="urn:microsoft.com/office/officeart/2005/8/layout/StepDownProcess"/>
    <dgm:cxn modelId="{BC2373B8-79DE-421D-9167-ACD88E4D2C79}" type="presParOf" srcId="{B30EB654-4755-4E6D-975A-01601B2D8A23}" destId="{40CA2DC6-8B43-4CA1-B8C8-0EDDCFDB53C7}" srcOrd="3" destOrd="0" presId="urn:microsoft.com/office/officeart/2005/8/layout/StepDownProcess"/>
    <dgm:cxn modelId="{5065C9C6-4A7E-43BF-8D03-B0AB90405953}" type="presParOf" srcId="{B30EB654-4755-4E6D-975A-01601B2D8A23}" destId="{8BB27D26-C848-4DCD-BAA5-8B604433B0F7}" srcOrd="4" destOrd="0" presId="urn:microsoft.com/office/officeart/2005/8/layout/StepDownProcess"/>
    <dgm:cxn modelId="{95A3D76C-76F4-4C3E-9898-04B76DBD6A02}" type="presParOf" srcId="{8BB27D26-C848-4DCD-BAA5-8B604433B0F7}" destId="{7CC435CE-E38C-4230-A11C-D646A61176C3}" srcOrd="0" destOrd="0" presId="urn:microsoft.com/office/officeart/2005/8/layout/StepDownProcess"/>
    <dgm:cxn modelId="{A7A638D7-B63B-4E21-8352-1667C04FD615}" type="presParOf" srcId="{8BB27D26-C848-4DCD-BAA5-8B604433B0F7}" destId="{2D37E0A1-CF3B-401E-8710-BE2A7D03C4D0}" srcOrd="1" destOrd="0" presId="urn:microsoft.com/office/officeart/2005/8/layout/StepDownProcess"/>
    <dgm:cxn modelId="{705FB276-B531-4654-9D69-62A6F08A3CCF}" type="presParOf" srcId="{8BB27D26-C848-4DCD-BAA5-8B604433B0F7}" destId="{C94C28B1-B934-45E4-95CE-92A5938E1B72}" srcOrd="2" destOrd="0" presId="urn:microsoft.com/office/officeart/2005/8/layout/StepDownProcess"/>
    <dgm:cxn modelId="{BF47FC70-3054-475C-8CCD-59CCA00CE9C0}" type="presParOf" srcId="{B30EB654-4755-4E6D-975A-01601B2D8A23}" destId="{F8A224CD-3AEA-4E9C-9A3C-8A4D118BE440}" srcOrd="5" destOrd="0" presId="urn:microsoft.com/office/officeart/2005/8/layout/StepDownProcess"/>
    <dgm:cxn modelId="{AB5043D2-E748-4E36-B3A1-0B6490F84D76}" type="presParOf" srcId="{B30EB654-4755-4E6D-975A-01601B2D8A23}" destId="{52F74470-3397-42A9-AD40-BECD176F3A06}" srcOrd="6" destOrd="0" presId="urn:microsoft.com/office/officeart/2005/8/layout/StepDownProcess"/>
    <dgm:cxn modelId="{38219A04-F870-4E0F-8B46-6627BC6CD961}" type="presParOf" srcId="{52F74470-3397-42A9-AD40-BECD176F3A06}" destId="{9628931A-FD9F-4373-9731-766C9633818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43630-9D8E-430C-9831-85639E53B2CC}">
      <dsp:nvSpPr>
        <dsp:cNvPr id="0" name=""/>
        <dsp:cNvSpPr/>
      </dsp:nvSpPr>
      <dsp:spPr>
        <a:xfrm>
          <a:off x="262113" y="92928"/>
          <a:ext cx="3895344" cy="1997992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Many applications need to know the location of the user and provide services based on the characteristics of the location.</a:t>
          </a:r>
        </a:p>
      </dsp:txBody>
      <dsp:txXfrm>
        <a:off x="359647" y="190462"/>
        <a:ext cx="3700276" cy="1802924"/>
      </dsp:txXfrm>
    </dsp:sp>
    <dsp:sp modelId="{7DB7A9AD-0DBE-40F5-8955-6489B4C3C540}">
      <dsp:nvSpPr>
        <dsp:cNvPr id="0" name=""/>
        <dsp:cNvSpPr/>
      </dsp:nvSpPr>
      <dsp:spPr>
        <a:xfrm>
          <a:off x="262113" y="2207834"/>
          <a:ext cx="3895344" cy="191723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6000"/>
                <a:satMod val="100000"/>
                <a:lumMod val="104000"/>
              </a:schemeClr>
            </a:gs>
            <a:gs pos="78000">
              <a:schemeClr val="accent3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Get Fused Location Provider Client- A Google API </a:t>
          </a:r>
        </a:p>
      </dsp:txBody>
      <dsp:txXfrm>
        <a:off x="355705" y="2301426"/>
        <a:ext cx="3708160" cy="1730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678A4-758F-4914-B8EF-594A0C83855B}">
      <dsp:nvSpPr>
        <dsp:cNvPr id="0" name=""/>
        <dsp:cNvSpPr/>
      </dsp:nvSpPr>
      <dsp:spPr>
        <a:xfrm rot="5400000">
          <a:off x="118830" y="1127402"/>
          <a:ext cx="1382284" cy="12189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78923F-9135-41FD-92EB-203FEFA0113E}">
      <dsp:nvSpPr>
        <dsp:cNvPr id="0" name=""/>
        <dsp:cNvSpPr/>
      </dsp:nvSpPr>
      <dsp:spPr>
        <a:xfrm>
          <a:off x="0" y="413981"/>
          <a:ext cx="4037891" cy="81384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3">
                <a:shade val="50000"/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 permissions</a:t>
          </a:r>
        </a:p>
      </dsp:txBody>
      <dsp:txXfrm>
        <a:off x="39736" y="453717"/>
        <a:ext cx="3958419" cy="734370"/>
      </dsp:txXfrm>
    </dsp:sp>
    <dsp:sp modelId="{E4EDDB54-71D3-45AF-A9E9-05D8B69981C9}">
      <dsp:nvSpPr>
        <dsp:cNvPr id="0" name=""/>
        <dsp:cNvSpPr/>
      </dsp:nvSpPr>
      <dsp:spPr>
        <a:xfrm>
          <a:off x="4475789" y="0"/>
          <a:ext cx="3663885" cy="115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4475789" y="0"/>
        <a:ext cx="3663885" cy="1156142"/>
      </dsp:txXfrm>
    </dsp:sp>
    <dsp:sp modelId="{BF4C4131-04F5-4320-BDD6-34C610041107}">
      <dsp:nvSpPr>
        <dsp:cNvPr id="0" name=""/>
        <dsp:cNvSpPr/>
      </dsp:nvSpPr>
      <dsp:spPr>
        <a:xfrm rot="5400000">
          <a:off x="1385829" y="2508032"/>
          <a:ext cx="1014914" cy="9783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9686"/>
            <a:satOff val="488"/>
            <a:lumOff val="-2665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901F43-1DA3-4A94-9B10-0BD1AE9332EF}">
      <dsp:nvSpPr>
        <dsp:cNvPr id="0" name=""/>
        <dsp:cNvSpPr/>
      </dsp:nvSpPr>
      <dsp:spPr>
        <a:xfrm>
          <a:off x="1166885" y="1650994"/>
          <a:ext cx="2856846" cy="8319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shade val="50000"/>
                <a:hueOff val="-235504"/>
                <a:satOff val="-30646"/>
                <a:lumOff val="33525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3">
                <a:shade val="50000"/>
                <a:hueOff val="-235504"/>
                <a:satOff val="-30646"/>
                <a:lumOff val="33525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3">
                <a:shade val="50000"/>
                <a:hueOff val="-235504"/>
                <a:satOff val="-30646"/>
                <a:lumOff val="33525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 err="1"/>
            <a:t>getFusedLocationProviderClient</a:t>
          </a:r>
          <a:endParaRPr lang="en-US" sz="1300" b="1" i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(To get last location)</a:t>
          </a:r>
          <a:endParaRPr lang="en-US" sz="1300" kern="1200" dirty="0"/>
        </a:p>
      </dsp:txBody>
      <dsp:txXfrm>
        <a:off x="1207505" y="1691614"/>
        <a:ext cx="2775606" cy="750714"/>
      </dsp:txXfrm>
    </dsp:sp>
    <dsp:sp modelId="{FBE1B69C-27CE-4F0E-99B4-65BBE07B74C1}">
      <dsp:nvSpPr>
        <dsp:cNvPr id="0" name=""/>
        <dsp:cNvSpPr/>
      </dsp:nvSpPr>
      <dsp:spPr>
        <a:xfrm>
          <a:off x="7504490" y="1606318"/>
          <a:ext cx="3110485" cy="1316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Requests location Updates</a:t>
          </a:r>
        </a:p>
      </dsp:txBody>
      <dsp:txXfrm>
        <a:off x="7504490" y="1606318"/>
        <a:ext cx="3110485" cy="1316461"/>
      </dsp:txXfrm>
    </dsp:sp>
    <dsp:sp modelId="{227DD3C7-8525-4798-B938-6ADCC1F411CE}">
      <dsp:nvSpPr>
        <dsp:cNvPr id="0" name=""/>
        <dsp:cNvSpPr/>
      </dsp:nvSpPr>
      <dsp:spPr>
        <a:xfrm>
          <a:off x="2209797" y="3022597"/>
          <a:ext cx="3258455" cy="6796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shade val="50000"/>
                <a:hueOff val="-235504"/>
                <a:satOff val="-30646"/>
                <a:lumOff val="33525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3">
                <a:shade val="50000"/>
                <a:hueOff val="-235504"/>
                <a:satOff val="-30646"/>
                <a:lumOff val="33525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3">
                <a:shade val="50000"/>
                <a:hueOff val="-235504"/>
                <a:satOff val="-30646"/>
                <a:lumOff val="33525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Location Callback()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(Location Update)</a:t>
          </a:r>
        </a:p>
      </dsp:txBody>
      <dsp:txXfrm>
        <a:off x="2242982" y="3055782"/>
        <a:ext cx="3192085" cy="613308"/>
      </dsp:txXfrm>
    </dsp:sp>
    <dsp:sp modelId="{A1C57937-AB27-4AC5-A936-BA775FB3650B}">
      <dsp:nvSpPr>
        <dsp:cNvPr id="0" name=""/>
        <dsp:cNvSpPr/>
      </dsp:nvSpPr>
      <dsp:spPr>
        <a:xfrm>
          <a:off x="9127996" y="3123776"/>
          <a:ext cx="1692403" cy="1316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9127996" y="3123776"/>
        <a:ext cx="1692403" cy="1316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5B87F-D147-4B0B-B037-F2DCB6A41651}">
      <dsp:nvSpPr>
        <dsp:cNvPr id="0" name=""/>
        <dsp:cNvSpPr/>
      </dsp:nvSpPr>
      <dsp:spPr>
        <a:xfrm rot="5400000">
          <a:off x="971475" y="763629"/>
          <a:ext cx="1097658" cy="1249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37633FD-9E10-4440-A753-CEBE2A3BD321}">
      <dsp:nvSpPr>
        <dsp:cNvPr id="0" name=""/>
        <dsp:cNvSpPr/>
      </dsp:nvSpPr>
      <dsp:spPr>
        <a:xfrm>
          <a:off x="32628" y="0"/>
          <a:ext cx="3997387" cy="88147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GeofenceBuilder</a:t>
          </a:r>
          <a:r>
            <a:rPr lang="en-US" sz="2400" kern="1200" dirty="0"/>
            <a:t>()</a:t>
          </a:r>
        </a:p>
      </dsp:txBody>
      <dsp:txXfrm>
        <a:off x="75666" y="43038"/>
        <a:ext cx="3911311" cy="795394"/>
      </dsp:txXfrm>
    </dsp:sp>
    <dsp:sp modelId="{B0FA635B-B015-4CB7-88B2-E09453C607A1}">
      <dsp:nvSpPr>
        <dsp:cNvPr id="0" name=""/>
        <dsp:cNvSpPr/>
      </dsp:nvSpPr>
      <dsp:spPr>
        <a:xfrm>
          <a:off x="4198322" y="0"/>
          <a:ext cx="3184179" cy="134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Builds a Geofence/initializes Geofence Object/s</a:t>
          </a:r>
        </a:p>
      </dsp:txBody>
      <dsp:txXfrm>
        <a:off x="4198322" y="0"/>
        <a:ext cx="3184179" cy="1347067"/>
      </dsp:txXfrm>
    </dsp:sp>
    <dsp:sp modelId="{0DA78411-26E3-4F2A-9DDA-8FC987916FDD}">
      <dsp:nvSpPr>
        <dsp:cNvPr id="0" name=""/>
        <dsp:cNvSpPr/>
      </dsp:nvSpPr>
      <dsp:spPr>
        <a:xfrm rot="5400000">
          <a:off x="1990586" y="2117946"/>
          <a:ext cx="1097658" cy="1249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18580"/>
            <a:satOff val="-1037"/>
            <a:lumOff val="6929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8F3235A-B5F3-49AB-AEBD-A4A21E4C1453}">
      <dsp:nvSpPr>
        <dsp:cNvPr id="0" name=""/>
        <dsp:cNvSpPr/>
      </dsp:nvSpPr>
      <dsp:spPr>
        <a:xfrm>
          <a:off x="2066623" y="1123215"/>
          <a:ext cx="3343576" cy="114910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96000"/>
                <a:satMod val="100000"/>
                <a:lumMod val="104000"/>
              </a:schemeClr>
            </a:gs>
            <a:gs pos="78000">
              <a:schemeClr val="accent3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GeofenceRequest</a:t>
          </a:r>
          <a:endParaRPr lang="en-US" sz="2400" kern="1200" dirty="0"/>
        </a:p>
      </dsp:txBody>
      <dsp:txXfrm>
        <a:off x="2122728" y="1179320"/>
        <a:ext cx="3231366" cy="1036891"/>
      </dsp:txXfrm>
    </dsp:sp>
    <dsp:sp modelId="{D2FEACBD-5E99-4478-8E4F-6FC8A9867FD6}">
      <dsp:nvSpPr>
        <dsp:cNvPr id="0" name=""/>
        <dsp:cNvSpPr/>
      </dsp:nvSpPr>
      <dsp:spPr>
        <a:xfrm>
          <a:off x="5602936" y="1139002"/>
          <a:ext cx="2331878" cy="100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Triggers request for all added geofence object in the list </a:t>
          </a:r>
        </a:p>
      </dsp:txBody>
      <dsp:txXfrm>
        <a:off x="5602936" y="1139002"/>
        <a:ext cx="2331878" cy="1008706"/>
      </dsp:txXfrm>
    </dsp:sp>
    <dsp:sp modelId="{7CC435CE-E38C-4230-A11C-D646A61176C3}">
      <dsp:nvSpPr>
        <dsp:cNvPr id="0" name=""/>
        <dsp:cNvSpPr/>
      </dsp:nvSpPr>
      <dsp:spPr>
        <a:xfrm rot="5400000">
          <a:off x="3912692" y="3352204"/>
          <a:ext cx="1097658" cy="1249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37159"/>
            <a:satOff val="-2073"/>
            <a:lumOff val="13857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D37E0A1-CF3B-401E-8710-BE2A7D03C4D0}">
      <dsp:nvSpPr>
        <dsp:cNvPr id="0" name=""/>
        <dsp:cNvSpPr/>
      </dsp:nvSpPr>
      <dsp:spPr>
        <a:xfrm>
          <a:off x="3102709" y="2413806"/>
          <a:ext cx="3030520" cy="94930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96000"/>
                <a:satMod val="100000"/>
                <a:lumMod val="104000"/>
              </a:schemeClr>
            </a:gs>
            <a:gs pos="78000">
              <a:schemeClr val="accent3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Geofence </a:t>
          </a:r>
          <a:r>
            <a:rPr lang="en-US" sz="2400" kern="1200" dirty="0" err="1"/>
            <a:t>PendingIntent</a:t>
          </a:r>
          <a:r>
            <a:rPr lang="en-US" sz="2400" kern="1200" dirty="0"/>
            <a:t> </a:t>
          </a:r>
        </a:p>
      </dsp:txBody>
      <dsp:txXfrm>
        <a:off x="3149059" y="2460156"/>
        <a:ext cx="2937820" cy="856609"/>
      </dsp:txXfrm>
    </dsp:sp>
    <dsp:sp modelId="{C94C28B1-B934-45E4-95CE-92A5938E1B72}">
      <dsp:nvSpPr>
        <dsp:cNvPr id="0" name=""/>
        <dsp:cNvSpPr/>
      </dsp:nvSpPr>
      <dsp:spPr>
        <a:xfrm>
          <a:off x="7422373" y="3047385"/>
          <a:ext cx="1343921" cy="104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7422373" y="3047385"/>
        <a:ext cx="1343921" cy="1045388"/>
      </dsp:txXfrm>
    </dsp:sp>
    <dsp:sp modelId="{9628931A-FD9F-4373-9731-766C96338180}">
      <dsp:nvSpPr>
        <dsp:cNvPr id="0" name=""/>
        <dsp:cNvSpPr/>
      </dsp:nvSpPr>
      <dsp:spPr>
        <a:xfrm>
          <a:off x="5086352" y="3507033"/>
          <a:ext cx="3343576" cy="114910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6000"/>
                <a:satMod val="100000"/>
                <a:lumMod val="104000"/>
              </a:schemeClr>
            </a:gs>
            <a:gs pos="78000">
              <a:schemeClr val="accent3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Geofences</a:t>
          </a:r>
        </a:p>
      </dsp:txBody>
      <dsp:txXfrm>
        <a:off x="5142457" y="3563138"/>
        <a:ext cx="3231366" cy="1036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F355C-7B78-4343-BC1B-9BFC261CE08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72BC4-158C-4DE4-9DC0-94260B38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72BC4-158C-4DE4-9DC0-94260B382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latitude and longitude of the location should be an input parameter for the geofence periodic updates.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72BC4-158C-4DE4-9DC0-94260B382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onto the implementation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72BC4-158C-4DE4-9DC0-94260B382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4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functions would be demonstrated in a while.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72BC4-158C-4DE4-9DC0-94260B382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location/geofencing#define-a-broadcast-receiver-for-geofence-transitions" TargetMode="External"/><Relationship Id="rId2" Type="http://schemas.openxmlformats.org/officeDocument/2006/relationships/hyperlink" Target="https://developer.android.com/training/location/retrieve-curr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ABB6-0832-4CBF-9B5C-BAFE91649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193" y="1150496"/>
            <a:ext cx="9448800" cy="227850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300" b="1" dirty="0"/>
              <a:t>Google Location Tracking and geofencing Periodic 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62FB0-745D-4194-BA2C-841F9DFE4BD6}"/>
              </a:ext>
            </a:extLst>
          </p:cNvPr>
          <p:cNvSpPr txBox="1"/>
          <p:nvPr/>
        </p:nvSpPr>
        <p:spPr>
          <a:xfrm>
            <a:off x="8841698" y="3028013"/>
            <a:ext cx="4242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By:</a:t>
            </a:r>
          </a:p>
          <a:p>
            <a:r>
              <a:rPr lang="en-US" sz="2800" dirty="0"/>
              <a:t>Saad Rafique</a:t>
            </a:r>
          </a:p>
          <a:p>
            <a:r>
              <a:rPr lang="en-US" sz="2800" dirty="0"/>
              <a:t>Tayyaba Sadiq</a:t>
            </a:r>
          </a:p>
          <a:p>
            <a:r>
              <a:rPr lang="en-US" sz="2800" dirty="0" err="1"/>
              <a:t>Rimsha</a:t>
            </a:r>
            <a:r>
              <a:rPr lang="en-US" sz="2800" dirty="0"/>
              <a:t> Amer</a:t>
            </a:r>
          </a:p>
          <a:p>
            <a:r>
              <a:rPr lang="en-US" sz="2800" dirty="0"/>
              <a:t>Ibraheem Ahmed</a:t>
            </a:r>
          </a:p>
        </p:txBody>
      </p:sp>
    </p:spTree>
    <p:extLst>
      <p:ext uri="{BB962C8B-B14F-4D97-AF65-F5344CB8AC3E}">
        <p14:creationId xmlns:p14="http://schemas.microsoft.com/office/powerpoint/2010/main" val="1411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1D4B-137B-4A90-AEDB-29709CE1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Location Tracking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B816C7-0FDB-4D47-BE5D-A275C0390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445756"/>
              </p:ext>
            </p:extLst>
          </p:nvPr>
        </p:nvGraphicFramePr>
        <p:xfrm>
          <a:off x="685800" y="1727200"/>
          <a:ext cx="10820400" cy="449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9C8A175-D443-4915-B2A5-F74CDA6288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8500" y="2057401"/>
            <a:ext cx="4965700" cy="3420004"/>
          </a:xfrm>
          <a:prstGeom prst="roundRect">
            <a:avLst>
              <a:gd name="adj" fmla="val 374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277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785-6A4E-4066-B9B5-CA2C6318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Towards 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0EBC73-46D0-4175-86F1-C7B922850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95947"/>
              </p:ext>
            </p:extLst>
          </p:nvPr>
        </p:nvGraphicFramePr>
        <p:xfrm>
          <a:off x="660400" y="1778001"/>
          <a:ext cx="10820400" cy="4440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7E70F7B-8B90-41F4-92F6-595FBB7D6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950" y="1866901"/>
            <a:ext cx="5740400" cy="1562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5BEFF8-AA69-40DF-9395-1F195E2FD0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950" y="3517900"/>
            <a:ext cx="5740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2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A070-E7FB-439A-8E36-8B632099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geofence?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858B-E7E5-470E-9112-9CB75798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Barrier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location-based service that sends a notification to smartphone users who enter a defined geographic area.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E15ED-1723-482F-BDD2-186D74FD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676649"/>
            <a:ext cx="7072312" cy="2857501"/>
          </a:xfrm>
          <a:prstGeom prst="roundRect">
            <a:avLst>
              <a:gd name="adj" fmla="val 3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475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D9E3-5DBA-4362-B7B6-FBC602D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Towards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3B1F-1BFD-47D6-A92C-79634C56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506200" cy="4339590"/>
          </a:xfrm>
        </p:spPr>
        <p:txBody>
          <a:bodyPr>
            <a:normAutofit/>
          </a:bodyPr>
          <a:lstStyle/>
          <a:p>
            <a:r>
              <a:rPr lang="en-US" sz="3200" dirty="0"/>
              <a:t>Latitude, longitude, and radius</a:t>
            </a:r>
          </a:p>
          <a:p>
            <a:r>
              <a:rPr lang="en-US" sz="3200" dirty="0"/>
              <a:t>Expiration time</a:t>
            </a:r>
          </a:p>
          <a:p>
            <a:r>
              <a:rPr lang="en-US" sz="3200" dirty="0"/>
              <a:t>Transition type</a:t>
            </a:r>
          </a:p>
          <a:p>
            <a:r>
              <a:rPr lang="en-US" sz="3200" dirty="0"/>
              <a:t>Geofence ID</a:t>
            </a:r>
          </a:p>
          <a:p>
            <a:pPr marL="3657600" lvl="8" indent="0">
              <a:buNone/>
            </a:pPr>
            <a:r>
              <a:rPr lang="en-US" sz="1800" dirty="0"/>
              <a:t>&lt;</a:t>
            </a:r>
            <a:r>
              <a:rPr lang="en-US" sz="1800" b="1" dirty="0"/>
              <a:t>uses-permission    </a:t>
            </a:r>
            <a:r>
              <a:rPr lang="en-US" sz="1800" b="1" dirty="0" err="1"/>
              <a:t>android:name</a:t>
            </a:r>
            <a:r>
              <a:rPr lang="en-US" sz="1800" b="1" dirty="0"/>
              <a:t>="</a:t>
            </a:r>
            <a:r>
              <a:rPr lang="en-US" sz="1800" b="1" dirty="0" err="1"/>
              <a:t>android.permission.ACCESS_FINE_LOCATION</a:t>
            </a:r>
            <a:r>
              <a:rPr lang="en-US" sz="1800" dirty="0"/>
              <a:t>/&gt;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/>
              <a:t>uses-permission </a:t>
            </a:r>
            <a:r>
              <a:rPr lang="en-US" sz="1800" b="1" dirty="0" err="1"/>
              <a:t>android:name</a:t>
            </a:r>
            <a:r>
              <a:rPr lang="en-US" sz="1800" b="1" dirty="0"/>
              <a:t>="</a:t>
            </a:r>
            <a:r>
              <a:rPr lang="en-US" sz="1800" b="1" dirty="0" err="1"/>
              <a:t>android.permission.ACCESS_COARSE_LOCATION</a:t>
            </a:r>
            <a:r>
              <a:rPr lang="en-US" sz="1800" dirty="0"/>
              <a:t>/&gt;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/>
              <a:t>uses-permission </a:t>
            </a:r>
            <a:r>
              <a:rPr lang="en-US" sz="1800" b="1" dirty="0" err="1"/>
              <a:t>android:name</a:t>
            </a:r>
            <a:r>
              <a:rPr lang="en-US" sz="1800" b="1" dirty="0"/>
              <a:t>="</a:t>
            </a:r>
            <a:r>
              <a:rPr lang="en-US" sz="1800" b="1" dirty="0" err="1"/>
              <a:t>android.permission.INTERNET</a:t>
            </a:r>
            <a:r>
              <a:rPr lang="en-US" sz="1800" b="1" dirty="0"/>
              <a:t>" </a:t>
            </a:r>
            <a:r>
              <a:rPr lang="en-US" sz="1800" dirty="0"/>
              <a:t>/&gt;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ECFA4-F70C-441B-B440-689EAC1433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2050" y="2667000"/>
            <a:ext cx="5581650" cy="245364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D75723-6B97-46A2-A636-FA79F3953D5C}"/>
              </a:ext>
            </a:extLst>
          </p:cNvPr>
          <p:cNvSpPr txBox="1"/>
          <p:nvPr/>
        </p:nvSpPr>
        <p:spPr>
          <a:xfrm>
            <a:off x="1809750" y="502345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Geofence 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20986-B286-4421-98C1-1C5147041616}"/>
              </a:ext>
            </a:extLst>
          </p:cNvPr>
          <p:cNvSpPr txBox="1"/>
          <p:nvPr/>
        </p:nvSpPr>
        <p:spPr>
          <a:xfrm>
            <a:off x="5905500" y="3837290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Manifest Permissions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7FF32-D8B5-45BF-8216-9C9354B3420A}"/>
              </a:ext>
            </a:extLst>
          </p:cNvPr>
          <p:cNvCxnSpPr>
            <a:cxnSpLocks/>
          </p:cNvCxnSpPr>
          <p:nvPr/>
        </p:nvCxnSpPr>
        <p:spPr>
          <a:xfrm flipV="1">
            <a:off x="3105150" y="2667000"/>
            <a:ext cx="6877050" cy="4110991"/>
          </a:xfrm>
          <a:prstGeom prst="curvedConnector3">
            <a:avLst>
              <a:gd name="adj1" fmla="val 1675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2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7A7E-5442-41B3-9B1C-32AC4BF0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639762"/>
            <a:ext cx="8610600" cy="922339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1" dirty="0"/>
              <a:t>The Geofencing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9359EC-0D7E-492E-986F-0A00E7400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05008"/>
              </p:ext>
            </p:extLst>
          </p:nvPr>
        </p:nvGraphicFramePr>
        <p:xfrm>
          <a:off x="1009650" y="1562101"/>
          <a:ext cx="10820400" cy="5712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AD3A89-B45C-41A2-A9E0-D0D131C948FE}"/>
              </a:ext>
            </a:extLst>
          </p:cNvPr>
          <p:cNvSpPr txBox="1"/>
          <p:nvPr/>
        </p:nvSpPr>
        <p:spPr>
          <a:xfrm>
            <a:off x="7372350" y="395656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Forms a pending intent and invokes the broadcast 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E1084-68AD-4C98-B40D-B8C4F8B91A71}"/>
              </a:ext>
            </a:extLst>
          </p:cNvPr>
          <p:cNvSpPr txBox="1"/>
          <p:nvPr/>
        </p:nvSpPr>
        <p:spPr>
          <a:xfrm>
            <a:off x="9563100" y="4930697"/>
            <a:ext cx="262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geofencing client, geofence is added using geofence request and pending intent</a:t>
            </a:r>
          </a:p>
        </p:txBody>
      </p:sp>
    </p:spTree>
    <p:extLst>
      <p:ext uri="{BB962C8B-B14F-4D97-AF65-F5344CB8AC3E}">
        <p14:creationId xmlns:p14="http://schemas.microsoft.com/office/powerpoint/2010/main" val="179358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7B76-3F7D-484C-AD30-470AA3A5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3F76-E5B1-4F99-8C0F-C967F606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https://developer.android.com/training/location/retrieve-current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https://developer.android.com/training/location/geofencing#define-a-broadcast-receiver-for-geofence-transitions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Link: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4790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357</TotalTime>
  <Words>290</Words>
  <Application>Microsoft Office PowerPoint</Application>
  <PresentationFormat>Widescreen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Vapor Trail</vt:lpstr>
      <vt:lpstr>       Google Location Tracking and geofencing Periodic Updates</vt:lpstr>
      <vt:lpstr>Location Tracking</vt:lpstr>
      <vt:lpstr>Towards implementation</vt:lpstr>
      <vt:lpstr>What is a geofence?</vt:lpstr>
      <vt:lpstr>Towards Implementation </vt:lpstr>
      <vt:lpstr>   The Geofencing process</vt:lpstr>
      <vt:lpstr>Helping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Location Tracking and geofencing Periodic Updates</dc:title>
  <dc:creator>Saad Ibraheem Nabeel</dc:creator>
  <cp:lastModifiedBy>Saad Ibraheem Nabeel</cp:lastModifiedBy>
  <cp:revision>18</cp:revision>
  <dcterms:created xsi:type="dcterms:W3CDTF">2019-11-23T04:58:04Z</dcterms:created>
  <dcterms:modified xsi:type="dcterms:W3CDTF">2019-11-23T10:55:39Z</dcterms:modified>
</cp:coreProperties>
</file>