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e77b19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e77b19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codepen.io/captainbrosset/details/WbzGRw" TargetMode="External"/><Relationship Id="rId5" Type="http://schemas.openxmlformats.org/officeDocument/2006/relationships/hyperlink" Target="https://codepen.io/jackrugile/pen/JLOXW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2553050" y="892450"/>
            <a:ext cx="1884000" cy="1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4412250" y="689950"/>
            <a:ext cx="34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text begins to write when you hold your finger on the screen.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759275" y="2294675"/>
            <a:ext cx="386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Need a text box (text area), where text will be written.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" name="Google Shape;58;p13"/>
          <p:cNvSpPr txBox="1"/>
          <p:nvPr/>
        </p:nvSpPr>
        <p:spPr>
          <a:xfrm>
            <a:off x="3271950" y="3880175"/>
            <a:ext cx="35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eeds to be done on circle, when you hold and circle finger then text writes.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>
            <a:stCxn id="58" idx="1"/>
          </p:cNvCxnSpPr>
          <p:nvPr/>
        </p:nvCxnSpPr>
        <p:spPr>
          <a:xfrm flipH="1">
            <a:off x="1586550" y="4295825"/>
            <a:ext cx="1685400" cy="1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>
            <a:off x="2553050" y="1676675"/>
            <a:ext cx="2379600" cy="818100"/>
          </a:xfrm>
          <a:prstGeom prst="curvedConnector3">
            <a:avLst>
              <a:gd fmla="val 8698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6395300" y="4313100"/>
            <a:ext cx="25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https://codepen.io/captainbrosset/details/WbzGRw</a:t>
            </a:r>
            <a:endParaRPr/>
          </a:p>
        </p:txBody>
      </p:sp>
      <p:cxnSp>
        <p:nvCxnSpPr>
          <p:cNvPr id="62" name="Google Shape;62;p13"/>
          <p:cNvCxnSpPr>
            <a:stCxn id="61" idx="1"/>
          </p:cNvCxnSpPr>
          <p:nvPr/>
        </p:nvCxnSpPr>
        <p:spPr>
          <a:xfrm flipH="1">
            <a:off x="1949600" y="4620900"/>
            <a:ext cx="4445700" cy="10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6023475" y="4300700"/>
            <a:ext cx="768600" cy="13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2924925" y="3390650"/>
            <a:ext cx="1372200" cy="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4263525" y="3036525"/>
            <a:ext cx="27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background should be all </a:t>
            </a:r>
            <a:r>
              <a:rPr lang="en"/>
              <a:t>of</a:t>
            </a:r>
            <a:r>
              <a:rPr lang="en"/>
              <a:t> those changing color </a:t>
            </a:r>
            <a:r>
              <a:rPr lang="en"/>
              <a:t>squares</a:t>
            </a:r>
            <a:r>
              <a:rPr lang="en"/>
              <a:t>, but without bubble </a:t>
            </a:r>
            <a:r>
              <a:rPr lang="en"/>
              <a:t>particles</a:t>
            </a:r>
            <a:r>
              <a:rPr lang="en"/>
              <a:t>.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965425" y="3259625"/>
            <a:ext cx="20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https://codepen.io/jackrugile/pen/JLOXWZ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4151650" y="481750"/>
            <a:ext cx="412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finish sample of product must look like that.</a:t>
            </a:r>
            <a:endParaRPr sz="19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0" y="112638"/>
            <a:ext cx="2766501" cy="4918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449200" y="4137475"/>
            <a:ext cx="439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circle with the finger, text writes. And it should not stop, like on the codeopen, it has to be slowly </a:t>
            </a:r>
            <a:r>
              <a:rPr lang="en"/>
              <a:t>circling</a:t>
            </a:r>
            <a:r>
              <a:rPr lang="en"/>
              <a:t>.  </a:t>
            </a:r>
            <a:endParaRPr/>
          </a:p>
        </p:txBody>
      </p:sp>
      <p:cxnSp>
        <p:nvCxnSpPr>
          <p:cNvPr id="74" name="Google Shape;74;p14"/>
          <p:cNvCxnSpPr>
            <a:stCxn id="73" idx="1"/>
          </p:cNvCxnSpPr>
          <p:nvPr/>
        </p:nvCxnSpPr>
        <p:spPr>
          <a:xfrm flipH="1">
            <a:off x="2692100" y="4553125"/>
            <a:ext cx="1757100" cy="1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4151650" y="1742850"/>
            <a:ext cx="38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possible,</a:t>
            </a:r>
            <a:r>
              <a:rPr lang="en"/>
              <a:t> background </a:t>
            </a:r>
            <a:r>
              <a:rPr lang="en"/>
              <a:t>without</a:t>
            </a:r>
            <a:r>
              <a:rPr lang="en"/>
              <a:t> the dots. </a:t>
            </a:r>
            <a:endParaRPr/>
          </a:p>
        </p:txBody>
      </p:sp>
      <p:cxnSp>
        <p:nvCxnSpPr>
          <p:cNvPr id="76" name="Google Shape;76;p14"/>
          <p:cNvCxnSpPr>
            <a:stCxn id="75" idx="1"/>
          </p:cNvCxnSpPr>
          <p:nvPr/>
        </p:nvCxnSpPr>
        <p:spPr>
          <a:xfrm flipH="1">
            <a:off x="2848150" y="1942950"/>
            <a:ext cx="1303500" cy="140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