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8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7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AF72D0-D6E8-4569-843A-CC848B48D0E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AB9FAE-9F08-491B-8AF1-412C63AE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SHIFTING, ADDITION, AND SUBTRACTION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IRFAN.ANJUM@UCP.EDU.PK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20267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Solution: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Subtract least 16-bits of two numbers, note down if borrow is taken (CF=1) 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Now subtract upper 16-bits of those two numbers and subtract the value of CF (borrow) from upper 16-bits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SBB instruction subtracts value of CF (borrow) automatically from the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SBB AX, BX; 		AX=AX-BX-CF;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subtraction-code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8632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LEA BX, NUM1;</a:t>
            </a:r>
          </a:p>
          <a:p>
            <a:pPr marL="0" indent="0">
              <a:buNone/>
            </a:pPr>
            <a:r>
              <a:rPr lang="en-US" sz="2800" dirty="0" smtClean="0"/>
              <a:t>MOV AX, [BX]</a:t>
            </a:r>
          </a:p>
          <a:p>
            <a:pPr marL="0" indent="0">
              <a:buNone/>
            </a:pPr>
            <a:r>
              <a:rPr lang="en-US" sz="2800" dirty="0" smtClean="0"/>
              <a:t>SUB AX, [BX+4];</a:t>
            </a:r>
          </a:p>
          <a:p>
            <a:pPr marL="0" indent="0">
              <a:buNone/>
            </a:pPr>
            <a:r>
              <a:rPr lang="en-US" sz="2800" dirty="0" smtClean="0"/>
              <a:t>MOV [BX+8],AX;</a:t>
            </a:r>
          </a:p>
          <a:p>
            <a:pPr marL="0" indent="0">
              <a:buNone/>
            </a:pPr>
            <a:r>
              <a:rPr lang="en-US" sz="2800" dirty="0" smtClean="0"/>
              <a:t>MOV AX, [BX+2]</a:t>
            </a:r>
          </a:p>
          <a:p>
            <a:pPr marL="0" indent="0">
              <a:buNone/>
            </a:pPr>
            <a:r>
              <a:rPr lang="en-US" sz="2800" dirty="0" smtClean="0"/>
              <a:t>SBB AX, [BX+6];</a:t>
            </a:r>
          </a:p>
          <a:p>
            <a:pPr marL="0" indent="0">
              <a:buNone/>
            </a:pPr>
            <a:r>
              <a:rPr lang="en-US" sz="2800" dirty="0" smtClean="0"/>
              <a:t>MOV [BX+10],AX;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How would you subtract two 64-bit numbers?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43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57832"/>
            <a:ext cx="9720073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Suppose ax contains the data which represents the current date, for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Year, month,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Year can vary from 0-99, month can vary from 1-12 and day can vary from 0-31;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Least five bits of AX (0-4) represent value of day, bits (5-8) represent month and bits (9-15) denote the year.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Let’s say the date is year/month/day as 97/06/15, value in AX register would be AX=1100001 0110 01111.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 program which would identify the day, month and year from AX and place the result in byte type memory variables year, month and day.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 should work for any date value? </a:t>
            </a:r>
          </a:p>
        </p:txBody>
      </p:sp>
    </p:spTree>
    <p:extLst>
      <p:ext uri="{BB962C8B-B14F-4D97-AF65-F5344CB8AC3E}">
        <p14:creationId xmlns:p14="http://schemas.microsoft.com/office/powerpoint/2010/main" val="3898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Perform operations on operands greater than the size of underlined architecture’s data bus size?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 example, you want to shift, add or subtract a 64 number when you have 16-bit architecture?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Using extended operation’s technique one can operate on an operand of any size.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7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2600"/>
            <a:ext cx="9491472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want to shift a number left/right greater than the size of your underlined architecture’s data bus size?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Shift left/right a 32-bit or 64-bit number </a:t>
            </a:r>
            <a:r>
              <a:rPr lang="en-US" sz="3200" dirty="0" smtClean="0"/>
              <a:t>given </a:t>
            </a:r>
            <a:r>
              <a:rPr lang="en-US" sz="3200" dirty="0"/>
              <a:t>16-bit architecture?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can only shift 16-bits at a time using shift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How to do this? </a:t>
            </a:r>
          </a:p>
        </p:txBody>
      </p:sp>
    </p:spTree>
    <p:extLst>
      <p:ext uri="{BB962C8B-B14F-4D97-AF65-F5344CB8AC3E}">
        <p14:creationId xmlns:p14="http://schemas.microsoft.com/office/powerpoint/2010/main" val="27762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1" y="88900"/>
            <a:ext cx="7429499" cy="1478570"/>
          </a:xfrm>
        </p:spPr>
        <p:txBody>
          <a:bodyPr/>
          <a:lstStyle/>
          <a:p>
            <a:r>
              <a:rPr lang="en-US" dirty="0" smtClean="0"/>
              <a:t>Left shift 32-bit number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3620404"/>
            <a:ext cx="4800600" cy="1676400"/>
            <a:chOff x="3136900" y="3657600"/>
            <a:chExt cx="4800600" cy="1676400"/>
          </a:xfrm>
        </p:grpSpPr>
        <p:sp>
          <p:nvSpPr>
            <p:cNvPr id="4" name="Rectangle 3"/>
            <p:cNvSpPr/>
            <p:nvPr/>
          </p:nvSpPr>
          <p:spPr>
            <a:xfrm>
              <a:off x="3136900" y="48768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05506" y="3657600"/>
              <a:ext cx="2731994" cy="457200"/>
              <a:chOff x="4305300" y="2438400"/>
              <a:chExt cx="2731994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05300" y="24384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CF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60894" y="2438400"/>
                <a:ext cx="1676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0-15 bits</a:t>
                </a:r>
              </a:p>
            </p:txBody>
          </p:sp>
          <p:cxnSp>
            <p:nvCxnSpPr>
              <p:cNvPr id="8" name="Straight Arrow Connector 7"/>
              <p:cNvCxnSpPr>
                <a:stCxn id="6" idx="1"/>
                <a:endCxn id="5" idx="3"/>
              </p:cNvCxnSpPr>
              <p:nvPr/>
            </p:nvCxnSpPr>
            <p:spPr>
              <a:xfrm flipH="1">
                <a:off x="4762500" y="2667000"/>
                <a:ext cx="598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Elbow Connector 16"/>
            <p:cNvCxnSpPr>
              <a:stCxn id="5" idx="1"/>
              <a:endCxn id="4" idx="3"/>
            </p:cNvCxnSpPr>
            <p:nvPr/>
          </p:nvCxnSpPr>
          <p:spPr>
            <a:xfrm rot="10800000" flipV="1">
              <a:off x="4813300" y="3886200"/>
              <a:ext cx="392206" cy="1219200"/>
            </a:xfrm>
            <a:prstGeom prst="bentConnector3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05000" y="560160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RCL …?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9612" y="434207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SHL …?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7403" y="2365337"/>
            <a:ext cx="3352800" cy="457200"/>
            <a:chOff x="2298700" y="2029770"/>
            <a:chExt cx="33528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298700" y="202977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5100" y="202977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2977403" y="2083704"/>
            <a:ext cx="3352800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199" y="156747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0-31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19900" y="2603413"/>
            <a:ext cx="476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Code:</a:t>
            </a:r>
          </a:p>
          <a:p>
            <a:endParaRPr lang="pt-BR" sz="2400" b="1" dirty="0"/>
          </a:p>
          <a:p>
            <a:r>
              <a:rPr lang="pt-BR" sz="2400" b="1" dirty="0" smtClean="0"/>
              <a:t>SHL </a:t>
            </a:r>
            <a:r>
              <a:rPr lang="pt-BR" sz="2400" b="1" dirty="0"/>
              <a:t>[NUM1], 1; </a:t>
            </a:r>
            <a:r>
              <a:rPr lang="pt-BR" sz="2400" b="1" dirty="0" smtClean="0"/>
              <a:t>NUM1=FFFE</a:t>
            </a:r>
            <a:r>
              <a:rPr lang="pt-BR" sz="2400" b="1" dirty="0"/>
              <a:t>, CF=1    </a:t>
            </a:r>
          </a:p>
          <a:p>
            <a:r>
              <a:rPr lang="pt-BR" sz="2400" b="1" dirty="0"/>
              <a:t>RCL [NUM1+2],1;</a:t>
            </a:r>
          </a:p>
          <a:p>
            <a:r>
              <a:rPr lang="pt-BR" sz="2400" b="1" dirty="0" smtClean="0"/>
              <a:t>RET</a:t>
            </a:r>
          </a:p>
          <a:p>
            <a:endParaRPr lang="pt-BR" sz="2400" b="1" dirty="0"/>
          </a:p>
          <a:p>
            <a:r>
              <a:rPr lang="pt-BR" sz="2400" b="1" dirty="0"/>
              <a:t>NUM1 DD </a:t>
            </a:r>
            <a:r>
              <a:rPr lang="pt-BR" sz="2400" b="1" dirty="0" smtClean="0"/>
              <a:t>0x0000FFFF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273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/>
              <a:t>shift </a:t>
            </a:r>
            <a:r>
              <a:rPr lang="en-US" dirty="0" smtClean="0"/>
              <a:t>operations-exercise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b="1" dirty="0" smtClean="0"/>
              <a:t>How to shift right a 32-bit number?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 smtClean="0"/>
              <a:t>How would you shift 64-bit number?</a:t>
            </a:r>
          </a:p>
        </p:txBody>
      </p:sp>
    </p:spTree>
    <p:extLst>
      <p:ext uri="{BB962C8B-B14F-4D97-AF65-F5344CB8AC3E}">
        <p14:creationId xmlns:p14="http://schemas.microsoft.com/office/powerpoint/2010/main" val="35291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32000"/>
            <a:ext cx="9720073" cy="1130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you want to add two 32-bit numbers using a 16-bit architecture?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You can add16-bits at a time, how would you do this?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0" y="3490468"/>
            <a:ext cx="3352800" cy="457200"/>
            <a:chOff x="3429000" y="3594100"/>
            <a:chExt cx="3352800" cy="457200"/>
          </a:xfrm>
        </p:grpSpPr>
        <p:sp>
          <p:nvSpPr>
            <p:cNvPr id="4" name="Rectangle 3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0" y="4324529"/>
            <a:ext cx="3352800" cy="457200"/>
            <a:chOff x="3429000" y="3594100"/>
            <a:chExt cx="3352800" cy="457200"/>
          </a:xfrm>
        </p:grpSpPr>
        <p:sp>
          <p:nvSpPr>
            <p:cNvPr id="13" name="Rectangle 12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20800" y="35814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 dd 0x0001 FFFF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Num2 dd 0x0001 0002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dd 0</a:t>
            </a:r>
            <a:endParaRPr lang="en-US" dirty="0"/>
          </a:p>
        </p:txBody>
      </p:sp>
      <p:sp>
        <p:nvSpPr>
          <p:cNvPr id="16" name="Plus 15"/>
          <p:cNvSpPr/>
          <p:nvPr/>
        </p:nvSpPr>
        <p:spPr>
          <a:xfrm>
            <a:off x="6038850" y="3997261"/>
            <a:ext cx="342900" cy="27767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7556500" y="4034155"/>
            <a:ext cx="342900" cy="27767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5335726"/>
            <a:ext cx="3352800" cy="457200"/>
            <a:chOff x="3429000" y="3594100"/>
            <a:chExt cx="3352800" cy="457200"/>
          </a:xfrm>
        </p:grpSpPr>
        <p:sp>
          <p:nvSpPr>
            <p:cNvPr id="19" name="Rectangle 18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65700" y="5054600"/>
            <a:ext cx="4381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2400" y="309633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010400" y="3133726"/>
            <a:ext cx="0" cy="3000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Solution: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Add least 16-bits of two numbers, note down if carry is generated (CF=1) 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Now add upper 16-bits of those two numbers and add the value of CF to upper 16-bits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ADC instruction </a:t>
            </a:r>
            <a:r>
              <a:rPr lang="en-US" sz="2800" dirty="0" smtClean="0"/>
              <a:t>adds </a:t>
            </a:r>
            <a:r>
              <a:rPr lang="en-US" sz="2800" dirty="0" smtClean="0"/>
              <a:t>value of CF automatically to the result.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ADC AX, BX; 		AX=AX+BX+CF;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7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addition-code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1800"/>
            <a:ext cx="10761472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LEA BX, NUM1</a:t>
            </a:r>
            <a:r>
              <a:rPr lang="en-US" sz="1800" dirty="0" smtClean="0"/>
              <a:t>;	load address of first variable. BX points to the lowest byte in Num1.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MOV AX, [BX</a:t>
            </a:r>
            <a:r>
              <a:rPr lang="en-US" sz="1800" dirty="0" smtClean="0"/>
              <a:t>]	loads two bytes into AX register, AX=FFFF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ADD AX, [BX+4</a:t>
            </a:r>
            <a:r>
              <a:rPr lang="en-US" sz="1800" dirty="0" smtClean="0"/>
              <a:t>];	adds operand at [BX+4] into AX; AX=AX+0002;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MOV [BX+8],AX</a:t>
            </a:r>
            <a:r>
              <a:rPr lang="en-US" sz="1800" dirty="0" smtClean="0"/>
              <a:t>;	save the result in destination double word SUM at lower word which is at offset [BX+8]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MOV AX, [BX+2</a:t>
            </a:r>
            <a:r>
              <a:rPr lang="en-US" sz="1800" dirty="0" smtClean="0"/>
              <a:t>]	load higher word into Ax register, AX=0001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ADC AX, [BX+6</a:t>
            </a:r>
            <a:r>
              <a:rPr lang="en-US" sz="1800" dirty="0" smtClean="0"/>
              <a:t>];	add higher word </a:t>
            </a:r>
            <a:r>
              <a:rPr lang="en-US" sz="1800" dirty="0" smtClean="0"/>
              <a:t>of Num2 into AX with carry flag; AX=AX+0001+CF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MOV [BX+10],AX</a:t>
            </a:r>
            <a:r>
              <a:rPr lang="en-US" sz="1800" dirty="0" smtClean="0"/>
              <a:t>;	Write the result into destination double word SUM at upper word which is at offset [BX+10]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.exit</a:t>
            </a:r>
          </a:p>
          <a:p>
            <a:r>
              <a:rPr lang="en-US" sz="1800" dirty="0"/>
              <a:t>Num1 dd 0x0001 </a:t>
            </a:r>
            <a:r>
              <a:rPr lang="en-US" sz="1800" dirty="0" smtClean="0"/>
              <a:t>FFFF</a:t>
            </a:r>
            <a:endParaRPr lang="en-US" sz="1800" dirty="0"/>
          </a:p>
          <a:p>
            <a:r>
              <a:rPr lang="en-US" sz="1800" dirty="0"/>
              <a:t>Num2 dd 0x0001 0002</a:t>
            </a:r>
          </a:p>
          <a:p>
            <a:r>
              <a:rPr lang="en-US" sz="1800" dirty="0" smtClean="0"/>
              <a:t>SUM </a:t>
            </a:r>
            <a:r>
              <a:rPr lang="en-US" sz="1800" dirty="0"/>
              <a:t>dd </a:t>
            </a:r>
            <a:r>
              <a:rPr lang="en-US" sz="1800" dirty="0" smtClean="0"/>
              <a:t>0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How would you add two 64-bit numbers?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132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32000"/>
            <a:ext cx="9720073" cy="1130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you want to subtract two 32-bit numbers using a 16-bit architecture?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You can subtract16-bits at a time, how would you do this?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0" y="3490468"/>
            <a:ext cx="3352800" cy="457200"/>
            <a:chOff x="3429000" y="3594100"/>
            <a:chExt cx="3352800" cy="457200"/>
          </a:xfrm>
        </p:grpSpPr>
        <p:sp>
          <p:nvSpPr>
            <p:cNvPr id="4" name="Rectangle 3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0" y="4324529"/>
            <a:ext cx="3352800" cy="457200"/>
            <a:chOff x="3429000" y="3594100"/>
            <a:chExt cx="3352800" cy="457200"/>
          </a:xfrm>
        </p:grpSpPr>
        <p:sp>
          <p:nvSpPr>
            <p:cNvPr id="13" name="Rectangle 12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20800" y="35814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 dd 0x0001 FFFF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Num2 dd 0x0001 0002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 dd 0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5335726"/>
            <a:ext cx="3352800" cy="457200"/>
            <a:chOff x="3429000" y="3594100"/>
            <a:chExt cx="3352800" cy="457200"/>
          </a:xfrm>
        </p:grpSpPr>
        <p:sp>
          <p:nvSpPr>
            <p:cNvPr id="19" name="Rectangle 18"/>
            <p:cNvSpPr/>
            <p:nvPr/>
          </p:nvSpPr>
          <p:spPr>
            <a:xfrm>
              <a:off x="34290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16-31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5400" y="3594100"/>
              <a:ext cx="1676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0-15 bits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965700" y="5054600"/>
            <a:ext cx="4381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2400" y="309633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010400" y="3133726"/>
            <a:ext cx="0" cy="3000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0" y="4133722"/>
            <a:ext cx="292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07100" y="4162361"/>
            <a:ext cx="292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567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Extended SHIFTING, ADDITION, AND SUBTRACTION</vt:lpstr>
      <vt:lpstr>Extended operations</vt:lpstr>
      <vt:lpstr>Extended shifting</vt:lpstr>
      <vt:lpstr>Left shift 32-bit number</vt:lpstr>
      <vt:lpstr>Extended shift operations-exercise</vt:lpstr>
      <vt:lpstr>Extended addition</vt:lpstr>
      <vt:lpstr>Extended addition</vt:lpstr>
      <vt:lpstr>Extended addition-code</vt:lpstr>
      <vt:lpstr>Extended subtraction</vt:lpstr>
      <vt:lpstr>Extended subtraction</vt:lpstr>
      <vt:lpstr>Extended subtraction-code</vt:lpstr>
      <vt:lpstr>Exercise?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operations</dc:title>
  <dc:creator>Irfan</dc:creator>
  <cp:lastModifiedBy>Irfan</cp:lastModifiedBy>
  <cp:revision>11</cp:revision>
  <dcterms:created xsi:type="dcterms:W3CDTF">2017-11-12T20:31:04Z</dcterms:created>
  <dcterms:modified xsi:type="dcterms:W3CDTF">2017-11-13T16:38:24Z</dcterms:modified>
</cp:coreProperties>
</file>