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314" r:id="rId2"/>
    <p:sldId id="349" r:id="rId3"/>
    <p:sldId id="353" r:id="rId4"/>
    <p:sldId id="351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1647-E04B-4371-8B3F-E031C22ABB9F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B5D0-C96A-4195-BAA2-D41E2447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AND SUBROUTINES/PROCEDURES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IRFAN.ANJUM@UCP.EDU.PK</a:t>
            </a:r>
          </a:p>
        </p:txBody>
      </p:sp>
    </p:spTree>
    <p:extLst>
      <p:ext uri="{BB962C8B-B14F-4D97-AF65-F5344CB8AC3E}">
        <p14:creationId xmlns:p14="http://schemas.microsoft.com/office/powerpoint/2010/main" val="294036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467020"/>
              </p:ext>
            </p:extLst>
          </p:nvPr>
        </p:nvGraphicFramePr>
        <p:xfrm>
          <a:off x="5486400" y="18288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 in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Garbage</a:t>
                      </a:r>
                      <a:r>
                        <a:rPr lang="en-US" baseline="0" dirty="0"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value</a:t>
                      </a:r>
                      <a:endParaRPr lang="en-US" dirty="0"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5410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SP points to the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SP points to the address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57912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4636532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905000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 AX, 5</a:t>
            </a:r>
          </a:p>
          <a:p>
            <a:r>
              <a:rPr lang="en-US" dirty="0"/>
              <a:t>MOV BX, 7</a:t>
            </a:r>
          </a:p>
          <a:p>
            <a:r>
              <a:rPr lang="en-US" dirty="0"/>
              <a:t>PUSH AX</a:t>
            </a:r>
          </a:p>
          <a:p>
            <a:r>
              <a:rPr lang="en-US" dirty="0"/>
              <a:t>PUSH BX</a:t>
            </a:r>
          </a:p>
          <a:p>
            <a:r>
              <a:rPr lang="en-US" dirty="0"/>
              <a:t>ADD AX, BX</a:t>
            </a:r>
          </a:p>
          <a:p>
            <a:r>
              <a:rPr lang="en-US" dirty="0"/>
              <a:t>PUSH AX; Did 5+7 and saved on stack</a:t>
            </a:r>
          </a:p>
          <a:p>
            <a:r>
              <a:rPr lang="en-US" dirty="0"/>
              <a:t>Now I want to do 5-7? </a:t>
            </a:r>
          </a:p>
          <a:p>
            <a:r>
              <a:rPr lang="en-US" dirty="0"/>
              <a:t>AX is changed, read its value from stack?</a:t>
            </a:r>
          </a:p>
          <a:p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Accessing data randomly from stack</a:t>
            </a:r>
          </a:p>
        </p:txBody>
      </p:sp>
    </p:spTree>
    <p:extLst>
      <p:ext uri="{BB962C8B-B14F-4D97-AF65-F5344CB8AC3E}">
        <p14:creationId xmlns:p14="http://schemas.microsoft.com/office/powerpoint/2010/main" val="372129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58929"/>
              </p:ext>
            </p:extLst>
          </p:nvPr>
        </p:nvGraphicFramePr>
        <p:xfrm>
          <a:off x="5334000" y="18288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 in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Garbage</a:t>
                      </a:r>
                      <a:r>
                        <a:rPr lang="en-US" baseline="0" dirty="0"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value</a:t>
                      </a:r>
                      <a:endParaRPr lang="en-US" dirty="0"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randomly from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410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SP points to the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905000"/>
            <a:ext cx="464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 AX, 5</a:t>
            </a:r>
          </a:p>
          <a:p>
            <a:r>
              <a:rPr lang="en-US" dirty="0"/>
              <a:t>MOV BX, 7</a:t>
            </a:r>
          </a:p>
          <a:p>
            <a:r>
              <a:rPr lang="en-US" dirty="0"/>
              <a:t>PUSH AX</a:t>
            </a:r>
          </a:p>
          <a:p>
            <a:r>
              <a:rPr lang="en-US" dirty="0"/>
              <a:t>PUSH BX</a:t>
            </a:r>
          </a:p>
          <a:p>
            <a:r>
              <a:rPr lang="en-US" dirty="0"/>
              <a:t>ADD AX, BX</a:t>
            </a:r>
          </a:p>
          <a:p>
            <a:r>
              <a:rPr lang="en-US" dirty="0"/>
              <a:t>PUSH AX; Did 5+7 and saved on stack</a:t>
            </a:r>
          </a:p>
          <a:p>
            <a:r>
              <a:rPr lang="en-US" dirty="0"/>
              <a:t>MOV BP, SP</a:t>
            </a:r>
          </a:p>
          <a:p>
            <a:r>
              <a:rPr lang="en-US" dirty="0"/>
              <a:t>MOV AX, [BP+4]; AX=5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267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SP &amp; BP points to the same address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57912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4636532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2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JMP START</a:t>
            </a:r>
          </a:p>
          <a:p>
            <a:pPr marL="109728" indent="0">
              <a:buNone/>
            </a:pPr>
            <a:r>
              <a:rPr lang="en-US" dirty="0"/>
              <a:t>; variable declaration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; function declaration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; main program</a:t>
            </a:r>
          </a:p>
          <a:p>
            <a:pPr marL="109728" indent="0">
              <a:buNone/>
            </a:pPr>
            <a:r>
              <a:rPr lang="en-US" dirty="0"/>
              <a:t>START:</a:t>
            </a:r>
          </a:p>
          <a:p>
            <a:pPr marL="109728" indent="0">
              <a:buNone/>
            </a:pPr>
            <a:r>
              <a:rPr lang="en-US" dirty="0"/>
              <a:t>; function calling</a:t>
            </a:r>
          </a:p>
          <a:p>
            <a:pPr marL="109728" indent="0">
              <a:buNone/>
            </a:pPr>
            <a:r>
              <a:rPr lang="en-US" dirty="0"/>
              <a:t>.EXIT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Subroutine/Functions</a:t>
            </a:r>
          </a:p>
        </p:txBody>
      </p:sp>
    </p:spTree>
    <p:extLst>
      <p:ext uri="{BB962C8B-B14F-4D97-AF65-F5344CB8AC3E}">
        <p14:creationId xmlns:p14="http://schemas.microsoft.com/office/powerpoint/2010/main" val="307726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JMP START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Num1 </a:t>
            </a:r>
            <a:r>
              <a:rPr lang="en-US" dirty="0" err="1"/>
              <a:t>dw</a:t>
            </a:r>
            <a:r>
              <a:rPr lang="en-US" dirty="0"/>
              <a:t> 5; 			variables needed in function</a:t>
            </a:r>
          </a:p>
          <a:p>
            <a:pPr marL="109728" indent="0">
              <a:buNone/>
            </a:pPr>
            <a:r>
              <a:rPr lang="en-US" dirty="0"/>
              <a:t>Fact </a:t>
            </a:r>
            <a:r>
              <a:rPr lang="en-US" dirty="0" err="1"/>
              <a:t>dw</a:t>
            </a:r>
            <a:r>
              <a:rPr lang="en-US" dirty="0"/>
              <a:t> 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MyFunction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…….				function statements</a:t>
            </a:r>
          </a:p>
          <a:p>
            <a:pPr marL="109728" indent="0">
              <a:buNone/>
            </a:pPr>
            <a:r>
              <a:rPr lang="en-US" dirty="0"/>
              <a:t>ret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START: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Call </a:t>
            </a:r>
            <a:r>
              <a:rPr lang="en-US" dirty="0" err="1"/>
              <a:t>MyFunction</a:t>
            </a:r>
            <a:r>
              <a:rPr lang="en-US" dirty="0"/>
              <a:t>;		function calling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.EXIT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to calculate factorial of a number?</a:t>
            </a:r>
          </a:p>
        </p:txBody>
      </p:sp>
    </p:spTree>
    <p:extLst>
      <p:ext uri="{BB962C8B-B14F-4D97-AF65-F5344CB8AC3E}">
        <p14:creationId xmlns:p14="http://schemas.microsoft.com/office/powerpoint/2010/main" val="416967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AE3DD-8AB3-45F1-B28B-D5A6A5697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to Stack</a:t>
            </a:r>
          </a:p>
          <a:p>
            <a:r>
              <a:rPr lang="en-US"/>
              <a:t>Stack operations</a:t>
            </a:r>
          </a:p>
          <a:p>
            <a:pPr lvl="1"/>
            <a:r>
              <a:rPr lang="en-US"/>
              <a:t>Push operation</a:t>
            </a:r>
          </a:p>
          <a:p>
            <a:pPr lvl="1"/>
            <a:r>
              <a:rPr lang="en-US"/>
              <a:t>Pop operation</a:t>
            </a:r>
          </a:p>
          <a:p>
            <a:r>
              <a:rPr lang="en-US"/>
              <a:t>Subroutines/Procedures</a:t>
            </a:r>
          </a:p>
          <a:p>
            <a:pPr lvl="1"/>
            <a:r>
              <a:rPr lang="en-US"/>
              <a:t>Call instruction</a:t>
            </a:r>
          </a:p>
          <a:p>
            <a:pPr lvl="1"/>
            <a:r>
              <a:rPr lang="en-US"/>
              <a:t>Ret instruction</a:t>
            </a:r>
          </a:p>
          <a:p>
            <a:pPr lvl="1"/>
            <a:r>
              <a:rPr lang="en-US"/>
              <a:t>Subroutine-example</a:t>
            </a:r>
          </a:p>
          <a:p>
            <a:pPr lvl="1"/>
            <a:r>
              <a:rPr lang="en-US"/>
              <a:t>Subroutine-Parameter passing</a:t>
            </a:r>
          </a:p>
          <a:p>
            <a:pPr lvl="1"/>
            <a:r>
              <a:rPr lang="en-US"/>
              <a:t>Subroutine-Creating local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</p:spTree>
    <p:extLst>
      <p:ext uri="{BB962C8B-B14F-4D97-AF65-F5344CB8AC3E}">
        <p14:creationId xmlns:p14="http://schemas.microsoft.com/office/powerpoint/2010/main" val="193001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 needs dedicated memory to perform its operations successfully as Processor has limited number or registers.</a:t>
            </a:r>
          </a:p>
          <a:p>
            <a:r>
              <a:rPr lang="en-US" dirty="0"/>
              <a:t>Operations?</a:t>
            </a:r>
          </a:p>
          <a:p>
            <a:pPr lvl="1"/>
            <a:r>
              <a:rPr lang="en-US" dirty="0"/>
              <a:t>Processor saves return addresses onto stack before going to execute a function or interrupt service routine. </a:t>
            </a:r>
          </a:p>
          <a:p>
            <a:pPr lvl="1"/>
            <a:r>
              <a:rPr lang="en-US" dirty="0"/>
              <a:t>When parameters are to be passed to functions, they are passed through the stack.</a:t>
            </a:r>
          </a:p>
          <a:p>
            <a:pPr lvl="1"/>
            <a:r>
              <a:rPr lang="en-US" dirty="0"/>
              <a:t>Local variables created within functions are stored temporarily onto stack.</a:t>
            </a:r>
          </a:p>
          <a:p>
            <a:r>
              <a:rPr lang="en-US" dirty="0"/>
              <a:t>Stack is managed directly by the CPU using </a:t>
            </a:r>
            <a:r>
              <a:rPr lang="en-US" b="1" dirty="0"/>
              <a:t>stack pointer</a:t>
            </a:r>
            <a:r>
              <a:rPr lang="en-US" dirty="0"/>
              <a:t> (SP)</a:t>
            </a:r>
          </a:p>
          <a:p>
            <a:r>
              <a:rPr lang="en-US" dirty="0"/>
              <a:t>Stack pointer (SP) is a CPU register which points to the stack memory address from where data is to be accessed.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STACK MEMORY?</a:t>
            </a:r>
          </a:p>
        </p:txBody>
      </p:sp>
    </p:spTree>
    <p:extLst>
      <p:ext uri="{BB962C8B-B14F-4D97-AF65-F5344CB8AC3E}">
        <p14:creationId xmlns:p14="http://schemas.microsoft.com/office/powerpoint/2010/main" val="145029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Stack is also accessible to the programmer for data write/read operations.</a:t>
            </a:r>
          </a:p>
          <a:p>
            <a:r>
              <a:rPr lang="en-US" dirty="0"/>
              <a:t>To write a value into stack memory, one can write </a:t>
            </a:r>
            <a:br>
              <a:rPr lang="en-US" dirty="0"/>
            </a:br>
            <a:r>
              <a:rPr lang="en-US" dirty="0"/>
              <a:t>PUSH source; 	where source is the value to be written into stack. Example:</a:t>
            </a:r>
          </a:p>
          <a:p>
            <a:r>
              <a:rPr lang="en-US" dirty="0"/>
              <a:t>PUSH AX	; Saves value of AX onto stack. </a:t>
            </a:r>
          </a:p>
          <a:p>
            <a:r>
              <a:rPr lang="en-US" dirty="0"/>
              <a:t>Similarly, to delete a value from stack, one can write </a:t>
            </a:r>
            <a:br>
              <a:rPr lang="en-US" dirty="0"/>
            </a:br>
            <a:r>
              <a:rPr lang="en-US" dirty="0"/>
              <a:t>Pop destination; This instruction removes value from stack and saves it into destination. Example:</a:t>
            </a:r>
          </a:p>
          <a:p>
            <a:r>
              <a:rPr lang="en-US" dirty="0"/>
              <a:t>Pop AX	; Removes value from stack and places it into AX.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STACK MEMORY</a:t>
            </a:r>
          </a:p>
        </p:txBody>
      </p:sp>
    </p:spTree>
    <p:extLst>
      <p:ext uri="{BB962C8B-B14F-4D97-AF65-F5344CB8AC3E}">
        <p14:creationId xmlns:p14="http://schemas.microsoft.com/office/powerpoint/2010/main" val="204842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12014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What will be value of AX and n2 after execution of following code? </a:t>
            </a:r>
            <a:br>
              <a:rPr lang="en-US" dirty="0"/>
            </a:br>
            <a:r>
              <a:rPr lang="en-US" dirty="0"/>
              <a:t>Start:</a:t>
            </a:r>
            <a:br>
              <a:rPr lang="en-US" dirty="0"/>
            </a:br>
            <a:r>
              <a:rPr lang="en-US" dirty="0"/>
              <a:t>MOV AX, 0xAB12;</a:t>
            </a:r>
            <a:br>
              <a:rPr lang="en-US" dirty="0"/>
            </a:br>
            <a:r>
              <a:rPr lang="en-US" dirty="0"/>
              <a:t>Push AX;		; AB12 saved on stack;</a:t>
            </a:r>
            <a:br>
              <a:rPr lang="en-US" dirty="0"/>
            </a:br>
            <a:r>
              <a:rPr lang="en-US" dirty="0"/>
              <a:t>Push n2;</a:t>
            </a:r>
            <a:r>
              <a:rPr lang="en-US"/>
              <a:t>		; </a:t>
            </a:r>
            <a:r>
              <a:rPr lang="en-US" dirty="0"/>
              <a:t>FFEE saved on stack;	</a:t>
            </a:r>
            <a:br>
              <a:rPr lang="en-US" dirty="0"/>
            </a:br>
            <a:r>
              <a:rPr lang="en-US" dirty="0"/>
              <a:t>Pop AX;		; Top of stack is moved to AX, so AX=FFEE;</a:t>
            </a:r>
            <a:br>
              <a:rPr lang="en-US" dirty="0"/>
            </a:br>
            <a:r>
              <a:rPr lang="en-US" dirty="0"/>
              <a:t>Pop n2;		; Next value in stack is moved to num2, so n2=AB12</a:t>
            </a:r>
            <a:br>
              <a:rPr lang="en-US" dirty="0"/>
            </a:br>
            <a:r>
              <a:rPr lang="en-US" dirty="0"/>
              <a:t>ret</a:t>
            </a:r>
            <a:br>
              <a:rPr lang="en-US" dirty="0"/>
            </a:br>
            <a:r>
              <a:rPr lang="en-US" dirty="0"/>
              <a:t>n2 dw 0xFFEE;</a:t>
            </a:r>
          </a:p>
          <a:p>
            <a:r>
              <a:rPr lang="en-US" dirty="0"/>
              <a:t>Swapped two numbers without third variable?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Push and Pop instructions-Example</a:t>
            </a:r>
          </a:p>
        </p:txBody>
      </p:sp>
    </p:spTree>
    <p:extLst>
      <p:ext uri="{BB962C8B-B14F-4D97-AF65-F5344CB8AC3E}">
        <p14:creationId xmlns:p14="http://schemas.microsoft.com/office/powerpoint/2010/main" val="9517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Stack pointer (SP) contains an address that tells processor where to write data whenever a push instruction is executed. </a:t>
            </a:r>
          </a:p>
          <a:p>
            <a:r>
              <a:rPr lang="en-US" dirty="0"/>
              <a:t>A push instruction </a:t>
            </a:r>
            <a:r>
              <a:rPr lang="en-US" b="1" dirty="0"/>
              <a:t>(PUSH source)</a:t>
            </a:r>
            <a:r>
              <a:rPr lang="en-US" dirty="0"/>
              <a:t> does following operations</a:t>
            </a:r>
          </a:p>
          <a:p>
            <a:r>
              <a:rPr lang="en-US" dirty="0"/>
              <a:t>SP=SP-2</a:t>
            </a:r>
          </a:p>
          <a:p>
            <a:r>
              <a:rPr lang="en-US" dirty="0"/>
              <a:t>M[SP]=source</a:t>
            </a:r>
          </a:p>
          <a:p>
            <a:r>
              <a:rPr lang="en-US" dirty="0"/>
              <a:t>For example if SP=FFFE and AX is 12AB; when Push AX is executed, SP is decremented to FFFC and value 12AB is saved on memory address FFFC. </a:t>
            </a:r>
          </a:p>
          <a:p>
            <a:r>
              <a:rPr lang="en-US" dirty="0"/>
              <a:t>After execution, SP becomes FFFC. </a:t>
            </a:r>
          </a:p>
          <a:p>
            <a:r>
              <a:rPr lang="en-US" dirty="0"/>
              <a:t>Note that source value (AX in this case) doesn’t change in push operation.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source</a:t>
            </a:r>
          </a:p>
        </p:txBody>
      </p:sp>
    </p:spTree>
    <p:extLst>
      <p:ext uri="{BB962C8B-B14F-4D97-AF65-F5344CB8AC3E}">
        <p14:creationId xmlns:p14="http://schemas.microsoft.com/office/powerpoint/2010/main" val="53655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25915"/>
              </p:ext>
            </p:extLst>
          </p:nvPr>
        </p:nvGraphicFramePr>
        <p:xfrm>
          <a:off x="5334000" y="18288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 in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window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57912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5410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SP points to the address</a:t>
            </a:r>
          </a:p>
        </p:txBody>
      </p:sp>
    </p:spTree>
    <p:extLst>
      <p:ext uri="{BB962C8B-B14F-4D97-AF65-F5344CB8AC3E}">
        <p14:creationId xmlns:p14="http://schemas.microsoft.com/office/powerpoint/2010/main" val="4446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11149"/>
              </p:ext>
            </p:extLst>
          </p:nvPr>
        </p:nvGraphicFramePr>
        <p:xfrm>
          <a:off x="5334000" y="18288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 in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of 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instruction and its effect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410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SP points to the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19050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write, push AX? </a:t>
            </a:r>
          </a:p>
          <a:p>
            <a:r>
              <a:rPr lang="en-US" dirty="0"/>
              <a:t>SP is decremented by 2 and value is stored at specified address.</a:t>
            </a:r>
          </a:p>
          <a:p>
            <a:endParaRPr lang="en-US" dirty="0"/>
          </a:p>
          <a:p>
            <a:r>
              <a:rPr lang="en-US" dirty="0"/>
              <a:t>SP=SP-2; SP=FFFC</a:t>
            </a:r>
          </a:p>
          <a:p>
            <a:r>
              <a:rPr lang="en-US" dirty="0"/>
              <a:t>MEM[SP]=AX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040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SP points to the address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57912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54102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1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378474"/>
              </p:ext>
            </p:extLst>
          </p:nvPr>
        </p:nvGraphicFramePr>
        <p:xfrm>
          <a:off x="5334000" y="18288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 in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of 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Garbage</a:t>
                      </a:r>
                      <a:r>
                        <a:rPr lang="en-US" baseline="0" dirty="0"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value</a:t>
                      </a:r>
                      <a:endParaRPr lang="en-US" dirty="0"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5410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SP points to the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19050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 always points to last pushed value on stack. Currently pointing to value of AX, located at address FFFC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040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SP points to the address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57912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54102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Push instruction and its effect</a:t>
            </a:r>
          </a:p>
        </p:txBody>
      </p:sp>
    </p:spTree>
    <p:extLst>
      <p:ext uri="{BB962C8B-B14F-4D97-AF65-F5344CB8AC3E}">
        <p14:creationId xmlns:p14="http://schemas.microsoft.com/office/powerpoint/2010/main" val="147113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1728</TotalTime>
  <Words>631</Words>
  <Application>Microsoft Office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STACK AND SUBROUTINES/PROCEDURES</vt:lpstr>
      <vt:lpstr>TOPICS COVERED</vt:lpstr>
      <vt:lpstr>WHY STACK MEMORY?</vt:lpstr>
      <vt:lpstr>ACCESSING STACK MEMORY</vt:lpstr>
      <vt:lpstr>Using Push and Pop instructions-Example</vt:lpstr>
      <vt:lpstr>Push source</vt:lpstr>
      <vt:lpstr>Stack memory window</vt:lpstr>
      <vt:lpstr>Push instruction and its effect</vt:lpstr>
      <vt:lpstr>Push instruction and its effect</vt:lpstr>
      <vt:lpstr>Accessing data randomly from stack</vt:lpstr>
      <vt:lpstr>Accessing data randomly from stack</vt:lpstr>
      <vt:lpstr>Subroutine/Functions</vt:lpstr>
      <vt:lpstr>Function to calculate factorial of a number?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Administrator</dc:creator>
  <cp:lastModifiedBy>Irfan Anjum</cp:lastModifiedBy>
  <cp:revision>131</cp:revision>
  <dcterms:created xsi:type="dcterms:W3CDTF">2015-11-23T11:49:06Z</dcterms:created>
  <dcterms:modified xsi:type="dcterms:W3CDTF">2017-12-28T13:17:01Z</dcterms:modified>
</cp:coreProperties>
</file>