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0" r:id="rId4"/>
    <p:sldId id="264" r:id="rId5"/>
    <p:sldId id="265" r:id="rId6"/>
    <p:sldId id="271" r:id="rId7"/>
    <p:sldId id="273" r:id="rId8"/>
    <p:sldId id="258" r:id="rId9"/>
    <p:sldId id="259" r:id="rId10"/>
    <p:sldId id="260" r:id="rId11"/>
    <p:sldId id="267" r:id="rId12"/>
    <p:sldId id="261" r:id="rId13"/>
    <p:sldId id="262" r:id="rId14"/>
    <p:sldId id="268" r:id="rId15"/>
    <p:sldId id="269" r:id="rId16"/>
    <p:sldId id="275" r:id="rId17"/>
    <p:sldId id="26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397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935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93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70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x-non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4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62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703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46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12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94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759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5B5BCB-6ACA-4941-A783-01545EDED1BE}" type="datetimeFigureOut">
              <a:rPr lang="x-none" smtClean="0"/>
              <a:t>1/11/2022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x-non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542C605-34D2-45D2-9B41-D0212F03088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42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E256-B688-42C9-AAF1-F6691BAFA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instructions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FCED-E63F-4391-B072-289291F40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Recommended reading: </a:t>
            </a:r>
          </a:p>
          <a:p>
            <a:r>
              <a:rPr lang="en-US"/>
              <a:t>Chapter 7, </a:t>
            </a:r>
            <a:r>
              <a:rPr lang="en-US" dirty="0"/>
              <a:t>Computer architecture and Assembly language programming by </a:t>
            </a:r>
            <a:r>
              <a:rPr lang="en-US" dirty="0" err="1"/>
              <a:t>Belal</a:t>
            </a:r>
            <a:r>
              <a:rPr lang="en-US" dirty="0"/>
              <a:t> Hashmi. </a:t>
            </a:r>
          </a:p>
        </p:txBody>
      </p:sp>
    </p:spTree>
    <p:extLst>
      <p:ext uri="{BB962C8B-B14F-4D97-AF65-F5344CB8AC3E}">
        <p14:creationId xmlns:p14="http://schemas.microsoft.com/office/powerpoint/2010/main" val="17762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A8928099-4A4A-4724-97F9-E6782BB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 prefix</a:t>
            </a:r>
            <a:endParaRPr lang="x-none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7BEB7CE-1838-45FD-843A-4C055208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REP prefix to execute an operation repeatedly, for example if you use REP MOVSB</a:t>
            </a:r>
          </a:p>
          <a:p>
            <a:r>
              <a:rPr lang="en-US" dirty="0"/>
              <a:t>This instruction does following operations</a:t>
            </a:r>
          </a:p>
          <a:p>
            <a:r>
              <a:rPr lang="en-US" dirty="0"/>
              <a:t>CX</a:t>
            </a:r>
            <a:r>
              <a:rPr lang="en-US" dirty="0">
                <a:sym typeface="Wingdings" panose="05000000000000000000" pitchFamily="2" charset="2"/>
              </a:rPr>
              <a:t> CX-1</a:t>
            </a:r>
          </a:p>
          <a:p>
            <a:r>
              <a:rPr lang="en-US" dirty="0">
                <a:sym typeface="Wingdings" panose="05000000000000000000" pitchFamily="2" charset="2"/>
              </a:rPr>
              <a:t>Check if CX !=0</a:t>
            </a:r>
          </a:p>
          <a:p>
            <a:r>
              <a:rPr lang="en-US" dirty="0">
                <a:sym typeface="Wingdings" panose="05000000000000000000" pitchFamily="2" charset="2"/>
              </a:rPr>
              <a:t>Repeat executing instruction MOVSB.</a:t>
            </a:r>
          </a:p>
          <a:p>
            <a:r>
              <a:rPr lang="en-US" dirty="0">
                <a:sym typeface="Wingdings" panose="05000000000000000000" pitchFamily="2" charset="2"/>
              </a:rPr>
              <a:t>If you initialized CX with 5 and use REP </a:t>
            </a:r>
            <a:r>
              <a:rPr lang="en-US" dirty="0" err="1">
                <a:sym typeface="Wingdings" panose="05000000000000000000" pitchFamily="2" charset="2"/>
              </a:rPr>
              <a:t>movsb</a:t>
            </a:r>
            <a:r>
              <a:rPr lang="en-US" dirty="0">
                <a:sym typeface="Wingdings" panose="05000000000000000000" pitchFamily="2" charset="2"/>
              </a:rPr>
              <a:t>. It will copy 5 bytes from [si] to [di].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574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53830" cy="1609344"/>
          </a:xfrm>
        </p:spPr>
        <p:txBody>
          <a:bodyPr/>
          <a:lstStyle/>
          <a:p>
            <a:r>
              <a:rPr lang="en-US" dirty="0"/>
              <a:t>Using REP Prefix with STOS and MOVS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 CX, 10; Counter initialization</a:t>
            </a:r>
          </a:p>
          <a:p>
            <a:r>
              <a:rPr lang="en-US" dirty="0"/>
              <a:t>REP STOSW; Decrements CX and keeps executing instruction STOSW until CX becomes zero. </a:t>
            </a:r>
          </a:p>
          <a:p>
            <a:r>
              <a:rPr lang="en-US" dirty="0"/>
              <a:t>REP MOVSB; Decrements CX and keeps executing instruction MOVSB until CX becomes zero. </a:t>
            </a:r>
          </a:p>
          <a:p>
            <a:r>
              <a:rPr lang="en-US" dirty="0"/>
              <a:t>Using REP with SCAS, CMPS or LODS is not useful. </a:t>
            </a:r>
          </a:p>
          <a:p>
            <a:r>
              <a:rPr lang="en-US" dirty="0"/>
              <a:t>As you can see if we use REP LODSB; This will keep loading byte in AL from DS:[SI], overwriting the old byte in AL. This instruction will execute CX times. </a:t>
            </a:r>
          </a:p>
        </p:txBody>
      </p:sp>
    </p:spTree>
    <p:extLst>
      <p:ext uri="{BB962C8B-B14F-4D97-AF65-F5344CB8AC3E}">
        <p14:creationId xmlns:p14="http://schemas.microsoft.com/office/powerpoint/2010/main" val="314383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7080"/>
            <a:ext cx="10058400" cy="1024606"/>
          </a:xfrm>
        </p:spPr>
        <p:txBody>
          <a:bodyPr/>
          <a:lstStyle/>
          <a:p>
            <a:pPr algn="ctr"/>
            <a:r>
              <a:rPr lang="en-US" dirty="0"/>
              <a:t>Replacing loop with REP Prefix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37620" y="1506503"/>
            <a:ext cx="5290156" cy="48722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CX,24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   MOVSB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INT 21H</a:t>
            </a:r>
            <a:endParaRPr lang="x-none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64224" y="1787857"/>
            <a:ext cx="5290156" cy="47395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MOV CX,24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  REP MOVSB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INT 21H</a:t>
            </a:r>
            <a:endParaRPr lang="x-none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SCAS instruction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SCASB or SCASW can be used to find a specific byte/word in memory. </a:t>
            </a:r>
          </a:p>
          <a:p>
            <a:pPr marL="0" indent="0">
              <a:buNone/>
            </a:pPr>
            <a:r>
              <a:rPr lang="en-US" dirty="0"/>
              <a:t>SCAN String (SCAS) instruction can be used to compare for a byte/word (two bytes) from memory.  It has two variants</a:t>
            </a:r>
          </a:p>
          <a:p>
            <a:r>
              <a:rPr lang="en-US" dirty="0"/>
              <a:t>SCASB</a:t>
            </a:r>
          </a:p>
          <a:p>
            <a:pPr marL="0" indent="0">
              <a:buNone/>
            </a:pPr>
            <a:r>
              <a:rPr lang="en-US" dirty="0"/>
              <a:t>SCASB compares value in AL with the byte pointed by </a:t>
            </a:r>
            <a:r>
              <a:rPr lang="en-US" dirty="0" err="1"/>
              <a:t>es</a:t>
            </a:r>
            <a:r>
              <a:rPr lang="en-US" dirty="0"/>
              <a:t>:[di] and updates Zero flag. Also, it increments di by 1. If value at </a:t>
            </a:r>
            <a:r>
              <a:rPr lang="en-US" dirty="0" err="1"/>
              <a:t>es</a:t>
            </a:r>
            <a:r>
              <a:rPr lang="en-US" dirty="0"/>
              <a:t>:[di] matches with the value in AL, Zero flag is set to ‘1’, otherwise Zero flag is reset to ‘0’. </a:t>
            </a:r>
          </a:p>
          <a:p>
            <a:r>
              <a:rPr lang="en-US" dirty="0"/>
              <a:t>SCASW</a:t>
            </a:r>
          </a:p>
          <a:p>
            <a:pPr marL="0" indent="0">
              <a:buNone/>
            </a:pPr>
            <a:r>
              <a:rPr lang="en-US" dirty="0"/>
              <a:t>SCASB compares value in AX with the word pointed by </a:t>
            </a:r>
            <a:r>
              <a:rPr lang="en-US" dirty="0" err="1"/>
              <a:t>es</a:t>
            </a:r>
            <a:r>
              <a:rPr lang="en-US" dirty="0"/>
              <a:t>:[di] and updates Zero flag. Also, it increments di by 2. If value at </a:t>
            </a:r>
            <a:r>
              <a:rPr lang="en-US" dirty="0" err="1"/>
              <a:t>es</a:t>
            </a:r>
            <a:r>
              <a:rPr lang="en-US" dirty="0"/>
              <a:t>:[di] matches with the value in AX, Zero flag is set to ‘1’, otherwise Zero flag is reset to ‘0’.</a:t>
            </a:r>
          </a:p>
        </p:txBody>
      </p:sp>
    </p:spTree>
    <p:extLst>
      <p:ext uri="{BB962C8B-B14F-4D97-AF65-F5344CB8AC3E}">
        <p14:creationId xmlns:p14="http://schemas.microsoft.com/office/powerpoint/2010/main" val="387678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 with SCAS or CMPS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6097"/>
            <a:ext cx="10058400" cy="4858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REPE SCASB; </a:t>
            </a:r>
          </a:p>
          <a:p>
            <a:r>
              <a:rPr lang="en-US" dirty="0"/>
              <a:t>Decrements CX and keeps executing instruction SCASB until CX becomes zero or zero flag remains 1. </a:t>
            </a:r>
          </a:p>
          <a:p>
            <a:r>
              <a:rPr lang="en-US" dirty="0"/>
              <a:t>When CX becomes zero or ZF becomes 0, current instruction’s execution stops.  </a:t>
            </a:r>
          </a:p>
          <a:p>
            <a:r>
              <a:rPr lang="en-US" dirty="0"/>
              <a:t>For example, </a:t>
            </a:r>
          </a:p>
          <a:p>
            <a:r>
              <a:rPr lang="en-US" dirty="0"/>
              <a:t>STR1 </a:t>
            </a:r>
            <a:r>
              <a:rPr lang="en-US" dirty="0" err="1"/>
              <a:t>db</a:t>
            </a:r>
            <a:r>
              <a:rPr lang="en-US" dirty="0"/>
              <a:t> ‘AAliah’,0;</a:t>
            </a:r>
          </a:p>
          <a:p>
            <a:r>
              <a:rPr lang="en-US" dirty="0"/>
              <a:t>MOV DI, STR1</a:t>
            </a:r>
          </a:p>
          <a:p>
            <a:r>
              <a:rPr lang="en-US" dirty="0"/>
              <a:t>MOV AL, ‘A’</a:t>
            </a:r>
          </a:p>
          <a:p>
            <a:r>
              <a:rPr lang="en-US" dirty="0"/>
              <a:t>MOV CX, 7;</a:t>
            </a:r>
          </a:p>
          <a:p>
            <a:r>
              <a:rPr lang="en-US" dirty="0"/>
              <a:t>REPE SCASB;  This compares character ‘A’ in AL with the characters in string STR1. </a:t>
            </a:r>
          </a:p>
          <a:p>
            <a:r>
              <a:rPr lang="en-US" dirty="0"/>
              <a:t>First two comparisons are true, at third comparison, ZF becomes 0, so program stops and CX becomes 4 (since instruction executed only three times, so cx value will be decremented by 3)</a:t>
            </a:r>
          </a:p>
        </p:txBody>
      </p:sp>
    </p:spTree>
    <p:extLst>
      <p:ext uri="{BB962C8B-B14F-4D97-AF65-F5344CB8AC3E}">
        <p14:creationId xmlns:p14="http://schemas.microsoft.com/office/powerpoint/2010/main" val="309462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REPNE with SCAS or CMPS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6097"/>
            <a:ext cx="10058400" cy="4858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REPNE SCASB; </a:t>
            </a:r>
          </a:p>
          <a:p>
            <a:r>
              <a:rPr lang="en-US" dirty="0"/>
              <a:t>Decrements CX and keeps executing instruction SCASB until CX becomes zero or ZF remains 0.</a:t>
            </a:r>
          </a:p>
          <a:p>
            <a:r>
              <a:rPr lang="en-US" dirty="0"/>
              <a:t>When CX becomes zero or ZF becomes 1, current instruction’s execution stops.  </a:t>
            </a:r>
          </a:p>
          <a:p>
            <a:r>
              <a:rPr lang="en-US" dirty="0"/>
              <a:t>For example, </a:t>
            </a:r>
          </a:p>
          <a:p>
            <a:r>
              <a:rPr lang="en-US" dirty="0"/>
              <a:t>STR1 </a:t>
            </a:r>
            <a:r>
              <a:rPr lang="en-US" dirty="0" err="1"/>
              <a:t>db</a:t>
            </a:r>
            <a:r>
              <a:rPr lang="en-US" dirty="0"/>
              <a:t> ‘AAliah’,0</a:t>
            </a:r>
          </a:p>
          <a:p>
            <a:r>
              <a:rPr lang="en-US" dirty="0"/>
              <a:t>MOV DI, STR1</a:t>
            </a:r>
          </a:p>
          <a:p>
            <a:r>
              <a:rPr lang="en-US" dirty="0"/>
              <a:t>MOV AL, ‘</a:t>
            </a:r>
            <a:r>
              <a:rPr lang="en-US" dirty="0" err="1"/>
              <a:t>i</a:t>
            </a:r>
            <a:r>
              <a:rPr lang="en-US" dirty="0"/>
              <a:t>’;	searching for character ‘</a:t>
            </a:r>
            <a:r>
              <a:rPr lang="en-US" dirty="0" err="1"/>
              <a:t>i</a:t>
            </a:r>
            <a:r>
              <a:rPr lang="en-US" dirty="0"/>
              <a:t>’.</a:t>
            </a:r>
          </a:p>
          <a:p>
            <a:r>
              <a:rPr lang="en-US" dirty="0"/>
              <a:t>MOV CX, 7;</a:t>
            </a:r>
          </a:p>
          <a:p>
            <a:r>
              <a:rPr lang="en-US" dirty="0"/>
              <a:t>REPNE SCASB; This compares character ‘</a:t>
            </a:r>
            <a:r>
              <a:rPr lang="en-US" dirty="0" err="1"/>
              <a:t>i</a:t>
            </a:r>
            <a:r>
              <a:rPr lang="en-US" dirty="0"/>
              <a:t>’ in AL with the characters in string STR1. </a:t>
            </a:r>
          </a:p>
          <a:p>
            <a:r>
              <a:rPr lang="en-US" dirty="0"/>
              <a:t>First three comparisons are true, at 4</a:t>
            </a:r>
            <a:r>
              <a:rPr lang="en-US" baseline="30000" dirty="0"/>
              <a:t>th</a:t>
            </a:r>
            <a:r>
              <a:rPr lang="en-US" dirty="0"/>
              <a:t> comparison, ZF becomes 1, so program stops and CX becomes 3 (since instruction executed only 4-times, so cx value will be decremented by 4)</a:t>
            </a:r>
          </a:p>
        </p:txBody>
      </p:sp>
    </p:spTree>
    <p:extLst>
      <p:ext uri="{BB962C8B-B14F-4D97-AF65-F5344CB8AC3E}">
        <p14:creationId xmlns:p14="http://schemas.microsoft.com/office/powerpoint/2010/main" val="416651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7C12-5DF6-4695-9A7C-285E9208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Determining size of string using SCAS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8F31-60B0-4B4E-B103-1E4B6977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9489"/>
            <a:ext cx="7419536" cy="616164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[ORG 0X0100]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DATA: DB 'COAL PROGRAMMING IS FUN',0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SIZE: DW 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MOV DI,DATA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MOV AL,0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MOV CX, 0XFFFF 	     ; LOAD MAXIMUM NUMBER IN CX 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REPNE SCASB 	     ; FIND ZERO IN THE STRING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MOV AX, 0XFFFF	     ; LOAD MAXIMUM NUMBER IN AX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SUB AX, CX	     ; FIND CHANGE IN CX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DEC AX    		     ; EXCLUDE NULL FROM LENGTH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MOV [SIZE], AX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MOV AX,0X4C00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INT 21H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19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compare two strings, you can use compare string (CMPS) instruction. CMPS has two variants. </a:t>
            </a:r>
          </a:p>
          <a:p>
            <a:r>
              <a:rPr lang="en-US" dirty="0"/>
              <a:t>CMPSB</a:t>
            </a:r>
          </a:p>
          <a:p>
            <a:r>
              <a:rPr lang="en-US" dirty="0"/>
              <a:t>CMPSB instruction compares bytes located at ds:[si] and </a:t>
            </a:r>
            <a:r>
              <a:rPr lang="en-US" dirty="0" err="1"/>
              <a:t>es</a:t>
            </a:r>
            <a:r>
              <a:rPr lang="en-US" dirty="0"/>
              <a:t>:[di] for equality and updates zero flag accordingly. Also, it increments si and di by ‘1’. </a:t>
            </a:r>
          </a:p>
          <a:p>
            <a:r>
              <a:rPr lang="en-US" dirty="0"/>
              <a:t>CMPSW</a:t>
            </a:r>
          </a:p>
          <a:p>
            <a:r>
              <a:rPr lang="en-US" dirty="0"/>
              <a:t>CMPSW instruction compares words (two bytes) located at ds:[si] and </a:t>
            </a:r>
            <a:r>
              <a:rPr lang="en-US" dirty="0" err="1"/>
              <a:t>es</a:t>
            </a:r>
            <a:r>
              <a:rPr lang="en-US" dirty="0"/>
              <a:t>:[di] for equality and updates zero flag accordingly. Also, it increments si and di by ‘2’. </a:t>
            </a:r>
          </a:p>
          <a:p>
            <a:r>
              <a:rPr lang="en-US" dirty="0"/>
              <a:t>In both above cases, if comparison is true, zero flag is set to ‘1’.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637-89CF-4402-8C45-4F2D6170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Comparing string for equality using </a:t>
            </a:r>
            <a:r>
              <a:rPr lang="en-GB" dirty="0" err="1"/>
              <a:t>cmps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BA15-A737-4F79-B2C6-EEAD033E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7278858" cy="639376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[ORG 0X0100]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JMP START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MSG1: DB 'COAL PROGRAMMING IS FUN.', 0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MSG2: DB 'COAL PROGRAMMING IS FUN.', 0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SI,MSG1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DI,MSG2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CX,24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 CMPSB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JCXZ EQUAL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JMP EXIT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EQUAL: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EXIT: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 21H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3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FCF-E614-4302-B17F-C8D8078B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String instructions are useful-example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1764-A2D9-428F-A818-BE949C9F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320466"/>
            <a:ext cx="10339051" cy="4050792"/>
          </a:xfrm>
        </p:spPr>
        <p:txBody>
          <a:bodyPr/>
          <a:lstStyle/>
          <a:p>
            <a:r>
              <a:rPr lang="en-US" dirty="0"/>
              <a:t>Example: Suppose you want to copy some data from one memory location to other memory location. Let’s say you want to copy some information from Data1 into Data2.</a:t>
            </a:r>
          </a:p>
          <a:p>
            <a:r>
              <a:rPr lang="en-US" dirty="0"/>
              <a:t>Data1 </a:t>
            </a:r>
            <a:r>
              <a:rPr lang="en-US" dirty="0" err="1"/>
              <a:t>db</a:t>
            </a:r>
            <a:r>
              <a:rPr lang="en-US" dirty="0"/>
              <a:t> ‘COAL Programming is fun.’</a:t>
            </a:r>
          </a:p>
          <a:p>
            <a:r>
              <a:rPr lang="en-US" dirty="0"/>
              <a:t>Data2  times 100 </a:t>
            </a:r>
            <a:r>
              <a:rPr lang="en-US" dirty="0" err="1"/>
              <a:t>db</a:t>
            </a:r>
            <a:r>
              <a:rPr lang="en-US" dirty="0"/>
              <a:t> 0    ; reserves 100 bytes memory space for variable Data2</a:t>
            </a:r>
          </a:p>
          <a:p>
            <a:r>
              <a:rPr lang="en-US" dirty="0"/>
              <a:t>Task is to copy some information from Data1 into Data2.</a:t>
            </a:r>
          </a:p>
          <a:p>
            <a:r>
              <a:rPr lang="en-US" dirty="0"/>
              <a:t>How can we do this?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51BEF1-77C9-4A04-94A9-2AD7DAD0B99B}"/>
              </a:ext>
            </a:extLst>
          </p:cNvPr>
          <p:cNvSpPr txBox="1">
            <a:spLocks/>
          </p:cNvSpPr>
          <p:nvPr/>
        </p:nvSpPr>
        <p:spPr>
          <a:xfrm>
            <a:off x="7230794" y="1569493"/>
            <a:ext cx="3897454" cy="528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41366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9390-8E9B-48C0-ADDA-3F166BB5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79" y="98471"/>
            <a:ext cx="11122153" cy="67524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000" b="1" dirty="0">
                <a:latin typeface="+mj-lt"/>
              </a:rPr>
              <a:t>COPYING DATA FROM ONE MEMORY LOCATION TO ANOTHER</a:t>
            </a:r>
          </a:p>
          <a:p>
            <a:pPr marL="0" indent="0">
              <a:buNone/>
            </a:pPr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CX,14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MOV AL,[SI]     ; Load data to Accumulator (AL Register) from Memory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MOV [DI],AL    ; Store data to Memory from Accumulator (AL Register)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INC SI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 INC DI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187131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51592" cy="3955835"/>
          </a:xfrm>
        </p:spPr>
        <p:txBody>
          <a:bodyPr/>
          <a:lstStyle/>
          <a:p>
            <a:r>
              <a:rPr lang="en-US" dirty="0"/>
              <a:t>Load string instruction (LODS) is used to load operands into accumulator register (AX). It has two variants LODSB and LODSW.</a:t>
            </a:r>
          </a:p>
          <a:p>
            <a:endParaRPr lang="en-US" dirty="0"/>
          </a:p>
          <a:p>
            <a:r>
              <a:rPr lang="en-US" dirty="0"/>
              <a:t>LODSB loads a byte in AL from memory location ds:[si] and increments si by ‘1’. </a:t>
            </a:r>
          </a:p>
          <a:p>
            <a:endParaRPr lang="en-US" dirty="0"/>
          </a:p>
          <a:p>
            <a:r>
              <a:rPr lang="en-US" dirty="0"/>
              <a:t>LODSW loads two bytes in AX from memory location ds:[si] and increments si by ‘2’.</a:t>
            </a:r>
          </a:p>
        </p:txBody>
      </p:sp>
    </p:spTree>
    <p:extLst>
      <p:ext uri="{BB962C8B-B14F-4D97-AF65-F5344CB8AC3E}">
        <p14:creationId xmlns:p14="http://schemas.microsoft.com/office/powerpoint/2010/main" val="354396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string instruction (STOS) is used to Store operands from accumulator register (AX) into memory. It has two variants STOSB and STOSW.</a:t>
            </a:r>
          </a:p>
          <a:p>
            <a:endParaRPr lang="en-US" dirty="0"/>
          </a:p>
          <a:p>
            <a:r>
              <a:rPr lang="en-US" dirty="0"/>
              <a:t>STOSB stores a byte from AL into memory location </a:t>
            </a:r>
            <a:r>
              <a:rPr lang="en-US" dirty="0" err="1"/>
              <a:t>es</a:t>
            </a:r>
            <a:r>
              <a:rPr lang="en-US" dirty="0"/>
              <a:t>:[di] and increments di by ‘1’. </a:t>
            </a:r>
          </a:p>
          <a:p>
            <a:endParaRPr lang="en-US" dirty="0"/>
          </a:p>
          <a:p>
            <a:r>
              <a:rPr lang="en-US" dirty="0"/>
              <a:t>STOSW stores two bytes from AX into memory location </a:t>
            </a:r>
            <a:r>
              <a:rPr lang="en-US" dirty="0" err="1"/>
              <a:t>es</a:t>
            </a:r>
            <a:r>
              <a:rPr lang="en-US" dirty="0"/>
              <a:t>:[di] and increments di by ‘2’.</a:t>
            </a:r>
          </a:p>
          <a:p>
            <a:endParaRPr lang="en-US" dirty="0"/>
          </a:p>
          <a:p>
            <a:r>
              <a:rPr lang="en-US" dirty="0"/>
              <a:t>SOTSB/STOSW is usually used if you want to write some constant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387933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ED2E9-A079-4129-B54A-31918BCC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84632"/>
            <a:ext cx="11099410" cy="598580"/>
          </a:xfrm>
        </p:spPr>
        <p:txBody>
          <a:bodyPr>
            <a:normAutofit fontScale="90000"/>
          </a:bodyPr>
          <a:lstStyle/>
          <a:p>
            <a:r>
              <a:rPr lang="en-GB" dirty="0"/>
              <a:t>Copying data using </a:t>
            </a:r>
            <a:r>
              <a:rPr lang="en-GB" dirty="0" err="1"/>
              <a:t>lods</a:t>
            </a:r>
            <a:r>
              <a:rPr lang="en-GB" dirty="0"/>
              <a:t> &amp; </a:t>
            </a:r>
            <a:r>
              <a:rPr lang="en-GB" dirty="0" err="1"/>
              <a:t>Stos</a:t>
            </a:r>
            <a:r>
              <a:rPr lang="en-GB" dirty="0"/>
              <a:t>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D811E-6F2E-42C3-9F0A-E44B4F7D0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734" y="1280160"/>
            <a:ext cx="5688036" cy="50932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CX, 25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LODSB      ; MOVES BYTE FROM DS:SI TO 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STOSB       ; MOVES BYTE FROM AL TO ES:DI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 21H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4ECBA-8A1D-468B-AAD4-4A6993C7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280160"/>
            <a:ext cx="5945944" cy="53035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CX, 13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LODSW      ; MOVES WORD FROM DS:SI TO AX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STOSW      ; MOVES WORD FROM AX TO ES:DI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101613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4130-777F-4E56-84E0-8D2E1323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154745"/>
            <a:ext cx="10649243" cy="858129"/>
          </a:xfrm>
        </p:spPr>
        <p:txBody>
          <a:bodyPr>
            <a:normAutofit fontScale="90000"/>
          </a:bodyPr>
          <a:lstStyle/>
          <a:p>
            <a:r>
              <a:rPr lang="en-GB" dirty="0"/>
              <a:t>SCREEN PRINTING PROGRAM USING STOS &amp; LODS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6184-D58C-4694-A482-F7C97F445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449" y="1012876"/>
            <a:ext cx="5725551" cy="561300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CALL CLR_SCR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CALL PRINT_STR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 21H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DATA1: DB 'COAL PROGRAMMING IS FUN.’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b="1" dirty="0"/>
              <a:t>CLR_SCR:       </a:t>
            </a:r>
            <a:r>
              <a:rPr lang="en-GB" dirty="0"/>
              <a:t>; SCREEN CLEARING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MOV AX,0XB800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MOV ES,AX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MOV DI,0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MOV AX,0X0720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MOV CX,2000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REP STOSW 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  RET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CA04F-ED6D-40B7-8C76-C8824300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20837"/>
            <a:ext cx="5725552" cy="520504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GB" b="1" dirty="0"/>
              <a:t>PRINT_STR:             </a:t>
            </a:r>
            <a:r>
              <a:rPr lang="en-GB" dirty="0"/>
              <a:t>; STRING PRINTING FUNCTION 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MOV AX,0XB800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MOV ES,AX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MOV SI, DATA1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MOV DI, 0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MOV CX, 24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MOV AH,0X07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REPEAT: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  LODSB              ; MOVES DATA FROM DS:SI TO AL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  STOSW 	     ; MOVES DATA FROM AX TO ES:DI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LOOP REPEAT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GB" dirty="0"/>
              <a:t>  </a:t>
            </a:r>
            <a:r>
              <a:rPr lang="en-GB" b="1" dirty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58230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0C15-F186-483E-BD18-879EEA72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 instruction-</a:t>
            </a:r>
            <a:r>
              <a:rPr lang="en-US" dirty="0" err="1"/>
              <a:t>movs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716F-22C1-46FF-AF7E-984ACCB6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MOVS has two variants MOVSB and MOVSW.</a:t>
            </a:r>
          </a:p>
          <a:p>
            <a:endParaRPr lang="en-US" sz="2400" dirty="0"/>
          </a:p>
          <a:p>
            <a:r>
              <a:rPr lang="en-US" sz="2400" dirty="0"/>
              <a:t>MOVSB copies one byte from memory address [DS:SI] to memory address [ES:DI].  And increments si and di by 1.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/>
              <a:t>Mem [DI]</a:t>
            </a:r>
            <a:r>
              <a:rPr lang="en-US" sz="2000" dirty="0">
                <a:sym typeface="Wingdings" panose="05000000000000000000" pitchFamily="2" charset="2"/>
              </a:rPr>
              <a:t>Mem [SI]</a:t>
            </a:r>
            <a:endParaRPr lang="en-US" sz="2000" dirty="0"/>
          </a:p>
          <a:p>
            <a:pPr marL="617220" lvl="1" indent="-342900">
              <a:buFont typeface="+mj-lt"/>
              <a:buAutoNum type="arabicPeriod"/>
            </a:pPr>
            <a:r>
              <a:rPr lang="en-US" sz="2000" dirty="0"/>
              <a:t>SI</a:t>
            </a:r>
            <a:r>
              <a:rPr lang="en-US" sz="2000" dirty="0">
                <a:sym typeface="Wingdings" panose="05000000000000000000" pitchFamily="2" charset="2"/>
              </a:rPr>
              <a:t>SI+1, DIDI+1</a:t>
            </a:r>
          </a:p>
          <a:p>
            <a:pPr marL="617220" lvl="1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/>
              <a:t>MOVSW copies two bytes from memory address [DS:SI] to memory address [ES:DI].  And increments SI and DI by 2.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/>
              <a:t>Mem [DI]</a:t>
            </a:r>
            <a:r>
              <a:rPr lang="en-US" sz="2000" dirty="0">
                <a:sym typeface="Wingdings" panose="05000000000000000000" pitchFamily="2" charset="2"/>
              </a:rPr>
              <a:t>Mem [SI]</a:t>
            </a:r>
            <a:endParaRPr lang="en-US" sz="2000" dirty="0"/>
          </a:p>
          <a:p>
            <a:pPr marL="617220" lvl="1" indent="-342900">
              <a:buFont typeface="+mj-lt"/>
              <a:buAutoNum type="arabicPeriod"/>
            </a:pPr>
            <a:r>
              <a:rPr lang="en-US" sz="2000" dirty="0"/>
              <a:t>SI</a:t>
            </a:r>
            <a:r>
              <a:rPr lang="en-US" sz="2000" dirty="0">
                <a:sym typeface="Wingdings" panose="05000000000000000000" pitchFamily="2" charset="2"/>
              </a:rPr>
              <a:t>SI+2, DIDI+2</a:t>
            </a:r>
            <a:endParaRPr lang="x-none" sz="2000" dirty="0"/>
          </a:p>
          <a:p>
            <a:pPr marL="27432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56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8169F-2C1C-4FAE-8217-7ECB6A3E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1264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COPYING DATA USING MOVS INSTRUCTION</a:t>
            </a:r>
            <a:endParaRPr lang="x-none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5E707-17F0-4459-97C1-F98FF9F4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78" y="1450515"/>
            <a:ext cx="5250300" cy="527384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CX,24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  MOVSB      ; COPY DATA BYTE WISE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INT 21H</a:t>
            </a:r>
            <a:endParaRPr lang="x-none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FE734B-2279-4BD8-8A25-6D59B14B0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3" y="1450515"/>
            <a:ext cx="5382299" cy="52738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JMP START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DATA1: DB 'COAL PROGRAMMING IS FUN.'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DATA2 TIMES 50 DB 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START: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MOV SI, DATA1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MOV DI, DATA2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MOV CX,12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    MOVSW      ; COPY DATA WORD WISE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MOV AX, 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244722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658</TotalTime>
  <Words>1785</Words>
  <Application>Microsoft Office PowerPoint</Application>
  <PresentationFormat>Widescreen</PresentationFormat>
  <Paragraphs>243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Wood Type</vt:lpstr>
      <vt:lpstr>String instructions</vt:lpstr>
      <vt:lpstr>Why String instructions are useful-example</vt:lpstr>
      <vt:lpstr>PowerPoint Presentation</vt:lpstr>
      <vt:lpstr>LODS instruction</vt:lpstr>
      <vt:lpstr>STOS instruction</vt:lpstr>
      <vt:lpstr>Copying data using lods &amp; Stos instructions</vt:lpstr>
      <vt:lpstr>SCREEN PRINTING PROGRAM USING STOS &amp; LODS</vt:lpstr>
      <vt:lpstr>string copy instruction-movs</vt:lpstr>
      <vt:lpstr>COPYING DATA USING MOVS INSTRUCTION</vt:lpstr>
      <vt:lpstr>REP prefix</vt:lpstr>
      <vt:lpstr>Using REP Prefix with STOS and MOVS</vt:lpstr>
      <vt:lpstr>Replacing loop with REP Prefix</vt:lpstr>
      <vt:lpstr>SCAS instruction</vt:lpstr>
      <vt:lpstr>REPE with SCAS or CMPS instruction</vt:lpstr>
      <vt:lpstr>REPNE with SCAS or CMPS instruction</vt:lpstr>
      <vt:lpstr>Determining size of string using SCAS </vt:lpstr>
      <vt:lpstr>CMPS instruction</vt:lpstr>
      <vt:lpstr>Comparing string for equality using cmps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instructions</dc:title>
  <dc:creator>Irfan Anjum</dc:creator>
  <cp:lastModifiedBy>Ather Suleman</cp:lastModifiedBy>
  <cp:revision>53</cp:revision>
  <dcterms:created xsi:type="dcterms:W3CDTF">2017-12-31T18:23:42Z</dcterms:created>
  <dcterms:modified xsi:type="dcterms:W3CDTF">2022-01-11T13:33:22Z</dcterms:modified>
</cp:coreProperties>
</file>