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7037-A020-4F8C-8E8B-5DCF036D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28AF-9676-45E9-B62F-74A5236D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D193-DE36-4208-971F-C03C8F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0B91-0BE3-4362-B916-4540E8A3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BBEF-EAF4-4CE8-8B97-164D447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2EDF-1B35-460F-9ECE-CD8DDB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3E6D7-DC11-4222-B7C0-E311CBFF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DA8A-3D8C-48D2-BD33-511014B3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1227-E530-4E23-AEE6-A005D638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F048-96F4-47F1-B6FE-0E2F20E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5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A8941-134B-4DB6-AB9E-3DCB7A025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0906B-1C71-4517-9F71-F63095FB1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3C0E-74E5-4D4A-A186-83571DFD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D461-1B91-46EF-8DB5-708D9507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D270-5701-4C90-8320-083C9119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A93A-DDF9-4E56-8AD2-98DA3A7B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A749-FC23-4300-847C-B0C02CB7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5628-FC9B-4039-9B6E-94DFFEF5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1EDF-2D55-4731-9954-2421E505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DFE3-8B78-4235-ABAF-2159D87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F95-6E5C-40BB-B280-77555D78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38F00-644F-43F5-BCD1-DB7CA0D8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4CB6-D21D-414B-BE4F-7620A135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9115-B377-41FB-9201-EA2B125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E7DD-0B22-4521-B6B4-C147CCA2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732A-7F64-4D38-9D4A-70CD5386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8676-1820-44CE-88F2-8DFAC4B27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721A-31AE-42EA-8AF1-345A73F7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69963-7E8A-45A2-B47F-86D3BF05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7A63-4A77-4706-A3D3-17F6FBB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8747-F6A1-42D1-97B7-433353E1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00E-28A9-4755-BB4E-45C5BCEB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ED5B-3B05-45C1-8DEA-866095F4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E9B8-167C-4AB9-99B3-3A3DD8F1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B5AC-C16B-47E1-9505-51157A92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8D15-C453-4454-8C24-E5A78E721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447A4-415E-4DC4-BFFD-689818BC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E1FF-7261-434B-A36F-ECD4FF5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9948-0E0F-45E1-90CA-59BA9E6A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A516-E5BF-4EEE-8DCD-0281EAD3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E9919-1292-4DE7-B10A-0FFF861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5B96C-07F4-4233-82DC-AD4E846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44BF-AAB6-4C79-9529-17CC45AE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1FE4C-5AEA-4C3E-B1EB-4CDF818F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6C4E4-6B34-4FCC-815A-81A1A0FD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0567-7E3D-451A-815D-0437444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26F0-1658-4818-8B92-0D38BAF4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F35-3D9B-4777-BB0E-57DF7333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DA8A6-09AB-48DA-8AE9-B306E939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EFE0-4050-4823-A40A-810F3B73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B65D8-E7DC-45C9-8F44-AB73F87A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22B15-F145-4105-A17A-FD2F66AD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5C9D-A479-4BE5-9839-B93D24BE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253E6-AF33-449D-9818-E193B7659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F67D-74B4-42E2-BAEA-4D94917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D9D7C-B551-4F63-B241-368DC3DA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AF8A-C417-4F41-AC59-904BF66A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B388-B658-4E15-9016-834AD0C2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003B-E8FD-4D32-BFD1-A10F30A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F33C-5207-4E87-9704-734F4453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3690-0D93-45FD-B1C2-AA9468BE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756F-0A79-4952-B57B-EEC6A11CBED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CBFE-7CD0-4081-93C9-3C69193A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CCDF-075F-4435-AA1C-680434E18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2893-FC2E-479B-A6E0-F2C96D7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296-FD27-4106-804E-EAB123BAD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BCA6-9686-4DEC-BD29-81FD892AE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47296-A88D-400E-A57E-D7999AC6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109662"/>
            <a:ext cx="98393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  Maqsood</dc:creator>
  <cp:lastModifiedBy>Ramna  Maqsood</cp:lastModifiedBy>
  <cp:revision>1</cp:revision>
  <dcterms:created xsi:type="dcterms:W3CDTF">2021-11-21T18:38:42Z</dcterms:created>
  <dcterms:modified xsi:type="dcterms:W3CDTF">2021-11-21T18:38:57Z</dcterms:modified>
</cp:coreProperties>
</file>