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0DFA-B58F-4060-8B8C-B457FD0A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6E909-A44A-4191-BE1C-EF6C294D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940-6F9B-45F7-B00D-558A22F0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550E-B6C7-435B-8F84-3EEB2784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728E-0B77-4793-817E-71943B63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B29F-B824-42B4-B464-ABCF9C8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FC8A4-A52C-418D-AEEF-D826C6B3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9E41-2080-4E1D-9F81-67D169A4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5466-3F9F-4ED5-9B47-3D3D0D0D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099C-1D5A-45DE-A4C0-B2DED348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C5F21-2458-4789-961A-DD1DCF39F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7AF3E-DF49-4010-94B4-2CE94B08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02A2-5710-4714-919B-24B22D4F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6972-59B1-4A93-BE9B-A9AABA9B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100A-CD2F-4F9D-95CB-1EE7C32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9954-C6C2-460C-9B76-0F03D052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4541-F2C4-42D6-9E4A-9B47B4FF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8A50-271D-427C-A001-8779FEF5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23AF5-569B-466C-A455-510D905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4F6F-79DD-46AD-8804-342B2DB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BEBE-4C42-439C-B611-2D1B3676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600F8-FB90-49F9-81AB-C133F3B7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0097-AB0A-4B16-B104-1CF912A0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3A40-9AA0-40C4-9E9F-3831738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6D9C-7DCA-4203-B71F-778F1B23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1AFA-8398-4D48-8BF3-94116EA1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1172-E291-4870-BE48-480B7F93B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FA72A-C72B-4E76-B57D-B083214E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BFCE-3A2E-4C79-B56E-EC7E959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37C26-C3FF-4229-8027-526BBE91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9252-7E7A-40A3-B86C-4A0049F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1786-1F76-454E-B6EA-ED354DAF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A06AE-2F64-4569-8415-0AA97259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D4A9-EE17-44B7-8068-B86FCA42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CA72E-F692-4E8B-8153-A0F87816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068A1-6E11-4C53-9462-98686348B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FA3B5-E37F-4163-AAE2-029FBE08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BC443-BCBD-4245-A395-156CCAFA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A3A7C-B5B5-4110-930F-9DB5DA5B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4E43-485B-42E1-9FB0-B534E80A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3DB3A-EB34-4494-9A34-2B73F06C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D45B5-8DA7-46A7-82C6-F0751956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6CE63-E443-46B7-B751-C1D04E70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5F6-4171-4303-8544-340F2188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5486B-5444-4D64-AD2B-216A7897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8A7D-84CD-4422-A2BA-1F9B5BBB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452A-3A97-43A7-9585-48309606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106F-8C66-4EB2-B505-1D2C3C7E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CD4EA-1060-4C9D-AEC4-D60D2FD9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14715-30AB-45CF-9D9D-DB018471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D3BA0-643F-4184-A06B-F6F680EF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E7BD-1896-400C-A822-FAE05BAC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687-0017-4476-9B0E-DCF527A2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3E0BE-9F1C-4DA9-BA51-E63BBB7FE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6A7D-DC4B-4BBE-860A-4F45C673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30A51-5D9E-4295-8A13-417F9321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0550-B05A-48F2-8FBC-6286E305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67CDA-0553-4067-A4BE-DAADFF71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8CAAB-94C2-4CA3-99F2-7CB98DA3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1AA-656F-4D7A-AEAB-4EED974E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F5A-F222-442A-B7AB-C1E4C3EF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3A05-D2AA-40F6-AD93-D133BC9148A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A0EE-64F1-4E52-9D48-73077C63D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0EB9-95DC-404B-AC22-DA1BA2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16D5-528A-4343-A8D9-346D779A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2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E952-C86B-405A-B660-E4ED2D3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OOP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73E98-B708-4D84-B5A7-0179FFB49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Inline 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Default Parameters in a 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Function Overloading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8792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B33D-4DB3-4850-8B10-F4238DCAD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47772-F566-469C-B96E-1F3CA60A4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00784-5B59-44EA-BA1A-EA1249DB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31"/>
            <a:ext cx="12192000" cy="63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C325D-0CE1-4FE1-B8D5-D5A76B10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872"/>
            <a:ext cx="12192000" cy="59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23079-B0C4-42F0-A4B9-A71BACC2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65" y="1283355"/>
            <a:ext cx="9678669" cy="42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0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BF1C5-FB51-45E8-97A6-9591BA7A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33475"/>
            <a:ext cx="9601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59AD3-10AB-4C67-8916-506171E8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023937"/>
            <a:ext cx="10868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AC8DC-1C52-43A4-8676-A7209061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571500"/>
            <a:ext cx="111918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</dc:title>
  <dc:creator>Ramna  Maqsood</dc:creator>
  <cp:lastModifiedBy>Ramna  Maqsood</cp:lastModifiedBy>
  <cp:revision>1</cp:revision>
  <dcterms:created xsi:type="dcterms:W3CDTF">2021-11-10T14:27:22Z</dcterms:created>
  <dcterms:modified xsi:type="dcterms:W3CDTF">2021-11-10T14:27:40Z</dcterms:modified>
</cp:coreProperties>
</file>