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F9F6B-19F2-4FAC-8436-835A36B723E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C4BE1-D084-4D2B-8BB5-E99F5342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6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8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EE227 – 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NAND Circuits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Draw a multilevel circuit diagram by using NAND gates for the following Boolean function</a:t>
            </a:r>
          </a:p>
          <a:p>
            <a:pPr marL="0" indent="0" algn="ctr">
              <a:buNone/>
            </a:pPr>
            <a:r>
              <a:rPr lang="en-US" dirty="0"/>
              <a:t>F = A (CD + B) + </a:t>
            </a:r>
            <a:r>
              <a:rPr lang="en-US" dirty="0" smtClean="0"/>
              <a:t>BC’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10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27800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35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</a:t>
            </a:r>
            <a:r>
              <a:rPr lang="en-US" dirty="0"/>
              <a:t>multilevel Boolean </a:t>
            </a:r>
            <a:r>
              <a:rPr lang="en-US" dirty="0" smtClean="0"/>
              <a:t>function with NAND gates</a:t>
            </a:r>
          </a:p>
          <a:p>
            <a:pPr marL="0" indent="0" algn="ctr">
              <a:buNone/>
            </a:pPr>
            <a:r>
              <a:rPr lang="en-US" dirty="0" smtClean="0"/>
              <a:t>F = </a:t>
            </a:r>
            <a:r>
              <a:rPr lang="de-DE" dirty="0"/>
              <a:t>(</a:t>
            </a:r>
            <a:r>
              <a:rPr lang="de-DE" dirty="0" smtClean="0"/>
              <a:t>AB‘ + A‘B</a:t>
            </a:r>
            <a:r>
              <a:rPr lang="de-DE" dirty="0"/>
              <a:t>)(C + </a:t>
            </a:r>
            <a:r>
              <a:rPr lang="de-DE" dirty="0" smtClean="0"/>
              <a:t>D‘)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11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05200"/>
            <a:ext cx="8686800" cy="235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43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NOR operation is the dual of the NAND </a:t>
            </a:r>
            <a:r>
              <a:rPr lang="en-US" dirty="0" smtClean="0"/>
              <a:t>operation</a:t>
            </a:r>
          </a:p>
          <a:p>
            <a:r>
              <a:rPr lang="en-US" dirty="0"/>
              <a:t>The NOR gate is another universal </a:t>
            </a:r>
            <a:r>
              <a:rPr lang="en-US" dirty="0" smtClean="0"/>
              <a:t>gate</a:t>
            </a:r>
          </a:p>
          <a:p>
            <a:r>
              <a:rPr lang="en-US" dirty="0" smtClean="0"/>
              <a:t>Implementation of AND, OR, and NOT with NOR are shown below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graphical symbols of NOR are shown below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12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752850"/>
            <a:ext cx="53911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5410200"/>
            <a:ext cx="69913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9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Two-Level Implementation with </a:t>
            </a:r>
            <a:r>
              <a:rPr lang="en-US" dirty="0" smtClean="0"/>
              <a:t>NOR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two-level implementation with NOR gates requires that the function be </a:t>
            </a:r>
            <a:r>
              <a:rPr lang="en-US" dirty="0" smtClean="0"/>
              <a:t>simplified into </a:t>
            </a:r>
            <a:r>
              <a:rPr lang="en-US" dirty="0"/>
              <a:t>product-of-sums </a:t>
            </a:r>
            <a:r>
              <a:rPr lang="en-US" dirty="0" smtClean="0"/>
              <a:t>form</a:t>
            </a:r>
          </a:p>
          <a:p>
            <a:r>
              <a:rPr lang="en-US" dirty="0"/>
              <a:t>The transformation </a:t>
            </a:r>
            <a:r>
              <a:rPr lang="en-US" dirty="0" smtClean="0"/>
              <a:t>from the </a:t>
            </a:r>
            <a:r>
              <a:rPr lang="en-US" dirty="0"/>
              <a:t>OR–AND diagram to a NOR diagram is achieved by </a:t>
            </a:r>
            <a:r>
              <a:rPr lang="en-US" dirty="0" smtClean="0"/>
              <a:t>changing: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OR gates </a:t>
            </a:r>
            <a:r>
              <a:rPr lang="en-US" dirty="0" smtClean="0"/>
              <a:t>to NOR </a:t>
            </a:r>
            <a:r>
              <a:rPr lang="en-US" dirty="0"/>
              <a:t>gates with OR-invert graphic </a:t>
            </a:r>
            <a:r>
              <a:rPr lang="en-US" dirty="0" smtClean="0"/>
              <a:t>symbols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AND gate to a NOR gate with </a:t>
            </a:r>
            <a:r>
              <a:rPr lang="en-US" dirty="0" smtClean="0"/>
              <a:t>an invert-AND </a:t>
            </a:r>
            <a:r>
              <a:rPr lang="en-US" dirty="0"/>
              <a:t>graphic </a:t>
            </a:r>
            <a:r>
              <a:rPr lang="en-US" dirty="0" smtClean="0"/>
              <a:t>symbol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single literal term going into the second-level gate </a:t>
            </a:r>
            <a:r>
              <a:rPr lang="en-US" dirty="0" smtClean="0"/>
              <a:t>must be </a:t>
            </a:r>
            <a:r>
              <a:rPr lang="en-US" dirty="0"/>
              <a:t>complemented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Boolean function with NOR gates</a:t>
            </a:r>
          </a:p>
          <a:p>
            <a:pPr marL="0" indent="0" algn="ctr">
              <a:buNone/>
            </a:pPr>
            <a:r>
              <a:rPr lang="pt-BR" dirty="0"/>
              <a:t>F = (A + B)(C + D)E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14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600450"/>
            <a:ext cx="85820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30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NOR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procedure for converting a multilevel AND–OR diagram to an all-NOR </a:t>
            </a:r>
            <a:r>
              <a:rPr lang="en-US" dirty="0" smtClean="0"/>
              <a:t>diagram is </a:t>
            </a:r>
            <a:r>
              <a:rPr lang="en-US" dirty="0"/>
              <a:t>similar to the one presented for NAND </a:t>
            </a:r>
            <a:r>
              <a:rPr lang="en-US" dirty="0" smtClean="0"/>
              <a:t>gates </a:t>
            </a:r>
          </a:p>
          <a:p>
            <a:r>
              <a:rPr lang="en-US" dirty="0" smtClean="0"/>
              <a:t>For </a:t>
            </a:r>
            <a:r>
              <a:rPr lang="en-US" dirty="0"/>
              <a:t>the NOR case, we must convert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OR gate to an OR-invert </a:t>
            </a:r>
            <a:r>
              <a:rPr lang="en-US" dirty="0" smtClean="0"/>
              <a:t>symbol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AND gate to an invert-AND </a:t>
            </a:r>
            <a:r>
              <a:rPr lang="en-US" dirty="0" smtClean="0"/>
              <a:t>symbol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Any bubble that is not compensated by another bubble along the same line needs </a:t>
            </a:r>
            <a:r>
              <a:rPr lang="en-US" dirty="0" smtClean="0"/>
              <a:t>an inverter</a:t>
            </a:r>
            <a:r>
              <a:rPr lang="en-US" dirty="0"/>
              <a:t>, or the complementation of the input literal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Boolean function with NOR gates</a:t>
            </a:r>
          </a:p>
          <a:p>
            <a:pPr marL="0" indent="0" algn="ctr">
              <a:buNone/>
            </a:pPr>
            <a:r>
              <a:rPr lang="de-DE" dirty="0"/>
              <a:t>F = (</a:t>
            </a:r>
            <a:r>
              <a:rPr lang="de-DE" dirty="0" smtClean="0"/>
              <a:t>AB‘ + A‘B</a:t>
            </a:r>
            <a:r>
              <a:rPr lang="de-DE" dirty="0"/>
              <a:t>)(C + </a:t>
            </a:r>
            <a:r>
              <a:rPr lang="de-DE" dirty="0" smtClean="0"/>
              <a:t>D‘)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16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457575"/>
            <a:ext cx="83724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55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NAND and NOR Implementations</a:t>
            </a:r>
          </a:p>
          <a:p>
            <a:pPr lvl="1"/>
            <a:r>
              <a:rPr lang="en-US" dirty="0" smtClean="0"/>
              <a:t>Two level NAND implementation</a:t>
            </a:r>
          </a:p>
          <a:p>
            <a:pPr lvl="1"/>
            <a:r>
              <a:rPr lang="en-US" dirty="0" smtClean="0"/>
              <a:t>Multilevel </a:t>
            </a:r>
            <a:r>
              <a:rPr lang="en-US" dirty="0"/>
              <a:t>NAND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/>
              <a:t>Two level </a:t>
            </a:r>
            <a:r>
              <a:rPr lang="en-US" dirty="0" smtClean="0"/>
              <a:t>NOR </a:t>
            </a:r>
            <a:r>
              <a:rPr lang="en-US" dirty="0"/>
              <a:t>implementation</a:t>
            </a:r>
          </a:p>
          <a:p>
            <a:pPr lvl="1"/>
            <a:r>
              <a:rPr lang="en-US" dirty="0" smtClean="0"/>
              <a:t>Multilevel NOR </a:t>
            </a:r>
            <a:r>
              <a:rPr lang="en-US" dirty="0"/>
              <a:t>implementation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NAND and NOR </a:t>
            </a:r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Boolean function consists of AND, OR and NOT operations</a:t>
            </a:r>
          </a:p>
          <a:p>
            <a:r>
              <a:rPr lang="en-US" dirty="0"/>
              <a:t>Digital circuits are frequently constructed with NAND or NOR gates rather than </a:t>
            </a:r>
            <a:r>
              <a:rPr lang="en-US" dirty="0" smtClean="0"/>
              <a:t>with AND, OR and NOT gates</a:t>
            </a:r>
          </a:p>
          <a:p>
            <a:r>
              <a:rPr lang="en-US" dirty="0"/>
              <a:t>NAND and NOR gates are easier to fabricate with </a:t>
            </a:r>
            <a:r>
              <a:rPr lang="en-US" dirty="0" smtClean="0"/>
              <a:t>electronic components </a:t>
            </a:r>
            <a:r>
              <a:rPr lang="en-US" dirty="0"/>
              <a:t>and are the basic gates used in all IC digital logic families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Circuits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NAND gate is said to be a universal gate because any logic circuit can be </a:t>
            </a:r>
            <a:r>
              <a:rPr lang="en-US" dirty="0" smtClean="0"/>
              <a:t>implemented with it</a:t>
            </a:r>
          </a:p>
          <a:p>
            <a:r>
              <a:rPr lang="en-US" dirty="0"/>
              <a:t>To show that any Boolean function can be implemented with </a:t>
            </a:r>
            <a:r>
              <a:rPr lang="en-US" dirty="0" smtClean="0"/>
              <a:t>NAND gates</a:t>
            </a:r>
            <a:r>
              <a:rPr lang="en-US" dirty="0"/>
              <a:t>, we only </a:t>
            </a:r>
            <a:r>
              <a:rPr lang="en-US" dirty="0" smtClean="0"/>
              <a:t>need to show </a:t>
            </a:r>
            <a:r>
              <a:rPr lang="en-US" dirty="0"/>
              <a:t>that the logical operations of AND, OR, and complement </a:t>
            </a:r>
            <a:r>
              <a:rPr lang="en-US" dirty="0" smtClean="0"/>
              <a:t>can be obtained with NAND gates alone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4</a:t>
            </a:fld>
            <a:endParaRPr lang="en-US"/>
          </a:p>
        </p:txBody>
      </p:sp>
      <p:sp>
        <p:nvSpPr>
          <p:cNvPr id="7" name="AutoShape 2" descr="Image result for and or not with n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4" name="Picture 4" descr="Image result for and or not with n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00600"/>
            <a:ext cx="595312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41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Circuits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9534"/>
          </a:xfrm>
        </p:spPr>
        <p:txBody>
          <a:bodyPr>
            <a:normAutofit/>
          </a:bodyPr>
          <a:lstStyle/>
          <a:p>
            <a:r>
              <a:rPr lang="en-US" dirty="0"/>
              <a:t>A convenient way to implement a Boolean function with NAND gates is to </a:t>
            </a:r>
            <a:r>
              <a:rPr lang="en-US" dirty="0" smtClean="0"/>
              <a:t>obtain the </a:t>
            </a:r>
            <a:r>
              <a:rPr lang="en-US" dirty="0"/>
              <a:t>simplified Boolean function in terms of Boolean operators and then convert </a:t>
            </a:r>
            <a:r>
              <a:rPr lang="en-US" dirty="0" smtClean="0"/>
              <a:t>the function </a:t>
            </a:r>
            <a:r>
              <a:rPr lang="en-US" dirty="0"/>
              <a:t>to NAND </a:t>
            </a:r>
            <a:r>
              <a:rPr lang="en-US" dirty="0" smtClean="0"/>
              <a:t>logic</a:t>
            </a:r>
          </a:p>
          <a:p>
            <a:r>
              <a:rPr lang="en-US" dirty="0" smtClean="0"/>
              <a:t>Two graphical symbols of NAND gate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5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45935"/>
            <a:ext cx="7315200" cy="107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99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Two-Level </a:t>
            </a:r>
            <a:r>
              <a:rPr lang="en-US" dirty="0" smtClean="0"/>
              <a:t>Implementation with NAND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 = AB + CD</a:t>
            </a:r>
          </a:p>
          <a:p>
            <a:r>
              <a:rPr lang="en-US" dirty="0" smtClean="0"/>
              <a:t>Three possible implementations are shown below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6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67" y="2971800"/>
            <a:ext cx="695113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6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following Boolean function with NAND gates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68524"/>
              </p:ext>
            </p:extLst>
          </p:nvPr>
        </p:nvGraphicFramePr>
        <p:xfrm>
          <a:off x="1320800" y="2921000"/>
          <a:ext cx="378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3" imgW="1892160" imgH="253800" progId="Equation.DSMT4">
                  <p:embed/>
                </p:oleObj>
              </mc:Choice>
              <mc:Fallback>
                <p:oleObj name="Equation" r:id="rId3" imgW="1892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0800" y="2921000"/>
                        <a:ext cx="37846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362200"/>
            <a:ext cx="25812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54" y="4267200"/>
            <a:ext cx="70770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44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for Last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Simplify the function and express it in sum-of-products </a:t>
            </a:r>
            <a:r>
              <a:rPr lang="en-US" dirty="0" smtClean="0"/>
              <a:t>form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/>
              <a:t>a NAND gate for each product term of the expression that has at least </a:t>
            </a:r>
            <a:r>
              <a:rPr lang="en-US" dirty="0" smtClean="0"/>
              <a:t>two literals</a:t>
            </a:r>
            <a:r>
              <a:rPr lang="en-US" dirty="0"/>
              <a:t>. The inputs to each NAND gate are the literals of the term. </a:t>
            </a:r>
            <a:r>
              <a:rPr lang="en-US" dirty="0" smtClean="0"/>
              <a:t>This procedure produces </a:t>
            </a:r>
            <a:r>
              <a:rPr lang="en-US" dirty="0"/>
              <a:t>a group of first-level </a:t>
            </a:r>
            <a:r>
              <a:rPr lang="en-US" dirty="0" smtClean="0"/>
              <a:t>gates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/>
              <a:t>a single gate using the AND-invert or the invert-OR graphic symbol in </a:t>
            </a:r>
            <a:r>
              <a:rPr lang="en-US" dirty="0" smtClean="0"/>
              <a:t>the second </a:t>
            </a:r>
            <a:r>
              <a:rPr lang="en-US" dirty="0"/>
              <a:t>level, with inputs coming from outputs of first-level </a:t>
            </a:r>
            <a:r>
              <a:rPr lang="en-US" dirty="0" smtClean="0"/>
              <a:t>gates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term with a single literal requires an inverter in the first level. However, if </a:t>
            </a:r>
            <a:r>
              <a:rPr lang="en-US" dirty="0" smtClean="0"/>
              <a:t>the single </a:t>
            </a:r>
            <a:r>
              <a:rPr lang="en-US" dirty="0"/>
              <a:t>literal is complemented, it can be connected directly to an input of the </a:t>
            </a:r>
            <a:r>
              <a:rPr lang="en-US" dirty="0" smtClean="0"/>
              <a:t>second level</a:t>
            </a:r>
            <a:r>
              <a:rPr lang="en-US" dirty="0"/>
              <a:t> </a:t>
            </a:r>
            <a:r>
              <a:rPr lang="en-US" dirty="0" smtClean="0"/>
              <a:t>NAND gate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NAND </a:t>
            </a:r>
            <a:r>
              <a:rPr lang="en-US" dirty="0" smtClean="0"/>
              <a:t>Circuits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general procedure for converting a multilevel AND–OR diagram into an </a:t>
            </a:r>
            <a:r>
              <a:rPr lang="en-US" dirty="0" smtClean="0"/>
              <a:t>all-NAND diagram </a:t>
            </a:r>
            <a:r>
              <a:rPr lang="en-US" dirty="0"/>
              <a:t>using mixed notation is as </a:t>
            </a:r>
            <a:r>
              <a:rPr lang="en-US" dirty="0" smtClean="0"/>
              <a:t>follows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Convert </a:t>
            </a:r>
            <a:r>
              <a:rPr lang="en-US" dirty="0"/>
              <a:t>all AND gates to NAND gates with AND-invert graphic </a:t>
            </a:r>
            <a:r>
              <a:rPr lang="en-US" dirty="0" smtClean="0"/>
              <a:t>symbols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Convert </a:t>
            </a:r>
            <a:r>
              <a:rPr lang="en-US" dirty="0"/>
              <a:t>all OR gates to NAND gates with invert-OR graphic </a:t>
            </a:r>
            <a:r>
              <a:rPr lang="en-US" dirty="0" smtClean="0"/>
              <a:t>symbols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all the bubbles in the diagram. For every bubble that is not </a:t>
            </a:r>
            <a:r>
              <a:rPr lang="en-US" dirty="0" smtClean="0"/>
              <a:t>compensated by </a:t>
            </a:r>
            <a:r>
              <a:rPr lang="en-US" dirty="0"/>
              <a:t>another small circle along the same line, insert an inverter (a one-input </a:t>
            </a:r>
            <a:r>
              <a:rPr lang="en-US" dirty="0" smtClean="0"/>
              <a:t>NAND gate</a:t>
            </a:r>
            <a:r>
              <a:rPr lang="en-US" dirty="0"/>
              <a:t>) or complement the input </a:t>
            </a:r>
            <a:r>
              <a:rPr lang="en-US" dirty="0" smtClean="0"/>
              <a:t>literal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836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EE227 – Digital Logic Design</vt:lpstr>
      <vt:lpstr>Outline</vt:lpstr>
      <vt:lpstr>NAND and NOR Implementations</vt:lpstr>
      <vt:lpstr>NAND Circuits (1/2)</vt:lpstr>
      <vt:lpstr>NAND Circuits (2/2)</vt:lpstr>
      <vt:lpstr>Two-Level Implementation with NAND</vt:lpstr>
      <vt:lpstr>Practice Problem 1</vt:lpstr>
      <vt:lpstr>Procedure for Last Problem</vt:lpstr>
      <vt:lpstr>Multilevel NAND Circuits (1/2)</vt:lpstr>
      <vt:lpstr>Multilevel NAND Circuits (2/2)</vt:lpstr>
      <vt:lpstr>Practice Problem 2</vt:lpstr>
      <vt:lpstr>NOR Implementation</vt:lpstr>
      <vt:lpstr>Two-Level Implementation with NOR</vt:lpstr>
      <vt:lpstr>Practice Problem 3</vt:lpstr>
      <vt:lpstr>Multilevel NOR Circuits</vt:lpstr>
      <vt:lpstr>Practice Problem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EE227 – Digital Logic Design</dc:title>
  <dc:creator>sAjid</dc:creator>
  <cp:lastModifiedBy>sAjid</cp:lastModifiedBy>
  <cp:revision>178</cp:revision>
  <dcterms:created xsi:type="dcterms:W3CDTF">2018-01-21T13:37:44Z</dcterms:created>
  <dcterms:modified xsi:type="dcterms:W3CDTF">2018-02-20T08:30:07Z</dcterms:modified>
</cp:coreProperties>
</file>