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73" r:id="rId5"/>
    <p:sldId id="274" r:id="rId6"/>
    <p:sldId id="276" r:id="rId7"/>
    <p:sldId id="285" r:id="rId8"/>
    <p:sldId id="275" r:id="rId9"/>
    <p:sldId id="277" r:id="rId10"/>
    <p:sldId id="278" r:id="rId11"/>
    <p:sldId id="279" r:id="rId12"/>
    <p:sldId id="286" r:id="rId13"/>
    <p:sldId id="280" r:id="rId14"/>
    <p:sldId id="281" r:id="rId15"/>
    <p:sldId id="282" r:id="rId16"/>
    <p:sldId id="283" r:id="rId17"/>
    <p:sldId id="284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C4BE1-D084-4D2B-8BB5-E99F53429E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6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EE227 –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Generator and Checker </a:t>
            </a:r>
            <a:r>
              <a:rPr lang="en-US" dirty="0" smtClean="0"/>
              <a:t>(2/3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52650"/>
            <a:ext cx="4572000" cy="361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46243"/>
            <a:ext cx="3657600" cy="156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18679"/>
            <a:ext cx="3657600" cy="164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7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Generator and Checker </a:t>
            </a:r>
            <a:r>
              <a:rPr lang="en-US" dirty="0" smtClean="0"/>
              <a:t>(3/3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parity generator can be implemented with the circuit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 smtClean="0"/>
              <a:t>parity checker</a:t>
            </a:r>
          </a:p>
          <a:p>
            <a:r>
              <a:rPr lang="en-US" dirty="0" smtClean="0"/>
              <a:t>This can be done by connecting the input P with the logic 0 and marking the output as 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09700"/>
            <a:ext cx="39624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0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circuit of 4 bit parity checker to convert it to a 3 bit even parity generator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3048000"/>
            <a:ext cx="61817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8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2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 (Paper 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Question Number 1</a:t>
            </a:r>
          </a:p>
          <a:p>
            <a:pPr marL="0" indent="0">
              <a:buNone/>
            </a:pPr>
            <a:r>
              <a:rPr lang="en-US" sz="2400" dirty="0" smtClean="0"/>
              <a:t>Prove </a:t>
            </a:r>
            <a:r>
              <a:rPr lang="en-US" sz="2400" dirty="0"/>
              <a:t>the following Boolean equation using Boolean algebra: </a:t>
            </a:r>
          </a:p>
          <a:p>
            <a:pPr marL="0" indent="0" algn="ctr">
              <a:buNone/>
            </a:pPr>
            <a:r>
              <a:rPr lang="en-US" sz="2400" dirty="0"/>
              <a:t>xyz’ + </a:t>
            </a:r>
            <a:r>
              <a:rPr lang="en-US" sz="2400" dirty="0" err="1"/>
              <a:t>x’yz</a:t>
            </a:r>
            <a:r>
              <a:rPr lang="en-US" sz="2400" dirty="0"/>
              <a:t>’ + </a:t>
            </a:r>
            <a:r>
              <a:rPr lang="en-US" sz="2400" dirty="0" err="1"/>
              <a:t>xy’z</a:t>
            </a:r>
            <a:r>
              <a:rPr lang="en-US" sz="2400" dirty="0"/>
              <a:t>’ + </a:t>
            </a:r>
            <a:r>
              <a:rPr lang="en-US" sz="2400" dirty="0" err="1"/>
              <a:t>x’y’z</a:t>
            </a:r>
            <a:r>
              <a:rPr lang="en-US" sz="2400" dirty="0"/>
              <a:t>’ + z 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248025"/>
            <a:ext cx="47339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5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Quiz 2 (Paper 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Question Number 2</a:t>
            </a:r>
          </a:p>
          <a:p>
            <a:pPr marL="0" indent="0">
              <a:buNone/>
            </a:pPr>
            <a:r>
              <a:rPr lang="en-US" sz="2000" dirty="0"/>
              <a:t>Write the Boolean equation (in simplified form) and draw the logic diagram of the circuit whose output is defined by the following truth table</a:t>
            </a:r>
            <a:r>
              <a:rPr lang="en-US" sz="2000" dirty="0" smtClean="0"/>
              <a:t>.    </a:t>
            </a: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Hint:</a:t>
            </a:r>
            <a:r>
              <a:rPr lang="en-US" sz="2000" dirty="0"/>
              <a:t> </a:t>
            </a:r>
            <a:r>
              <a:rPr lang="en-US" sz="2000" i="1" dirty="0"/>
              <a:t>Use </a:t>
            </a:r>
            <a:r>
              <a:rPr lang="en-US" sz="2000" i="1" dirty="0" err="1"/>
              <a:t>minterms</a:t>
            </a:r>
            <a:r>
              <a:rPr lang="en-US" sz="2000" i="1" dirty="0"/>
              <a:t> or </a:t>
            </a:r>
            <a:r>
              <a:rPr lang="en-US" sz="2000" i="1" dirty="0" err="1"/>
              <a:t>maxterms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15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54224"/>
            <a:ext cx="2743200" cy="260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56483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95" y="4267200"/>
            <a:ext cx="35337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3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 (Paper 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Question Number 1</a:t>
            </a:r>
          </a:p>
          <a:p>
            <a:pPr marL="0" indent="0">
              <a:buNone/>
            </a:pPr>
            <a:r>
              <a:rPr lang="en-US" sz="2400" dirty="0"/>
              <a:t>Reduce the following Boolean expression to one literal.</a:t>
            </a:r>
          </a:p>
          <a:p>
            <a:pPr marL="0" indent="0" algn="ctr">
              <a:buNone/>
            </a:pPr>
            <a:r>
              <a:rPr lang="en-US" sz="2400" dirty="0"/>
              <a:t>A’B(D’ + C’D) + B(A + A’CD)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3429000"/>
            <a:ext cx="4391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25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Quiz 2 (Paper 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Question Number 2</a:t>
            </a:r>
          </a:p>
          <a:p>
            <a:pPr marL="0" indent="0">
              <a:buNone/>
            </a:pPr>
            <a:r>
              <a:rPr lang="en-US" sz="2000" dirty="0"/>
              <a:t>For the given circuit, write the equivalent Boolean expression and construct the truth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56817"/>
            <a:ext cx="3657600" cy="241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9800"/>
            <a:ext cx="41148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 Term I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r>
              <a:rPr lang="en-US" dirty="0" smtClean="0"/>
              <a:t>Was Done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Exclusive OR (XOR) Function</a:t>
            </a:r>
          </a:p>
          <a:p>
            <a:r>
              <a:rPr lang="en-US" dirty="0" smtClean="0"/>
              <a:t>Parity Generation and </a:t>
            </a:r>
            <a:r>
              <a:rPr lang="en-US" dirty="0" smtClean="0"/>
              <a:t>Checking</a:t>
            </a:r>
          </a:p>
          <a:p>
            <a:r>
              <a:rPr lang="en-US" dirty="0" smtClean="0"/>
              <a:t>Quiz 2 Solution</a:t>
            </a:r>
            <a:endParaRPr lang="en-US" dirty="0" smtClean="0"/>
          </a:p>
          <a:p>
            <a:r>
              <a:rPr lang="en-US" dirty="0" smtClean="0"/>
              <a:t>Mid Term I Solution and Result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Exclusive OR Function (XOR)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Exclusive-OR (XOR) is denoted by </a:t>
            </a:r>
            <a:r>
              <a:rPr lang="en-US" dirty="0" smtClean="0">
                <a:sym typeface="Symbol"/>
              </a:rPr>
              <a:t> and performs the following logical operation</a:t>
            </a:r>
          </a:p>
          <a:p>
            <a:pPr marL="0" indent="0" algn="ctr">
              <a:buNone/>
            </a:pPr>
            <a:r>
              <a:rPr lang="en-US" dirty="0" smtClean="0">
                <a:sym typeface="Symbol"/>
              </a:rPr>
              <a:t>A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 B = AB’ + A’B</a:t>
            </a:r>
          </a:p>
          <a:p>
            <a:r>
              <a:rPr lang="en-US" dirty="0" smtClean="0">
                <a:sym typeface="Symbol"/>
              </a:rPr>
              <a:t>Exclusive NOR is complement of XOR</a:t>
            </a:r>
          </a:p>
          <a:p>
            <a:r>
              <a:rPr lang="en-US" dirty="0" smtClean="0">
                <a:sym typeface="Symbol"/>
              </a:rPr>
              <a:t>The following identities are true for XOR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0 = A	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	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1 = A’		</a:t>
            </a:r>
            <a:r>
              <a:rPr lang="en-US" dirty="0">
                <a:sym typeface="Symbol"/>
              </a:rPr>
              <a:t> A  </a:t>
            </a:r>
            <a:r>
              <a:rPr lang="en-US" dirty="0" smtClean="0">
                <a:sym typeface="Symbol"/>
              </a:rPr>
              <a:t>A = 0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A’ </a:t>
            </a:r>
            <a:r>
              <a:rPr lang="en-US" dirty="0">
                <a:sym typeface="Symbol"/>
              </a:rPr>
              <a:t>=</a:t>
            </a:r>
            <a:r>
              <a:rPr lang="en-US" dirty="0" smtClean="0">
                <a:sym typeface="Symbol"/>
              </a:rPr>
              <a:t> 1	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	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B’ = A’ </a:t>
            </a:r>
            <a:r>
              <a:rPr lang="en-US" dirty="0">
                <a:sym typeface="Symbol"/>
              </a:rPr>
              <a:t> B </a:t>
            </a:r>
            <a:r>
              <a:rPr lang="en-US" dirty="0" smtClean="0">
                <a:sym typeface="Symbol"/>
              </a:rPr>
              <a:t>= (</a:t>
            </a:r>
            <a:r>
              <a:rPr lang="en-US" dirty="0">
                <a:sym typeface="Symbol"/>
              </a:rPr>
              <a:t>A  </a:t>
            </a:r>
            <a:r>
              <a:rPr lang="en-US" dirty="0" smtClean="0">
                <a:sym typeface="Symbol"/>
              </a:rPr>
              <a:t>B)’</a:t>
            </a:r>
          </a:p>
          <a:p>
            <a:r>
              <a:rPr lang="en-US" dirty="0" smtClean="0">
                <a:sym typeface="Symbol"/>
              </a:rPr>
              <a:t>The XOR operation is commutative and Associative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A </a:t>
            </a:r>
            <a:r>
              <a:rPr lang="en-US" dirty="0">
                <a:sym typeface="Symbol"/>
              </a:rPr>
              <a:t> B </a:t>
            </a:r>
            <a:r>
              <a:rPr lang="en-US" dirty="0" smtClean="0">
                <a:sym typeface="Symbol"/>
              </a:rPr>
              <a:t>= B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A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(A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B)</a:t>
            </a:r>
            <a:r>
              <a:rPr lang="en-US" dirty="0">
                <a:sym typeface="Symbol"/>
              </a:rPr>
              <a:t>  </a:t>
            </a:r>
            <a:r>
              <a:rPr lang="en-US" dirty="0" smtClean="0">
                <a:sym typeface="Symbol"/>
              </a:rPr>
              <a:t>C = 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(B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C) = 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B </a:t>
            </a:r>
            <a:r>
              <a:rPr lang="en-US" dirty="0">
                <a:sym typeface="Symbol"/>
              </a:rPr>
              <a:t> C</a:t>
            </a:r>
            <a:r>
              <a:rPr lang="en-US" dirty="0" smtClean="0">
                <a:sym typeface="Symbol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with NAND Gates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47800"/>
            <a:ext cx="57435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54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XOR is an Odd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output of XOR is equal to 1 if an odd number of inputs are equal to 1</a:t>
            </a:r>
          </a:p>
          <a:p>
            <a:r>
              <a:rPr lang="en-US" dirty="0" smtClean="0"/>
              <a:t>For 2 inputs</a:t>
            </a:r>
          </a:p>
          <a:p>
            <a:pPr marL="0" indent="0" algn="ctr">
              <a:buNone/>
            </a:pPr>
            <a:r>
              <a:rPr lang="en-US" sz="2800" dirty="0" smtClean="0">
                <a:sym typeface="Symbol"/>
              </a:rPr>
              <a:t>A </a:t>
            </a:r>
            <a:r>
              <a:rPr lang="en-US" sz="2800" dirty="0">
                <a:sym typeface="Symbol"/>
              </a:rPr>
              <a:t> B = AB’ + </a:t>
            </a:r>
            <a:r>
              <a:rPr lang="en-US" sz="2800" dirty="0" smtClean="0">
                <a:sym typeface="Symbol"/>
              </a:rPr>
              <a:t>A’B = (1, 2)</a:t>
            </a:r>
            <a:endParaRPr lang="en-US" sz="2800" dirty="0" smtClean="0"/>
          </a:p>
          <a:p>
            <a:r>
              <a:rPr lang="en-US" dirty="0" smtClean="0"/>
              <a:t>For 3 inputs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	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B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 C  =   (AB’ + A’B)C’ + (AB + A’B’)C</a:t>
            </a:r>
          </a:p>
          <a:p>
            <a:pPr marL="457200" lvl="1" indent="0">
              <a:buNone/>
            </a:pPr>
            <a:r>
              <a:rPr lang="en-US" dirty="0">
                <a:sym typeface="Symbol"/>
              </a:rPr>
              <a:t>	</a:t>
            </a:r>
            <a:r>
              <a:rPr lang="en-US" dirty="0" smtClean="0">
                <a:sym typeface="Symbol"/>
              </a:rPr>
              <a:t>	      =   AB’C’ + A’BC’ + ABC + A’B’C</a:t>
            </a:r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		      =   </a:t>
            </a:r>
            <a:r>
              <a:rPr lang="en-US" dirty="0">
                <a:sym typeface="Symbol"/>
              </a:rPr>
              <a:t>(1, </a:t>
            </a:r>
            <a:r>
              <a:rPr lang="en-US" dirty="0" smtClean="0">
                <a:sym typeface="Symbol"/>
              </a:rPr>
              <a:t>2, 4, 7)</a:t>
            </a:r>
            <a:endParaRPr lang="en-US" dirty="0" smtClean="0"/>
          </a:p>
          <a:p>
            <a:r>
              <a:rPr lang="en-US" dirty="0" smtClean="0"/>
              <a:t>For 4 inputs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</a:t>
            </a:r>
            <a:r>
              <a:rPr lang="en-US" sz="2800" dirty="0" smtClean="0">
                <a:sym typeface="Symbol"/>
              </a:rPr>
              <a:t>A </a:t>
            </a:r>
            <a:r>
              <a:rPr lang="en-US" sz="2800" dirty="0">
                <a:sym typeface="Symbol"/>
              </a:rPr>
              <a:t> B  C </a:t>
            </a:r>
            <a:r>
              <a:rPr lang="en-US" sz="2800" dirty="0" smtClean="0">
                <a:sym typeface="Symbol"/>
              </a:rPr>
              <a:t> D  =   (</a:t>
            </a:r>
            <a:r>
              <a:rPr lang="en-US" sz="2800" dirty="0">
                <a:sym typeface="Symbol"/>
              </a:rPr>
              <a:t>AB’ + A’B</a:t>
            </a:r>
            <a:r>
              <a:rPr lang="en-US" sz="2800" dirty="0" smtClean="0">
                <a:sym typeface="Symbol"/>
              </a:rPr>
              <a:t>)</a:t>
            </a:r>
            <a:r>
              <a:rPr lang="en-US" sz="2800" dirty="0">
                <a:sym typeface="Symbol"/>
              </a:rPr>
              <a:t>  </a:t>
            </a:r>
            <a:r>
              <a:rPr lang="en-US" sz="2800" dirty="0" smtClean="0">
                <a:sym typeface="Symbol"/>
              </a:rPr>
              <a:t>(CD’ + C’D)</a:t>
            </a:r>
            <a:endParaRPr lang="en-US" sz="2800" dirty="0">
              <a:sym typeface="Symbol"/>
            </a:endParaRPr>
          </a:p>
          <a:p>
            <a:pPr marL="457200" lvl="1" indent="0">
              <a:buNone/>
            </a:pPr>
            <a:r>
              <a:rPr lang="en-US" dirty="0">
                <a:sym typeface="Symbol"/>
              </a:rPr>
              <a:t>		    </a:t>
            </a:r>
            <a:r>
              <a:rPr lang="en-US" dirty="0" smtClean="0">
                <a:sym typeface="Symbol"/>
              </a:rPr>
              <a:t>  =   (AB’ + A’B)(CD + C’D’) + (AB + A’B’)(CD’ + C’D)</a:t>
            </a:r>
            <a:endParaRPr lang="en-US" dirty="0">
              <a:sym typeface="Symbol"/>
            </a:endParaRPr>
          </a:p>
          <a:p>
            <a:pPr marL="457200" lvl="1" indent="0">
              <a:buNone/>
            </a:pPr>
            <a:r>
              <a:rPr lang="en-US" dirty="0">
                <a:sym typeface="Symbol"/>
              </a:rPr>
              <a:t>		    </a:t>
            </a:r>
            <a:r>
              <a:rPr lang="en-US" dirty="0" smtClean="0">
                <a:sym typeface="Symbol"/>
              </a:rPr>
              <a:t>  =    </a:t>
            </a:r>
            <a:r>
              <a:rPr lang="en-US" dirty="0">
                <a:sym typeface="Symbol"/>
              </a:rPr>
              <a:t>(1, 2, 4, </a:t>
            </a:r>
            <a:r>
              <a:rPr lang="en-US" dirty="0" smtClean="0">
                <a:sym typeface="Symbol"/>
              </a:rPr>
              <a:t>7, 8, 11, 13, 14)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6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complement of XOR is an even function</a:t>
            </a:r>
          </a:p>
          <a:p>
            <a:pPr lvl="1"/>
            <a:r>
              <a:rPr lang="en-US" dirty="0" smtClean="0"/>
              <a:t>For 2 inputs</a:t>
            </a:r>
          </a:p>
          <a:p>
            <a:pPr marL="857250" lvl="2" indent="0">
              <a:buNone/>
            </a:pPr>
            <a:r>
              <a:rPr lang="en-US" dirty="0" smtClean="0">
                <a:sym typeface="Symbol"/>
              </a:rPr>
              <a:t>(A </a:t>
            </a:r>
            <a:r>
              <a:rPr lang="en-US" dirty="0">
                <a:sym typeface="Symbol"/>
              </a:rPr>
              <a:t> </a:t>
            </a:r>
            <a:r>
              <a:rPr lang="en-US" dirty="0" smtClean="0">
                <a:sym typeface="Symbol"/>
              </a:rPr>
              <a:t>B)’</a:t>
            </a:r>
            <a:endParaRPr lang="en-US" dirty="0" smtClean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For 3 inputs</a:t>
            </a:r>
          </a:p>
          <a:p>
            <a:pPr marL="857250" lvl="2" indent="0">
              <a:buNone/>
            </a:pPr>
            <a:r>
              <a:rPr lang="en-US" dirty="0" smtClean="0">
                <a:sym typeface="Symbol"/>
              </a:rPr>
              <a:t>(A </a:t>
            </a:r>
            <a:r>
              <a:rPr lang="en-US" dirty="0">
                <a:sym typeface="Symbol"/>
              </a:rPr>
              <a:t> B  </a:t>
            </a:r>
            <a:r>
              <a:rPr lang="en-US" dirty="0" smtClean="0">
                <a:sym typeface="Symbol"/>
              </a:rPr>
              <a:t>C)’</a:t>
            </a:r>
            <a:endParaRPr lang="en-US" dirty="0" smtClean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For 4 inputs</a:t>
            </a:r>
          </a:p>
          <a:p>
            <a:pPr marL="857250" lvl="2" indent="0">
              <a:buNone/>
            </a:pPr>
            <a:r>
              <a:rPr lang="en-US" dirty="0" smtClean="0">
                <a:sym typeface="Symbol"/>
              </a:rPr>
              <a:t>(A </a:t>
            </a:r>
            <a:r>
              <a:rPr lang="en-US" dirty="0">
                <a:sym typeface="Symbol"/>
              </a:rPr>
              <a:t> B  C  </a:t>
            </a:r>
            <a:r>
              <a:rPr lang="en-US" dirty="0" smtClean="0">
                <a:sym typeface="Symbol"/>
              </a:rPr>
              <a:t>D)’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0"/>
            <a:ext cx="36576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171950"/>
            <a:ext cx="369570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the circuit diagram for 4 input odd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19400"/>
            <a:ext cx="54673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9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Generation and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Exclusive-OR functions are very useful in systems requiring error detection and </a:t>
            </a:r>
            <a:r>
              <a:rPr lang="en-US" dirty="0" smtClean="0"/>
              <a:t>correction codes</a:t>
            </a:r>
          </a:p>
          <a:p>
            <a:r>
              <a:rPr lang="en-US" dirty="0" smtClean="0"/>
              <a:t>This is done with the help of a parity </a:t>
            </a:r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The parity bit is an extra bit added to the original message to make the number of 1’s even or odd</a:t>
            </a:r>
          </a:p>
          <a:p>
            <a:pPr lvl="1"/>
            <a:r>
              <a:rPr lang="en-US" dirty="0" smtClean="0"/>
              <a:t>Parity bit is added at MSB position</a:t>
            </a:r>
          </a:p>
          <a:p>
            <a:pPr lvl="1"/>
            <a:r>
              <a:rPr lang="en-US" dirty="0" smtClean="0"/>
              <a:t>For example the message 011 0010 will be written as </a:t>
            </a:r>
          </a:p>
          <a:p>
            <a:pPr marL="914400" lvl="2" indent="0">
              <a:buNone/>
            </a:pPr>
            <a:r>
              <a:rPr lang="en-US" dirty="0" smtClean="0"/>
              <a:t>1011 0010 with even parity and</a:t>
            </a:r>
          </a:p>
          <a:p>
            <a:pPr marL="914400" lvl="2" indent="0">
              <a:buNone/>
            </a:pPr>
            <a:r>
              <a:rPr lang="en-US" dirty="0" smtClean="0"/>
              <a:t>0011 0010 with odd parity</a:t>
            </a:r>
            <a:endParaRPr lang="en-US" dirty="0" smtClean="0"/>
          </a:p>
          <a:p>
            <a:r>
              <a:rPr lang="en-US" dirty="0"/>
              <a:t>The circuit that generates the parity bit in the transmitter is </a:t>
            </a:r>
            <a:r>
              <a:rPr lang="en-US" dirty="0" smtClean="0"/>
              <a:t>called a </a:t>
            </a:r>
            <a:r>
              <a:rPr lang="en-US" b="1" dirty="0"/>
              <a:t>parity </a:t>
            </a:r>
            <a:r>
              <a:rPr lang="en-US" b="1" dirty="0" smtClean="0"/>
              <a:t>generator</a:t>
            </a:r>
          </a:p>
          <a:p>
            <a:r>
              <a:rPr lang="en-US" dirty="0" smtClean="0"/>
              <a:t>The </a:t>
            </a:r>
            <a:r>
              <a:rPr lang="en-US" dirty="0"/>
              <a:t>circuit that checks the parity in the receiver is called a </a:t>
            </a:r>
            <a:r>
              <a:rPr lang="en-US" b="1" dirty="0" smtClean="0"/>
              <a:t>parity checker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Generator and Checker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x,y</a:t>
            </a:r>
            <a:r>
              <a:rPr lang="en-US" dirty="0" smtClean="0"/>
              <a:t>, and z are inputs</a:t>
            </a:r>
          </a:p>
          <a:p>
            <a:r>
              <a:rPr lang="en-US" dirty="0" smtClean="0"/>
              <a:t>For even parity the number of 1’s including Parity bit (P) must be even</a:t>
            </a:r>
          </a:p>
          <a:p>
            <a:pPr marL="0" indent="0" algn="ctr">
              <a:buNone/>
            </a:pPr>
            <a:r>
              <a:rPr lang="en-US" dirty="0" smtClean="0"/>
              <a:t>P = x </a:t>
            </a:r>
            <a:r>
              <a:rPr lang="en-US" dirty="0" smtClean="0">
                <a:sym typeface="Symbol"/>
              </a:rPr>
              <a:t> y  z</a:t>
            </a:r>
          </a:p>
          <a:p>
            <a:r>
              <a:rPr lang="en-US" dirty="0" smtClean="0">
                <a:sym typeface="Symbol"/>
              </a:rPr>
              <a:t>For parity checker the inputs are x, y, z, and P and the output is 1 if the number of 1’s are odd, which means that an error has occurred</a:t>
            </a:r>
          </a:p>
          <a:p>
            <a:pPr marL="0" indent="0" algn="ctr">
              <a:buNone/>
            </a:pPr>
            <a:r>
              <a:rPr lang="en-US" dirty="0" smtClean="0"/>
              <a:t>C </a:t>
            </a:r>
            <a:r>
              <a:rPr lang="en-US" dirty="0"/>
              <a:t>= x </a:t>
            </a:r>
            <a:r>
              <a:rPr lang="en-US" dirty="0">
                <a:sym typeface="Symbol"/>
              </a:rPr>
              <a:t> y  </a:t>
            </a:r>
            <a:r>
              <a:rPr lang="en-US" dirty="0" smtClean="0">
                <a:sym typeface="Symbol"/>
              </a:rPr>
              <a:t>z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 P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708</Words>
  <Application>Microsoft Office PowerPoint</Application>
  <PresentationFormat>On-screen Show (4:3)</PresentationFormat>
  <Paragraphs>132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EE227 – Digital Logic Design</vt:lpstr>
      <vt:lpstr>Outline</vt:lpstr>
      <vt:lpstr>Exclusive OR Function (XOR)</vt:lpstr>
      <vt:lpstr>XOR with NAND Gates</vt:lpstr>
      <vt:lpstr>XOR is an Odd Function</vt:lpstr>
      <vt:lpstr>Even Function</vt:lpstr>
      <vt:lpstr>Practice Problem 1</vt:lpstr>
      <vt:lpstr>Parity Generation and Checking</vt:lpstr>
      <vt:lpstr>Parity Generator and Checker (1/3)</vt:lpstr>
      <vt:lpstr>Parity Generator and Checker (2/3)</vt:lpstr>
      <vt:lpstr>Parity Generator and Checker (3/3)</vt:lpstr>
      <vt:lpstr>Practice Problem 2</vt:lpstr>
      <vt:lpstr>Quiz 2</vt:lpstr>
      <vt:lpstr>Quiz 2 (Paper A)</vt:lpstr>
      <vt:lpstr>Quiz 2 (Paper A)</vt:lpstr>
      <vt:lpstr>Quiz 2 (Paper B)</vt:lpstr>
      <vt:lpstr>Quiz 2 (Paper B)</vt:lpstr>
      <vt:lpstr>Mid Term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sAjid</cp:lastModifiedBy>
  <cp:revision>190</cp:revision>
  <dcterms:created xsi:type="dcterms:W3CDTF">2018-01-21T13:37:44Z</dcterms:created>
  <dcterms:modified xsi:type="dcterms:W3CDTF">2018-03-08T10:23:45Z</dcterms:modified>
</cp:coreProperties>
</file>