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3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83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526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5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2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4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6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9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7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4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3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0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5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5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4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79D836-750E-4428-AB98-9A8E2692C1B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3B7B-5A44-4EC0-8582-ADECF224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9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3F4B-5B2A-488C-9D74-64EBF157B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Invoice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69FD9-4FBD-43F8-8FA1-10B542FCB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Tayyeba</a:t>
            </a:r>
            <a:r>
              <a:rPr lang="en-US" dirty="0"/>
              <a:t> Muhammad khan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Sami </a:t>
            </a:r>
            <a:r>
              <a:rPr lang="en-US" dirty="0" err="1"/>
              <a:t>ur</a:t>
            </a:r>
            <a:r>
              <a:rPr lang="en-US" dirty="0"/>
              <a:t> </a:t>
            </a:r>
            <a:r>
              <a:rPr lang="en-US" dirty="0" err="1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5233-C220-47FF-B841-A92DA4D2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494255" cy="1600200"/>
          </a:xfrm>
        </p:spPr>
        <p:txBody>
          <a:bodyPr>
            <a:normAutofit/>
          </a:bodyPr>
          <a:lstStyle/>
          <a:p>
            <a:r>
              <a:rPr lang="en-US" sz="2400" dirty="0"/>
              <a:t>Ed data example 3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FC6AB92-1818-49D5-986A-78449692761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0" b="18990"/>
          <a:stretch>
            <a:fillRect/>
          </a:stretch>
        </p:blipFill>
        <p:spPr>
          <a:xfrm>
            <a:off x="3446585" y="987425"/>
            <a:ext cx="7908803" cy="4873625"/>
          </a:xfrm>
        </p:spPr>
      </p:pic>
    </p:spTree>
    <p:extLst>
      <p:ext uri="{BB962C8B-B14F-4D97-AF65-F5344CB8AC3E}">
        <p14:creationId xmlns:p14="http://schemas.microsoft.com/office/powerpoint/2010/main" val="173453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2045-4022-4078-8248-E92CA2A1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353578" cy="1600200"/>
          </a:xfrm>
        </p:spPr>
        <p:txBody>
          <a:bodyPr>
            <a:normAutofit/>
          </a:bodyPr>
          <a:lstStyle/>
          <a:p>
            <a:r>
              <a:rPr lang="en-US" sz="2000" dirty="0"/>
              <a:t>Northwell example 1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2D8FBCC-EB6B-4948-9960-4C3D71F605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1" b="19891"/>
          <a:stretch>
            <a:fillRect/>
          </a:stretch>
        </p:blipFill>
        <p:spPr>
          <a:xfrm>
            <a:off x="3193367" y="987425"/>
            <a:ext cx="8162021" cy="4873625"/>
          </a:xfrm>
        </p:spPr>
      </p:pic>
    </p:spTree>
    <p:extLst>
      <p:ext uri="{BB962C8B-B14F-4D97-AF65-F5344CB8AC3E}">
        <p14:creationId xmlns:p14="http://schemas.microsoft.com/office/powerpoint/2010/main" val="394404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232A-9D28-4644-B0BE-3C981334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860015" cy="1600200"/>
          </a:xfrm>
        </p:spPr>
        <p:txBody>
          <a:bodyPr>
            <a:normAutofit/>
          </a:bodyPr>
          <a:lstStyle/>
          <a:p>
            <a:r>
              <a:rPr lang="en-US" sz="2400" dirty="0"/>
              <a:t>Northwell example 2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1E167E0-0B20-4C09-AA4C-2392BC70D5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1" b="19891"/>
          <a:stretch>
            <a:fillRect/>
          </a:stretch>
        </p:blipFill>
        <p:spPr>
          <a:xfrm>
            <a:off x="3502855" y="987425"/>
            <a:ext cx="7852533" cy="4873625"/>
          </a:xfrm>
        </p:spPr>
      </p:pic>
    </p:spTree>
    <p:extLst>
      <p:ext uri="{BB962C8B-B14F-4D97-AF65-F5344CB8AC3E}">
        <p14:creationId xmlns:p14="http://schemas.microsoft.com/office/powerpoint/2010/main" val="37078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D9CC-935D-4943-A4FB-E671332C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3386"/>
            <a:ext cx="2030021" cy="1354014"/>
          </a:xfrm>
        </p:spPr>
        <p:txBody>
          <a:bodyPr>
            <a:normAutofit/>
          </a:bodyPr>
          <a:lstStyle/>
          <a:p>
            <a:r>
              <a:rPr lang="en-US" sz="2400" dirty="0" err="1"/>
              <a:t>Nyc</a:t>
            </a:r>
            <a:r>
              <a:rPr lang="en-US" sz="2400" dirty="0"/>
              <a:t> example 1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FEB4D13-0956-4F99-A8B9-92D9F43956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2" b="19492"/>
          <a:stretch>
            <a:fillRect/>
          </a:stretch>
        </p:blipFill>
        <p:spPr>
          <a:xfrm>
            <a:off x="3348111" y="987425"/>
            <a:ext cx="8007277" cy="4873625"/>
          </a:xfrm>
        </p:spPr>
      </p:pic>
    </p:spTree>
    <p:extLst>
      <p:ext uri="{BB962C8B-B14F-4D97-AF65-F5344CB8AC3E}">
        <p14:creationId xmlns:p14="http://schemas.microsoft.com/office/powerpoint/2010/main" val="410006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6053-3F46-4E50-A034-252041F6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086292" cy="1600200"/>
          </a:xfrm>
        </p:spPr>
        <p:txBody>
          <a:bodyPr>
            <a:normAutofit/>
          </a:bodyPr>
          <a:lstStyle/>
          <a:p>
            <a:r>
              <a:rPr lang="en-US" sz="2400" dirty="0"/>
              <a:t>NYC example 2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00D9FBF-851E-4588-8243-9D5EBA0016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2" b="19492"/>
          <a:stretch>
            <a:fillRect/>
          </a:stretch>
        </p:blipFill>
        <p:spPr>
          <a:xfrm>
            <a:off x="3165231" y="987425"/>
            <a:ext cx="8190157" cy="4873625"/>
          </a:xfrm>
        </p:spPr>
      </p:pic>
    </p:spTree>
    <p:extLst>
      <p:ext uri="{BB962C8B-B14F-4D97-AF65-F5344CB8AC3E}">
        <p14:creationId xmlns:p14="http://schemas.microsoft.com/office/powerpoint/2010/main" val="270870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9974-6FC3-43B8-B014-9C54A1CE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860015" cy="1600200"/>
          </a:xfrm>
        </p:spPr>
        <p:txBody>
          <a:bodyPr>
            <a:normAutofit/>
          </a:bodyPr>
          <a:lstStyle/>
          <a:p>
            <a:r>
              <a:rPr lang="en-US" sz="2400" dirty="0"/>
              <a:t>Palm beach example 1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9AC611E-458D-4A0F-AA95-A483815FF9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2" b="19492"/>
          <a:stretch>
            <a:fillRect/>
          </a:stretch>
        </p:blipFill>
        <p:spPr>
          <a:xfrm>
            <a:off x="3699803" y="987425"/>
            <a:ext cx="7655585" cy="4873625"/>
          </a:xfrm>
        </p:spPr>
      </p:pic>
    </p:spTree>
    <p:extLst>
      <p:ext uri="{BB962C8B-B14F-4D97-AF65-F5344CB8AC3E}">
        <p14:creationId xmlns:p14="http://schemas.microsoft.com/office/powerpoint/2010/main" val="70297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AAD6-DDCD-47B8-A971-BC6CD4A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931547" cy="1600200"/>
          </a:xfrm>
        </p:spPr>
        <p:txBody>
          <a:bodyPr>
            <a:normAutofit/>
          </a:bodyPr>
          <a:lstStyle/>
          <a:p>
            <a:r>
              <a:rPr lang="en-US" sz="2400" dirty="0"/>
              <a:t>Palm beach example2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05240E-AB4D-4F6E-979E-F65B3B1E6C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2" b="19492"/>
          <a:stretch>
            <a:fillRect/>
          </a:stretch>
        </p:blipFill>
        <p:spPr>
          <a:xfrm>
            <a:off x="2546252" y="987425"/>
            <a:ext cx="8809136" cy="4873625"/>
          </a:xfrm>
        </p:spPr>
      </p:pic>
    </p:spTree>
    <p:extLst>
      <p:ext uri="{BB962C8B-B14F-4D97-AF65-F5344CB8AC3E}">
        <p14:creationId xmlns:p14="http://schemas.microsoft.com/office/powerpoint/2010/main" val="299944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66DE-71A9-4B01-BF0D-999E3434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198834" cy="1600200"/>
          </a:xfrm>
        </p:spPr>
        <p:txBody>
          <a:bodyPr>
            <a:normAutofit/>
          </a:bodyPr>
          <a:lstStyle/>
          <a:p>
            <a:r>
              <a:rPr lang="en-US" sz="2400" dirty="0"/>
              <a:t>Palm beach </a:t>
            </a:r>
            <a:r>
              <a:rPr lang="en-US" sz="2400" dirty="0" err="1"/>
              <a:t>sd</a:t>
            </a:r>
            <a:r>
              <a:rPr lang="en-US" sz="2400" dirty="0"/>
              <a:t> 1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999976C-DEAE-410F-86C7-907BCF9A1C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2" b="19492"/>
          <a:stretch>
            <a:fillRect/>
          </a:stretch>
        </p:blipFill>
        <p:spPr>
          <a:xfrm>
            <a:off x="2940148" y="987425"/>
            <a:ext cx="8415240" cy="4873625"/>
          </a:xfrm>
        </p:spPr>
      </p:pic>
    </p:spTree>
    <p:extLst>
      <p:ext uri="{BB962C8B-B14F-4D97-AF65-F5344CB8AC3E}">
        <p14:creationId xmlns:p14="http://schemas.microsoft.com/office/powerpoint/2010/main" val="129914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448F-0EAF-48F2-A879-88FB0C64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353578" cy="1600200"/>
          </a:xfrm>
        </p:spPr>
        <p:txBody>
          <a:bodyPr/>
          <a:lstStyle/>
          <a:p>
            <a:r>
              <a:rPr lang="en-US" sz="2400" dirty="0"/>
              <a:t>Palm beach sd2 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C097EC7-DB82-463B-95F1-28971E6E47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2" b="19492"/>
          <a:stretch>
            <a:fillRect/>
          </a:stretch>
        </p:blipFill>
        <p:spPr>
          <a:xfrm>
            <a:off x="2926080" y="987425"/>
            <a:ext cx="8429308" cy="4873625"/>
          </a:xfrm>
        </p:spPr>
      </p:pic>
    </p:spTree>
    <p:extLst>
      <p:ext uri="{BB962C8B-B14F-4D97-AF65-F5344CB8AC3E}">
        <p14:creationId xmlns:p14="http://schemas.microsoft.com/office/powerpoint/2010/main" val="30766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E7A3-7180-40CB-BC7B-D982AF09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AB55-148E-4EF0-B298-EFE4A962E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Nltk</a:t>
            </a:r>
            <a:r>
              <a:rPr lang="en-US" dirty="0"/>
              <a:t> book reading</a:t>
            </a:r>
            <a:br>
              <a:rPr lang="en-US" dirty="0"/>
            </a:br>
            <a:r>
              <a:rPr lang="en-US" dirty="0" err="1"/>
              <a:t>nltk</a:t>
            </a:r>
            <a:r>
              <a:rPr lang="en-US" dirty="0"/>
              <a:t> setup and tutorials</a:t>
            </a:r>
          </a:p>
          <a:p>
            <a:r>
              <a:rPr lang="en-US" dirty="0"/>
              <a:t>Core </a:t>
            </a:r>
            <a:r>
              <a:rPr lang="en-US" dirty="0" err="1"/>
              <a:t>nlp</a:t>
            </a:r>
            <a:r>
              <a:rPr lang="en-US" dirty="0"/>
              <a:t> setup</a:t>
            </a:r>
          </a:p>
          <a:p>
            <a:r>
              <a:rPr lang="en-US" dirty="0"/>
              <a:t>Previously done template:</a:t>
            </a:r>
          </a:p>
          <a:p>
            <a:pPr marL="0" indent="0">
              <a:buNone/>
            </a:pPr>
            <a:r>
              <a:rPr lang="en-US" dirty="0"/>
              <a:t>     Northwell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0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3BDC-A271-4475-B52E-9CB91E95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now working on html template</a:t>
            </a:r>
          </a:p>
          <a:p>
            <a:pPr marL="0" indent="0">
              <a:buNone/>
            </a:pPr>
            <a:r>
              <a:rPr lang="en-US" b="1" dirty="0"/>
              <a:t>Parsing through the </a:t>
            </a:r>
            <a:r>
              <a:rPr lang="en-US" b="1" dirty="0" err="1"/>
              <a:t>beautifulsoup</a:t>
            </a:r>
            <a:r>
              <a:rPr lang="en-US" b="1" dirty="0"/>
              <a:t> and using tags to extract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22827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CB535-3F2F-43B9-8A56-61A1497E5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58" y="168811"/>
            <a:ext cx="6248510" cy="6555545"/>
          </a:xfrm>
        </p:spPr>
      </p:pic>
    </p:spTree>
    <p:extLst>
      <p:ext uri="{BB962C8B-B14F-4D97-AF65-F5344CB8AC3E}">
        <p14:creationId xmlns:p14="http://schemas.microsoft.com/office/powerpoint/2010/main" val="228612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8A91-BF26-48B4-9883-44425BD0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appalachian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45568B1-7533-459D-822A-08260C2205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2" b="19492"/>
          <a:stretch>
            <a:fillRect/>
          </a:stretch>
        </p:blipFill>
        <p:spPr>
          <a:xfrm>
            <a:off x="5183188" y="759655"/>
            <a:ext cx="6172200" cy="51013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16D3B-EB78-44A9-A01B-0DC260A4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9091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4F62-4793-4888-B1BE-EF6B83C9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appalachian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5255B91-E692-4362-BE58-F405220E48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r="470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FE021-FA7D-41D0-B246-69276E0CB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example3</a:t>
            </a:r>
          </a:p>
        </p:txBody>
      </p:sp>
    </p:spTree>
    <p:extLst>
      <p:ext uri="{BB962C8B-B14F-4D97-AF65-F5344CB8AC3E}">
        <p14:creationId xmlns:p14="http://schemas.microsoft.com/office/powerpoint/2010/main" val="28103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AC95-20B7-4C9C-B333-3659CEE5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269172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Appalachian </a:t>
            </a:r>
            <a:br>
              <a:rPr lang="en-US" dirty="0"/>
            </a:br>
            <a:r>
              <a:rPr lang="en-US" dirty="0"/>
              <a:t>example 4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2D474AA-C1FA-43FF-8E9E-EEBFB454F5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2" b="19492"/>
          <a:stretch>
            <a:fillRect/>
          </a:stretch>
        </p:blipFill>
        <p:spPr>
          <a:xfrm>
            <a:off x="3981157" y="987425"/>
            <a:ext cx="7374231" cy="4873625"/>
          </a:xfrm>
        </p:spPr>
      </p:pic>
    </p:spTree>
    <p:extLst>
      <p:ext uri="{BB962C8B-B14F-4D97-AF65-F5344CB8AC3E}">
        <p14:creationId xmlns:p14="http://schemas.microsoft.com/office/powerpoint/2010/main" val="339491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E4F9-1C40-425D-8232-761F05D9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395781" cy="1600200"/>
          </a:xfrm>
        </p:spPr>
        <p:txBody>
          <a:bodyPr>
            <a:normAutofit/>
          </a:bodyPr>
          <a:lstStyle/>
          <a:p>
            <a:r>
              <a:rPr lang="en-US" sz="2400" dirty="0"/>
              <a:t>Ed data exmaple1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46CE01B-55D9-4FAC-8680-C95176E4BD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0" b="18990"/>
          <a:stretch>
            <a:fillRect/>
          </a:stretch>
        </p:blipFill>
        <p:spPr>
          <a:xfrm>
            <a:off x="3390314" y="725390"/>
            <a:ext cx="8091683" cy="5143598"/>
          </a:xfrm>
        </p:spPr>
      </p:pic>
    </p:spTree>
    <p:extLst>
      <p:ext uri="{BB962C8B-B14F-4D97-AF65-F5344CB8AC3E}">
        <p14:creationId xmlns:p14="http://schemas.microsoft.com/office/powerpoint/2010/main" val="49182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73B4-6DCA-4C95-93AA-D3725A00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536458" cy="1600200"/>
          </a:xfrm>
        </p:spPr>
        <p:txBody>
          <a:bodyPr>
            <a:normAutofit/>
          </a:bodyPr>
          <a:lstStyle/>
          <a:p>
            <a:r>
              <a:rPr lang="en-US" sz="2400" dirty="0"/>
              <a:t>Ed data example 2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22F0737-739E-4131-AEC1-095AFBA976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0" b="18990"/>
          <a:stretch>
            <a:fillRect/>
          </a:stretch>
        </p:blipFill>
        <p:spPr>
          <a:xfrm>
            <a:off x="3376247" y="987425"/>
            <a:ext cx="7979141" cy="4873625"/>
          </a:xfrm>
        </p:spPr>
      </p:pic>
    </p:spTree>
    <p:extLst>
      <p:ext uri="{BB962C8B-B14F-4D97-AF65-F5344CB8AC3E}">
        <p14:creationId xmlns:p14="http://schemas.microsoft.com/office/powerpoint/2010/main" val="1506552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1816</TotalTime>
  <Words>73</Words>
  <Application>Microsoft Office PowerPoint</Application>
  <PresentationFormat>Widescreen</PresentationFormat>
  <Paragraphs>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Invoice recognition</vt:lpstr>
      <vt:lpstr>Progress report</vt:lpstr>
      <vt:lpstr>PowerPoint Presentation</vt:lpstr>
      <vt:lpstr>PowerPoint Presentation</vt:lpstr>
      <vt:lpstr>appalachian</vt:lpstr>
      <vt:lpstr>appalachian</vt:lpstr>
      <vt:lpstr>Appalachian  example 4</vt:lpstr>
      <vt:lpstr>Ed data exmaple1</vt:lpstr>
      <vt:lpstr>Ed data example 2</vt:lpstr>
      <vt:lpstr>Ed data example 3</vt:lpstr>
      <vt:lpstr>Northwell example 1</vt:lpstr>
      <vt:lpstr>Northwell example 2</vt:lpstr>
      <vt:lpstr>Nyc example 1</vt:lpstr>
      <vt:lpstr>NYC example 2</vt:lpstr>
      <vt:lpstr>Palm beach example 1</vt:lpstr>
      <vt:lpstr>Palm beach example2</vt:lpstr>
      <vt:lpstr>Palm beach sd 1</vt:lpstr>
      <vt:lpstr>Palm beach sd2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Invoice recognition</dc:title>
  <dc:creator>Teny</dc:creator>
  <cp:lastModifiedBy>Teny</cp:lastModifiedBy>
  <cp:revision>5</cp:revision>
  <dcterms:created xsi:type="dcterms:W3CDTF">2017-08-16T05:07:56Z</dcterms:created>
  <dcterms:modified xsi:type="dcterms:W3CDTF">2017-08-17T12:23:09Z</dcterms:modified>
</cp:coreProperties>
</file>