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mmadReza%20Tayyebi\Desktop\Hoteling\Data\Sma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Rooms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Sheet1!$B$1:$AG$1</c:f>
              <c:numCache>
                <c:formatCode>h:mm</c:formatCode>
                <c:ptCount val="32"/>
                <c:pt idx="0">
                  <c:v>0</c:v>
                </c:pt>
                <c:pt idx="1">
                  <c:v>2.0833333333333332E-2</c:v>
                </c:pt>
                <c:pt idx="2">
                  <c:v>4.1666666666666699E-2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0.16666666666666699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0.22916666666666699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0.29166666666666702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0.35416666666666702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0.41666666666666702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0.47916666666666702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0.54166666666666696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0.60416666666666696</c:v>
                </c:pt>
                <c:pt idx="30">
                  <c:v>0.625</c:v>
                </c:pt>
                <c:pt idx="31">
                  <c:v>0.64583333333333304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E-488D-BFEE-FF64A03ADC3D}"/>
            </c:ext>
          </c:extLst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Room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val>
            <c:numRef>
              <c:f>Sheet1!$B$2:$AG$2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3">
                  <c:v>1</c:v>
                </c:pt>
                <c:pt idx="14">
                  <c:v>1</c:v>
                </c:pt>
                <c:pt idx="18">
                  <c:v>1</c:v>
                </c:pt>
                <c:pt idx="19">
                  <c:v>1</c:v>
                </c:pt>
                <c:pt idx="24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E-488D-BFEE-FF64A03ADC3D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Room 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Sheet1!$B$3:$AG$3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4E-488D-BFEE-FF64A03ADC3D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Room 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Sheet1!$B$4:$AG$4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4E-488D-BFEE-FF64A03ADC3D}"/>
            </c:ext>
          </c:extLst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Room 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val>
            <c:numRef>
              <c:f>Sheet1!$B$5:$AG$5</c:f>
              <c:numCache>
                <c:formatCode>General</c:formatCode>
                <c:ptCount val="32"/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4E-488D-BFEE-FF64A03ADC3D}"/>
            </c:ext>
          </c:extLst>
        </c:ser>
        <c:ser>
          <c:idx val="5"/>
          <c:order val="5"/>
          <c:tx>
            <c:strRef>
              <c:f>Sheet1!$A$6</c:f>
              <c:strCache>
                <c:ptCount val="1"/>
                <c:pt idx="0">
                  <c:v>Room 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Sheet1!$B$6:$AG$6</c:f>
              <c:numCache>
                <c:formatCode>General</c:formatCode>
                <c:ptCount val="32"/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4E-488D-BFEE-FF64A03ADC3D}"/>
            </c:ext>
          </c:extLst>
        </c:ser>
        <c:ser>
          <c:idx val="6"/>
          <c:order val="6"/>
          <c:tx>
            <c:strRef>
              <c:f>Sheet1!$A$7</c:f>
              <c:strCache>
                <c:ptCount val="1"/>
                <c:pt idx="0">
                  <c:v>Room 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Sheet1!$B$7:$AG$7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4E-488D-BFEE-FF64A03ADC3D}"/>
            </c:ext>
          </c:extLst>
        </c:ser>
        <c:ser>
          <c:idx val="7"/>
          <c:order val="7"/>
          <c:tx>
            <c:strRef>
              <c:f>Sheet1!$A$8</c:f>
              <c:strCache>
                <c:ptCount val="1"/>
                <c:pt idx="0">
                  <c:v>Room 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Sheet1!$B$8:$AG$8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6">
                  <c:v>1</c:v>
                </c:pt>
                <c:pt idx="7">
                  <c:v>1</c:v>
                </c:pt>
                <c:pt idx="12">
                  <c:v>1</c:v>
                </c:pt>
                <c:pt idx="13">
                  <c:v>1</c:v>
                </c:pt>
                <c:pt idx="18">
                  <c:v>1</c:v>
                </c:pt>
                <c:pt idx="19">
                  <c:v>1</c:v>
                </c:pt>
                <c:pt idx="24">
                  <c:v>1</c:v>
                </c:pt>
                <c:pt idx="25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4E-488D-BFEE-FF64A03ADC3D}"/>
            </c:ext>
          </c:extLst>
        </c:ser>
        <c:ser>
          <c:idx val="8"/>
          <c:order val="8"/>
          <c:tx>
            <c:strRef>
              <c:f>Sheet1!$A$9</c:f>
              <c:strCache>
                <c:ptCount val="1"/>
                <c:pt idx="0">
                  <c:v>Room 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Sheet1!$B$9:$AG$9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6">
                  <c:v>1</c:v>
                </c:pt>
                <c:pt idx="7">
                  <c:v>1</c:v>
                </c:pt>
                <c:pt idx="12">
                  <c:v>1</c:v>
                </c:pt>
                <c:pt idx="13">
                  <c:v>1</c:v>
                </c:pt>
                <c:pt idx="18">
                  <c:v>1</c:v>
                </c:pt>
                <c:pt idx="19">
                  <c:v>1</c:v>
                </c:pt>
                <c:pt idx="24">
                  <c:v>1</c:v>
                </c:pt>
                <c:pt idx="25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E-488D-BFEE-FF64A03ADC3D}"/>
            </c:ext>
          </c:extLst>
        </c:ser>
        <c:ser>
          <c:idx val="9"/>
          <c:order val="9"/>
          <c:tx>
            <c:strRef>
              <c:f>Sheet1!$A$10</c:f>
              <c:strCache>
                <c:ptCount val="1"/>
                <c:pt idx="0">
                  <c:v>Room 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Sheet1!$B$10:$AG$10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6">
                  <c:v>1</c:v>
                </c:pt>
                <c:pt idx="7">
                  <c:v>1</c:v>
                </c:pt>
                <c:pt idx="12">
                  <c:v>1</c:v>
                </c:pt>
                <c:pt idx="13">
                  <c:v>1</c:v>
                </c:pt>
                <c:pt idx="18">
                  <c:v>1</c:v>
                </c:pt>
                <c:pt idx="19">
                  <c:v>1</c:v>
                </c:pt>
                <c:pt idx="24">
                  <c:v>1</c:v>
                </c:pt>
                <c:pt idx="25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4E-488D-BFEE-FF64A03ADC3D}"/>
            </c:ext>
          </c:extLst>
        </c:ser>
        <c:ser>
          <c:idx val="10"/>
          <c:order val="10"/>
          <c:tx>
            <c:strRef>
              <c:f>Sheet1!$A$11</c:f>
              <c:strCache>
                <c:ptCount val="1"/>
                <c:pt idx="0">
                  <c:v>Room 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Sheet1!$B$11:$AG$11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4E-488D-BFEE-FF64A03ADC3D}"/>
            </c:ext>
          </c:extLst>
        </c:ser>
        <c:ser>
          <c:idx val="11"/>
          <c:order val="11"/>
          <c:tx>
            <c:strRef>
              <c:f>Sheet1!$A$12</c:f>
              <c:strCache>
                <c:ptCount val="1"/>
                <c:pt idx="0">
                  <c:v>Room 11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Sheet1!$B$12:$AG$12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94E-488D-BFEE-FF64A03ADC3D}"/>
            </c:ext>
          </c:extLst>
        </c:ser>
        <c:ser>
          <c:idx val="12"/>
          <c:order val="12"/>
          <c:tx>
            <c:strRef>
              <c:f>Sheet1!$A$13</c:f>
              <c:strCache>
                <c:ptCount val="1"/>
                <c:pt idx="0">
                  <c:v>Cinema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val>
            <c:numRef>
              <c:f>Sheet1!$B$13:$AG$13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94E-488D-BFEE-FF64A03ADC3D}"/>
            </c:ext>
          </c:extLst>
        </c:ser>
        <c:ser>
          <c:idx val="13"/>
          <c:order val="13"/>
          <c:tx>
            <c:strRef>
              <c:f>Sheet1!$A$14</c:f>
              <c:strCache>
                <c:ptCount val="1"/>
                <c:pt idx="0">
                  <c:v>Conference Hall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Sheet1!$B$14:$AG$14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4">
                  <c:v>1</c:v>
                </c:pt>
                <c:pt idx="15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4">
                  <c:v>1</c:v>
                </c:pt>
                <c:pt idx="25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94E-488D-BFEE-FF64A03AD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81935"/>
        <c:axId val="47084431"/>
      </c:barChart>
      <c:catAx>
        <c:axId val="4708193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84431"/>
        <c:crosses val="autoZero"/>
        <c:auto val="1"/>
        <c:lblAlgn val="ctr"/>
        <c:lblOffset val="100"/>
        <c:noMultiLvlLbl val="0"/>
      </c:catAx>
      <c:valAx>
        <c:axId val="470844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708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48F3-FCD4-4201-BBEF-6BE67AA5C1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9F7A-5EBB-4D4A-9FE9-E0C85E9C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611504"/>
              </p:ext>
            </p:extLst>
          </p:nvPr>
        </p:nvGraphicFramePr>
        <p:xfrm>
          <a:off x="1933575" y="295274"/>
          <a:ext cx="8324850" cy="626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5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39635" y="4705886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6285" y="4810388"/>
            <a:ext cx="2377440" cy="1293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Parking (P, 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4354" y="4810388"/>
            <a:ext cx="2377440" cy="33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 (L2)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2423" y="4810387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Gym (L2)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0492" y="4810387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 (L2)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4354" y="5287180"/>
            <a:ext cx="2377440" cy="33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Sauna (L1)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4354" y="5763972"/>
            <a:ext cx="2377440" cy="33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Jacuzzi (L1)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30492" y="5287180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Café</a:t>
            </a:r>
            <a:r>
              <a:rPr lang="en-US" dirty="0" smtClean="0"/>
              <a:t> (L1)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0492" y="5763971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 (L2)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2423" y="5287179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Billiard Room (L1)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2423" y="5770498"/>
            <a:ext cx="2377440" cy="339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Casino (L1)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635" y="1531621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9635" y="-35921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9635" y="-1587133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06285" y="1649187"/>
            <a:ext cx="2377440" cy="620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Cinema (L1)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06285" y="2321920"/>
            <a:ext cx="2377440" cy="620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hall</a:t>
            </a:r>
            <a:r>
              <a:rPr lang="en-US" dirty="0" smtClean="0"/>
              <a:t> (L2)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4354" y="1672056"/>
            <a:ext cx="2377440" cy="597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Piano Room (L1)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4354" y="2321920"/>
            <a:ext cx="2377440" cy="597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Lobby (L3)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2423" y="1672055"/>
            <a:ext cx="2377440" cy="597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Meeting Room (L3)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22423" y="2315391"/>
            <a:ext cx="2377440" cy="597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Meeting Room (L2)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9635" y="6325678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06285" y="6436711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room (P)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6285" y="7119255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 (E)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4354" y="6436711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Electrical Control (E)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4354" y="7125787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Refrigeration and conditioning (E)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22423" y="6436710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 (E)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22423" y="7119254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core (E)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30492" y="6436709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Locker Room (E)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30492" y="7125787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 (E)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30492" y="1683458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 Fight and First Aids Support (L3)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0492" y="2334961"/>
            <a:ext cx="2377440" cy="578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and Reception (L3)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06285" y="39191"/>
            <a:ext cx="9901646" cy="1348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(L2)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06285" y="-1502238"/>
            <a:ext cx="9901646" cy="1348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(L1)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9635" y="3115490"/>
            <a:ext cx="11586754" cy="151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06285" y="3198761"/>
            <a:ext cx="9901646" cy="1348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Parking (L2, L1)</a:t>
            </a:r>
          </a:p>
        </p:txBody>
      </p:sp>
      <p:sp>
        <p:nvSpPr>
          <p:cNvPr id="48" name="Oval 47"/>
          <p:cNvSpPr/>
          <p:nvPr/>
        </p:nvSpPr>
        <p:spPr>
          <a:xfrm>
            <a:off x="509450" y="3559625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9450" y="5143478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09450" y="6738778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09450" y="2005141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09450" y="450644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09450" y="-1142998"/>
            <a:ext cx="627020" cy="62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2017-08-13T17:19:32Z</dcterms:created>
  <dcterms:modified xsi:type="dcterms:W3CDTF">2017-08-13T19:12:19Z</dcterms:modified>
</cp:coreProperties>
</file>