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C7A9-64ED-462D-A18B-8AB68E815BB7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5846-1415-4DF2-9EAC-3F7FD5D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3" y="1213803"/>
            <a:ext cx="11464834" cy="4037466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oftRound"/>
            </a:sp3d>
          </a:bodyPr>
          <a:lstStyle/>
          <a:p>
            <a:r>
              <a:rPr lang="fa-IR" sz="7000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وزارت کار، تعاون و رفاه اجتماعی</a:t>
            </a:r>
            <a:br>
              <a:rPr lang="fa-IR" sz="7000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</a:br>
            <a:r>
              <a:rPr lang="fa-IR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سازمان آموزش فنی و حرفه ای کشور</a:t>
            </a:r>
            <a:r>
              <a:rPr lang="fa-IR" sz="7000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/>
            </a:r>
            <a:br>
              <a:rPr lang="fa-IR" sz="7000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</a:br>
            <a:r>
              <a:rPr lang="fa-IR" sz="11000" b="1" dirty="0" smtClean="0">
                <a:ln/>
                <a:solidFill>
                  <a:schemeClr val="accent4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مسابقات ملی مهارت</a:t>
            </a:r>
            <a:endParaRPr lang="en-US" sz="11000" b="1" dirty="0">
              <a:ln/>
              <a:solidFill>
                <a:schemeClr val="accent4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Behdad" panose="02000503000000000000" pitchFamily="2" charset="-78"/>
              <a:cs typeface="Behdad" panose="02000503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69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8531" y="1005840"/>
            <a:ext cx="2978331" cy="3905794"/>
            <a:chOff x="4578531" y="1005840"/>
            <a:chExt cx="2978331" cy="3905794"/>
          </a:xfrm>
        </p:grpSpPr>
        <p:sp>
          <p:nvSpPr>
            <p:cNvPr id="4" name="Oval 3"/>
            <p:cNvSpPr/>
            <p:nvPr/>
          </p:nvSpPr>
          <p:spPr>
            <a:xfrm>
              <a:off x="5029200" y="1005840"/>
              <a:ext cx="2076994" cy="2076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578531" y="3082834"/>
              <a:ext cx="2978331" cy="1828800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94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297" y="1199735"/>
            <a:ext cx="11464834" cy="4037466"/>
          </a:xfrm>
          <a:prstGeom prst="rect">
            <a:avLst/>
          </a:prstGeom>
          <a:gradFill>
            <a:gsLst>
              <a:gs pos="1500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وزارت کار، تعاون و رفاه اجتماعی</a:t>
            </a:r>
            <a:br>
              <a:rPr lang="fa-IR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</a:br>
            <a:r>
              <a:rPr lang="fa-I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سازمان آموزش فنی و حرفه ای کشور</a:t>
            </a:r>
            <a:r>
              <a:rPr lang="fa-IR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/>
            </a:r>
            <a:br>
              <a:rPr lang="fa-IR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</a:br>
            <a:r>
              <a:rPr lang="fa-IR" sz="11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hdad" panose="02000503000000000000" pitchFamily="2" charset="-78"/>
                <a:cs typeface="Behdad" panose="02000503000000000000" pitchFamily="2" charset="-78"/>
              </a:rPr>
              <a:t>مسابقات ملی مهارت</a:t>
            </a:r>
            <a:endParaRPr lang="en-US" sz="11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ehdad" panose="02000503000000000000" pitchFamily="2" charset="-78"/>
              <a:cs typeface="Behdad" panose="02000503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126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Behdad</vt:lpstr>
      <vt:lpstr>Calibri</vt:lpstr>
      <vt:lpstr>Calibri Light</vt:lpstr>
      <vt:lpstr>Office Theme</vt:lpstr>
      <vt:lpstr>وزارت کار، تعاون و رفاه اجتماعی سازمان آموزش فنی و حرفه ای کشور مسابقات ملی مهارت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وزارت کار، تعاون و رفاه اجتماعی سازمان آموزش فنی و حرفه ای کشور مسابقات ملی مهارت</dc:title>
  <dc:creator>Windows User</dc:creator>
  <cp:lastModifiedBy>Windows User</cp:lastModifiedBy>
  <cp:revision>4</cp:revision>
  <dcterms:created xsi:type="dcterms:W3CDTF">2017-08-06T16:06:54Z</dcterms:created>
  <dcterms:modified xsi:type="dcterms:W3CDTF">2017-08-06T16:35:45Z</dcterms:modified>
</cp:coreProperties>
</file>