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E8"/>
    <a:srgbClr val="818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C81D-C962-4B27-B4A3-F80BEF15201B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78B5-3856-4865-A431-0110BFB2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1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C81D-C962-4B27-B4A3-F80BEF15201B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78B5-3856-4865-A431-0110BFB2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9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C81D-C962-4B27-B4A3-F80BEF15201B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78B5-3856-4865-A431-0110BFB2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1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C81D-C962-4B27-B4A3-F80BEF15201B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78B5-3856-4865-A431-0110BFB2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0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C81D-C962-4B27-B4A3-F80BEF15201B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78B5-3856-4865-A431-0110BFB2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4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C81D-C962-4B27-B4A3-F80BEF15201B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78B5-3856-4865-A431-0110BFB2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C81D-C962-4B27-B4A3-F80BEF15201B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78B5-3856-4865-A431-0110BFB2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7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C81D-C962-4B27-B4A3-F80BEF15201B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78B5-3856-4865-A431-0110BFB2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C81D-C962-4B27-B4A3-F80BEF15201B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78B5-3856-4865-A431-0110BFB2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5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C81D-C962-4B27-B4A3-F80BEF15201B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78B5-3856-4865-A431-0110BFB2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1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C81D-C962-4B27-B4A3-F80BEF15201B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78B5-3856-4865-A431-0110BFB2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DC81D-C962-4B27-B4A3-F80BEF15201B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C78B5-3856-4865-A431-0110BFB2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rexa@gordarg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616" y="2256219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rgbClr val="00A2E8"/>
                </a:solidFill>
              </a:rPr>
              <a:t>TVTO Automation</a:t>
            </a:r>
            <a:endParaRPr lang="en-US" dirty="0">
              <a:solidFill>
                <a:srgbClr val="00A2E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9616" y="470473"/>
            <a:ext cx="9144000" cy="1655762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In his name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99616" y="47047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41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1541907"/>
            <a:ext cx="5586984" cy="1325563"/>
          </a:xfrm>
        </p:spPr>
        <p:txBody>
          <a:bodyPr/>
          <a:lstStyle/>
          <a:p>
            <a:r>
              <a:rPr lang="en-US" dirty="0" smtClean="0">
                <a:solidFill>
                  <a:srgbClr val="818B34"/>
                </a:solidFill>
              </a:rPr>
              <a:t>Create new Documents</a:t>
            </a:r>
            <a:endParaRPr lang="en-US" dirty="0">
              <a:solidFill>
                <a:srgbClr val="818B34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860" y="1541907"/>
            <a:ext cx="4524375" cy="489585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40664" y="3989832"/>
            <a:ext cx="55016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818B34"/>
                </a:solidFill>
              </a:rPr>
              <a:t>Delete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rgbClr val="00A2E8"/>
                </a:solidFill>
              </a:rPr>
              <a:t>(if no related transactions)</a:t>
            </a:r>
            <a:endParaRPr lang="en-US" sz="3000" dirty="0">
              <a:solidFill>
                <a:srgbClr val="00A2E8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40664" y="2715387"/>
            <a:ext cx="55016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A2E8"/>
                </a:solidFill>
              </a:rPr>
              <a:t>Edit</a:t>
            </a:r>
            <a:endParaRPr lang="en-US" dirty="0">
              <a:solidFill>
                <a:srgbClr val="00A2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9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B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5352" y="2675731"/>
            <a:ext cx="44196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Drafting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242" y="1162843"/>
            <a:ext cx="6718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9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2E8"/>
                </a:solidFill>
              </a:rPr>
              <a:t>Accept the documents and monitor new requests!!!</a:t>
            </a:r>
            <a:endParaRPr lang="en-US" dirty="0">
              <a:solidFill>
                <a:srgbClr val="00A2E8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161" y="1825625"/>
            <a:ext cx="67596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4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7348" y="480126"/>
            <a:ext cx="6016379" cy="591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32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30143"/>
            <a:ext cx="11353800" cy="1325563"/>
          </a:xfrm>
          <a:solidFill>
            <a:srgbClr val="00A2E8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else do you want?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95888" y="3435387"/>
            <a:ext cx="6396111" cy="489500"/>
          </a:xfrm>
          <a:prstGeom prst="rect">
            <a:avLst/>
          </a:prstGeom>
          <a:solidFill>
            <a:srgbClr val="818B3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Let’s have a little technical info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530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773" y="168811"/>
            <a:ext cx="5263414" cy="63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47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7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818B34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Supports and contact: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37493"/>
            <a:ext cx="12192000" cy="520507"/>
          </a:xfrm>
          <a:solidFill>
            <a:srgbClr val="818B34"/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hlinkClick r:id="rId2"/>
              </a:rPr>
              <a:t>mailto: rexa@gordarg.com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49880" y="1690688"/>
            <a:ext cx="7363264" cy="520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 smtClean="0">
                <a:solidFill>
                  <a:srgbClr val="818B34"/>
                </a:solidFill>
              </a:rPr>
              <a:t>12 </a:t>
            </a:r>
            <a:r>
              <a:rPr lang="en-US" sz="20000" dirty="0" err="1" smtClean="0">
                <a:solidFill>
                  <a:srgbClr val="818B34"/>
                </a:solidFill>
              </a:rPr>
              <a:t>hpd</a:t>
            </a:r>
            <a:endParaRPr lang="en-US" sz="20000" dirty="0" smtClean="0">
              <a:solidFill>
                <a:srgbClr val="818B34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 smtClean="0">
                <a:solidFill>
                  <a:srgbClr val="00A2E8"/>
                </a:solidFill>
              </a:rPr>
              <a:t>5am – 5 pm</a:t>
            </a:r>
            <a:endParaRPr lang="en-US" sz="5000" dirty="0" smtClean="0">
              <a:solidFill>
                <a:srgbClr val="00A2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03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147" y="123478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0" dirty="0" err="1" smtClean="0">
                <a:solidFill>
                  <a:srgbClr val="00A2E8"/>
                </a:solidFill>
              </a:rPr>
              <a:t>Thanx</a:t>
            </a:r>
            <a:endParaRPr lang="en-US" sz="30000" dirty="0">
              <a:solidFill>
                <a:srgbClr val="00A2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02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4896" y="365125"/>
            <a:ext cx="5876046" cy="63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4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8B34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Registration Form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359" y="1837817"/>
            <a:ext cx="84052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2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A2E8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Main Dashboard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405" y="2106041"/>
            <a:ext cx="72211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68" y="5290312"/>
            <a:ext cx="10515600" cy="1325563"/>
          </a:xfrm>
          <a:solidFill>
            <a:srgbClr val="818B34"/>
          </a:solidFill>
        </p:spPr>
        <p:txBody>
          <a:bodyPr/>
          <a:lstStyle/>
          <a:p>
            <a:r>
              <a:rPr lang="en-US" dirty="0" smtClean="0"/>
              <a:t>Banned Access for non permitted users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488" y="582041"/>
            <a:ext cx="73009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2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18B34"/>
                </a:solidFill>
              </a:rPr>
              <a:t>Edit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2E8"/>
                </a:solidFill>
              </a:rPr>
              <a:t>Profile</a:t>
            </a:r>
            <a:endParaRPr lang="en-US" dirty="0">
              <a:solidFill>
                <a:srgbClr val="00A2E8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359" y="1825625"/>
            <a:ext cx="84052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5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449068" y="2766217"/>
            <a:ext cx="6858001" cy="1325563"/>
          </a:xfrm>
          <a:solidFill>
            <a:srgbClr val="00A2E8"/>
          </a:solidFill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Manage Users (administrator)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1" y="906511"/>
            <a:ext cx="7522464" cy="534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3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18B34"/>
                </a:solidFill>
              </a:rPr>
              <a:t>Administrator</a:t>
            </a:r>
            <a:endParaRPr lang="en-US" dirty="0">
              <a:solidFill>
                <a:srgbClr val="818B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A2E8"/>
                </a:solidFill>
              </a:rPr>
              <a:t>Some one who is permitted to manage other users and his/her access is granted from database</a:t>
            </a:r>
            <a:endParaRPr lang="en-US" dirty="0">
              <a:solidFill>
                <a:srgbClr val="00A2E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19" y="2945529"/>
            <a:ext cx="6891909" cy="33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3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18B34"/>
                </a:solidFill>
              </a:rPr>
              <a:t>Documents Management</a:t>
            </a:r>
            <a:endParaRPr lang="en-US" dirty="0">
              <a:solidFill>
                <a:srgbClr val="818B34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426" y="1825625"/>
            <a:ext cx="73311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7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88</Words>
  <Application>Microsoft Office PowerPoint</Application>
  <PresentationFormat>Widescreen</PresentationFormat>
  <Paragraphs>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TVTO Automation</vt:lpstr>
      <vt:lpstr>Login</vt:lpstr>
      <vt:lpstr>Registration Form</vt:lpstr>
      <vt:lpstr>Main Dashboard</vt:lpstr>
      <vt:lpstr>Banned Access for non permitted users</vt:lpstr>
      <vt:lpstr>Edit Profile</vt:lpstr>
      <vt:lpstr>Manage Users (administrator)</vt:lpstr>
      <vt:lpstr>Administrator</vt:lpstr>
      <vt:lpstr>Documents Management</vt:lpstr>
      <vt:lpstr>Create new Documents</vt:lpstr>
      <vt:lpstr>Drafting</vt:lpstr>
      <vt:lpstr>Accept the documents and monitor new requests!!!</vt:lpstr>
      <vt:lpstr>PowerPoint Presentation</vt:lpstr>
      <vt:lpstr>What else do you want?</vt:lpstr>
      <vt:lpstr>PowerPoint Presentation</vt:lpstr>
      <vt:lpstr>PowerPoint Presentation</vt:lpstr>
      <vt:lpstr>Supports and contact:</vt:lpstr>
      <vt:lpstr>PowerPoint Presentation</vt:lpstr>
    </vt:vector>
  </TitlesOfParts>
  <Company>Gordarg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TVTO Automation</dc:title>
  <dc:creator>MohammadReza Tayyebi</dc:creator>
  <cp:lastModifiedBy>MohammadReza Tayyebi</cp:lastModifiedBy>
  <cp:revision>35</cp:revision>
  <dcterms:created xsi:type="dcterms:W3CDTF">2017-08-07T08:51:15Z</dcterms:created>
  <dcterms:modified xsi:type="dcterms:W3CDTF">2017-08-07T09:25:24Z</dcterms:modified>
</cp:coreProperties>
</file>