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79" r:id="rId7"/>
    <p:sldId id="258" r:id="rId8"/>
    <p:sldId id="276" r:id="rId9"/>
    <p:sldId id="27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ur-PK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رحمتِ انسانیت</a:t>
            </a:r>
            <a:endParaRPr lang="en-US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NGO Management System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F6824E-462B-80B3-10B9-7F5698E6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959" y="2503294"/>
            <a:ext cx="1194941" cy="11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NGO Management Portal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A647BA-C572-8DD1-943F-A8D988126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43377"/>
              </p:ext>
            </p:extLst>
          </p:nvPr>
        </p:nvGraphicFramePr>
        <p:xfrm>
          <a:off x="1167492" y="3119493"/>
          <a:ext cx="9779182" cy="136794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889591">
                  <a:extLst>
                    <a:ext uri="{9D8B030D-6E8A-4147-A177-3AD203B41FA5}">
                      <a16:colId xmlns:a16="http://schemas.microsoft.com/office/drawing/2014/main" val="2642205539"/>
                    </a:ext>
                  </a:extLst>
                </a:gridCol>
                <a:gridCol w="4889591">
                  <a:extLst>
                    <a:ext uri="{9D8B030D-6E8A-4147-A177-3AD203B41FA5}">
                      <a16:colId xmlns:a16="http://schemas.microsoft.com/office/drawing/2014/main" val="892973834"/>
                    </a:ext>
                  </a:extLst>
                </a:gridCol>
              </a:tblGrid>
              <a:tr h="455982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Tayyib-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-Hassan</a:t>
                      </a:r>
                      <a:endParaRPr lang="en-PK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Back-end</a:t>
                      </a:r>
                      <a:endParaRPr lang="en-PK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2845"/>
                  </a:ext>
                </a:extLst>
              </a:tr>
              <a:tr h="455982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Taimoor Ikram</a:t>
                      </a:r>
                      <a:endParaRPr lang="en-PK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Front-end</a:t>
                      </a:r>
                      <a:endParaRPr lang="en-PK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1934"/>
                  </a:ext>
                </a:extLst>
              </a:tr>
              <a:tr h="455982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Aamina Binte Khurram</a:t>
                      </a:r>
                      <a:endParaRPr lang="en-PK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Database, Query and Triggers</a:t>
                      </a:r>
                      <a:endParaRPr lang="en-PK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60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4BB3-96C7-4957-FB8C-244BEFEE7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Demo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5F2CF-4ABC-46D9-261C-173F3A7B4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run-through of the website.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770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Why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Combat lack of credibility.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Donate to deserving.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Management of workers.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Back-end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3EED3CC-4870-21E5-D6A8-5EFF3D3E2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53967"/>
              </p:ext>
            </p:extLst>
          </p:nvPr>
        </p:nvGraphicFramePr>
        <p:xfrm>
          <a:off x="1167492" y="3119493"/>
          <a:ext cx="9779182" cy="182392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889591">
                  <a:extLst>
                    <a:ext uri="{9D8B030D-6E8A-4147-A177-3AD203B41FA5}">
                      <a16:colId xmlns:a16="http://schemas.microsoft.com/office/drawing/2014/main" val="2642205539"/>
                    </a:ext>
                  </a:extLst>
                </a:gridCol>
                <a:gridCol w="4889591">
                  <a:extLst>
                    <a:ext uri="{9D8B030D-6E8A-4147-A177-3AD203B41FA5}">
                      <a16:colId xmlns:a16="http://schemas.microsoft.com/office/drawing/2014/main" val="892973834"/>
                    </a:ext>
                  </a:extLst>
                </a:gridCol>
              </a:tblGrid>
              <a:tr h="455982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Triggers</a:t>
                      </a:r>
                      <a:endParaRPr lang="en-PK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PK" sz="2200" b="0" dirty="0">
                        <a:solidFill>
                          <a:schemeClr val="bg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2845"/>
                  </a:ext>
                </a:extLst>
              </a:tr>
              <a:tr h="455982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Stored Procedures</a:t>
                      </a:r>
                      <a:endParaRPr lang="en-PK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PK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1934"/>
                  </a:ext>
                </a:extLst>
              </a:tr>
              <a:tr h="455982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Total tables</a:t>
                      </a:r>
                      <a:endParaRPr lang="en-PK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PK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608776"/>
                  </a:ext>
                </a:extLst>
              </a:tr>
              <a:tr h="455982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Authorizations</a:t>
                      </a:r>
                      <a:endParaRPr lang="en-PK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Yes. 10 roles.</a:t>
                      </a:r>
                      <a:endParaRPr lang="en-PK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2434" marR="112434" marT="56217" marB="5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32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0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D6B056-43D2-BBA5-ECC0-EA94B72AD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51</TotalTime>
  <Words>88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Aldhabi</vt:lpstr>
      <vt:lpstr>Arial</vt:lpstr>
      <vt:lpstr>Calibri</vt:lpstr>
      <vt:lpstr>Tenorite</vt:lpstr>
      <vt:lpstr>Office Theme</vt:lpstr>
      <vt:lpstr>رحمتِ انسانیت</vt:lpstr>
      <vt:lpstr>The Team</vt:lpstr>
      <vt:lpstr>The Demo</vt:lpstr>
      <vt:lpstr>Why this?</vt:lpstr>
      <vt:lpstr>Technology Used</vt:lpstr>
      <vt:lpstr>Back-end specifications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رحمتِ انسانیت</dc:title>
  <dc:creator>Taimoor Ikram</dc:creator>
  <cp:lastModifiedBy>Taimoor Ikram</cp:lastModifiedBy>
  <cp:revision>2</cp:revision>
  <dcterms:created xsi:type="dcterms:W3CDTF">2022-12-27T05:06:52Z</dcterms:created>
  <dcterms:modified xsi:type="dcterms:W3CDTF">2022-12-27T05:58:06Z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