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8" r:id="rId2"/>
    <p:sldId id="25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5" d="100"/>
          <a:sy n="6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5D7AA-A0C8-491E-9211-059F0D299A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22BCA3-31C1-4329-B0BA-4748F937B5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D39CD7-AB20-4006-930C-6368406D01E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Cloud Computing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-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First Assignment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(SoSe2018)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Atlihan, Tayyip</a:t>
            </a:r>
          </a:p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	Gedrat, Carsten</a:t>
            </a:r>
          </a:p>
          <a:p>
            <a:pPr algn="r"/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Mockup</a:t>
            </a:r>
          </a:p>
          <a:p>
            <a:r>
              <a:rPr lang="en-US" sz="2400" dirty="0"/>
              <a:t>UML1</a:t>
            </a:r>
          </a:p>
          <a:p>
            <a:r>
              <a:rPr lang="en-US" sz="2400" dirty="0"/>
              <a:t>UML2</a:t>
            </a:r>
          </a:p>
          <a:p>
            <a:r>
              <a:rPr lang="en-US" sz="2400" dirty="0" err="1"/>
              <a:t>Werkzeuge</a:t>
            </a:r>
            <a:endParaRPr lang="en-US" sz="2400" dirty="0"/>
          </a:p>
          <a:p>
            <a:pPr lvl="1"/>
            <a:r>
              <a:rPr lang="en-US" sz="2200" dirty="0"/>
              <a:t>IDE</a:t>
            </a:r>
          </a:p>
          <a:p>
            <a:pPr lvl="1"/>
            <a:r>
              <a:rPr lang="en-US" sz="2200" dirty="0"/>
              <a:t>Modules</a:t>
            </a:r>
          </a:p>
          <a:p>
            <a:pPr lvl="1"/>
            <a:r>
              <a:rPr lang="en-US" sz="2200" dirty="0"/>
              <a:t>Libraries</a:t>
            </a:r>
          </a:p>
          <a:p>
            <a:r>
              <a:rPr lang="en-US" sz="2400" dirty="0"/>
              <a:t>Lessons-learnt</a:t>
            </a:r>
          </a:p>
        </p:txBody>
      </p:sp>
    </p:spTree>
    <p:extLst>
      <p:ext uri="{BB962C8B-B14F-4D97-AF65-F5344CB8AC3E}">
        <p14:creationId xmlns:p14="http://schemas.microsoft.com/office/powerpoint/2010/main" val="17629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 err="1"/>
              <a:t>process.env.PORT</a:t>
            </a:r>
            <a:endParaRPr lang="en-GB" sz="2400" dirty="0"/>
          </a:p>
          <a:p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B695C-36CE-4EF5-A6D9-83DD598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11" y="1165123"/>
            <a:ext cx="6480072" cy="25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BC18-63AB-49C1-852A-C57366D8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78" y="4208754"/>
            <a:ext cx="6368738" cy="13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/>
              <a:t>Path module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5FBAB-5034-49BA-8E9E-FAF51CB5E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7844"/>
          <a:stretch/>
        </p:blipFill>
        <p:spPr>
          <a:xfrm>
            <a:off x="4379647" y="1619899"/>
            <a:ext cx="8077461" cy="11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7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WebBAA9</Template>
  <TotalTime>495</TotalTime>
  <Words>27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Cloud Computing - First Assignment (SoSe2018)</vt:lpstr>
      <vt:lpstr>Contents</vt:lpstr>
      <vt:lpstr>Lessons learnt:</vt:lpstr>
      <vt:lpstr>Lessons learnt: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Carsten Gedrat</dc:creator>
  <cp:lastModifiedBy>Carsten Gedrat</cp:lastModifiedBy>
  <cp:revision>3</cp:revision>
  <dcterms:created xsi:type="dcterms:W3CDTF">2018-04-08T13:31:45Z</dcterms:created>
  <dcterms:modified xsi:type="dcterms:W3CDTF">2018-04-08T21:47:03Z</dcterms:modified>
</cp:coreProperties>
</file>