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8" r:id="rId2"/>
    <p:sldId id="259" r:id="rId3"/>
    <p:sldId id="274" r:id="rId4"/>
    <p:sldId id="275" r:id="rId5"/>
    <p:sldId id="278" r:id="rId6"/>
    <p:sldId id="272" r:id="rId7"/>
    <p:sldId id="273" r:id="rId8"/>
    <p:sldId id="270" r:id="rId9"/>
    <p:sldId id="271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07F774-7B9C-47EC-B82D-D09FC1A7E744}">
          <p14:sldIdLst>
            <p14:sldId id="258"/>
            <p14:sldId id="259"/>
            <p14:sldId id="274"/>
            <p14:sldId id="275"/>
            <p14:sldId id="278"/>
            <p14:sldId id="272"/>
            <p14:sldId id="273"/>
            <p14:sldId id="270"/>
            <p14:sldId id="271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85696" autoAdjust="0"/>
  </p:normalViewPr>
  <p:slideViewPr>
    <p:cSldViewPr snapToGrid="0">
      <p:cViewPr varScale="1">
        <p:scale>
          <a:sx n="98" d="100"/>
          <a:sy n="98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1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51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8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7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65D7AA-A0C8-491E-9211-059F0D299A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22BCA3-31C1-4329-B0BA-4748F937B5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D39CD7-AB20-4006-930C-6368406D01E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59400"/>
            <a:ext cx="255031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1DD8F-426A-45F7-A524-5569263BE5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23331"/>
            <a:ext cx="9418320" cy="3875965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Cloud Computing</a:t>
            </a: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-</a:t>
            </a: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First Assignment</a:t>
            </a: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2000" b="1" dirty="0">
                <a:solidFill>
                  <a:schemeClr val="tx2"/>
                </a:solidFill>
              </a:rPr>
              <a:t>(SoSe2018)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261872" y="5595582"/>
            <a:ext cx="9418320" cy="896658"/>
          </a:xfrm>
        </p:spPr>
        <p:txBody>
          <a:bodyPr>
            <a:normAutofit lnSpcReduction="10000"/>
          </a:bodyPr>
          <a:lstStyle/>
          <a:p>
            <a:pPr algn="r"/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Atlihan, Tayyip</a:t>
            </a:r>
          </a:p>
          <a:p>
            <a:pPr algn="r"/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	Gedrat, Carsten</a:t>
            </a:r>
          </a:p>
          <a:p>
            <a:pPr algn="r"/>
            <a:endParaRPr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78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Live demo: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de-DE" sz="2400" dirty="0">
                <a:hlinkClick r:id="rId2"/>
              </a:rPr>
              <a:t>http://localhost:3000</a:t>
            </a:r>
            <a:endParaRPr lang="de-DE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7300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US" sz="2400" dirty="0"/>
              <a:t>Mockup</a:t>
            </a:r>
          </a:p>
          <a:p>
            <a:r>
              <a:rPr lang="en-US" sz="2400" dirty="0"/>
              <a:t>UML</a:t>
            </a:r>
          </a:p>
          <a:p>
            <a:r>
              <a:rPr lang="en-US" sz="2400" dirty="0"/>
              <a:t>Tools</a:t>
            </a:r>
          </a:p>
          <a:p>
            <a:pPr lvl="1"/>
            <a:r>
              <a:rPr lang="en-US" sz="2200" dirty="0"/>
              <a:t>IDE</a:t>
            </a:r>
          </a:p>
          <a:p>
            <a:pPr lvl="1"/>
            <a:r>
              <a:rPr lang="en-US" sz="2200" dirty="0"/>
              <a:t>Modules</a:t>
            </a:r>
          </a:p>
          <a:p>
            <a:r>
              <a:rPr lang="en-US" sz="2600" dirty="0"/>
              <a:t>Lessons-learnt</a:t>
            </a:r>
          </a:p>
          <a:p>
            <a:r>
              <a:rPr lang="en-US" sz="2400" dirty="0"/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176297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B5E68A-1F14-411C-B458-CA4C91E92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79" y="350196"/>
            <a:ext cx="10551123" cy="5946674"/>
          </a:xfrm>
        </p:spPr>
      </p:pic>
    </p:spTree>
    <p:extLst>
      <p:ext uri="{BB962C8B-B14F-4D97-AF65-F5344CB8AC3E}">
        <p14:creationId xmlns:p14="http://schemas.microsoft.com/office/powerpoint/2010/main" val="9999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3EB2-158E-4C06-A797-C7931FDA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1E0A69-8885-47D6-A74B-C374B33C2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94" y="305453"/>
            <a:ext cx="10642316" cy="5998070"/>
          </a:xfrm>
        </p:spPr>
      </p:pic>
    </p:spTree>
    <p:extLst>
      <p:ext uri="{BB962C8B-B14F-4D97-AF65-F5344CB8AC3E}">
        <p14:creationId xmlns:p14="http://schemas.microsoft.com/office/powerpoint/2010/main" val="203530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D0FD-46D3-4E40-AAC7-7375835E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93" y="365760"/>
            <a:ext cx="2791838" cy="380195"/>
          </a:xfrm>
        </p:spPr>
        <p:txBody>
          <a:bodyPr>
            <a:normAutofit/>
          </a:bodyPr>
          <a:lstStyle/>
          <a:p>
            <a:r>
              <a:rPr lang="en-GB" sz="2000" dirty="0"/>
              <a:t>component diagram: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6834F4-A974-46C5-A1AC-62FAC729F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11" y="745955"/>
            <a:ext cx="2175669" cy="4351338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7605E3-F322-4E7E-A6FA-85A70F751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498" y="745955"/>
            <a:ext cx="8477250" cy="5524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9EAB165-1A9E-4D59-B5F3-ED725F9B457F}"/>
              </a:ext>
            </a:extLst>
          </p:cNvPr>
          <p:cNvSpPr txBox="1">
            <a:spLocks/>
          </p:cNvSpPr>
          <p:nvPr/>
        </p:nvSpPr>
        <p:spPr>
          <a:xfrm>
            <a:off x="5833354" y="365760"/>
            <a:ext cx="2791838" cy="36380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sequence diagram:</a:t>
            </a:r>
          </a:p>
        </p:txBody>
      </p:sp>
    </p:spTree>
    <p:extLst>
      <p:ext uri="{BB962C8B-B14F-4D97-AF65-F5344CB8AC3E}">
        <p14:creationId xmlns:p14="http://schemas.microsoft.com/office/powerpoint/2010/main" val="233064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US" sz="2400" dirty="0"/>
              <a:t>Tools:</a:t>
            </a:r>
          </a:p>
          <a:p>
            <a:pPr lvl="1"/>
            <a:r>
              <a:rPr lang="en-US" sz="2200" dirty="0"/>
              <a:t>IDE:</a:t>
            </a:r>
          </a:p>
          <a:p>
            <a:pPr marL="1097280" lvl="4" indent="0">
              <a:buNone/>
            </a:pPr>
            <a:r>
              <a:rPr lang="en-US" sz="2000" dirty="0"/>
              <a:t>Carsten: </a:t>
            </a:r>
          </a:p>
          <a:p>
            <a:pPr marL="1097280" lvl="4" indent="0">
              <a:buNone/>
            </a:pPr>
            <a:r>
              <a:rPr lang="en-US" sz="2000" dirty="0"/>
              <a:t>Started with Notepad++, then </a:t>
            </a:r>
            <a:r>
              <a:rPr lang="en-US" sz="2000" dirty="0" err="1"/>
              <a:t>Nodeclipse</a:t>
            </a:r>
            <a:r>
              <a:rPr lang="en-US" sz="2000" dirty="0"/>
              <a:t>, </a:t>
            </a:r>
          </a:p>
          <a:p>
            <a:pPr marL="1097280" lvl="4" indent="0">
              <a:buNone/>
            </a:pPr>
            <a:r>
              <a:rPr lang="en-US" sz="2000" dirty="0"/>
              <a:t>stuck with Visual Studio Code</a:t>
            </a:r>
          </a:p>
          <a:p>
            <a:pPr marL="1097280" lvl="4" indent="0"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9382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US" sz="2400" dirty="0"/>
              <a:t>Tools:</a:t>
            </a:r>
          </a:p>
          <a:p>
            <a:pPr marL="1097280" lvl="4" indent="0">
              <a:buNone/>
            </a:pPr>
            <a:r>
              <a:rPr lang="en-US" sz="2000" dirty="0"/>
              <a:t>Modules:</a:t>
            </a:r>
          </a:p>
          <a:p>
            <a:pPr marL="1097280" lvl="4" indent="0">
              <a:buNone/>
            </a:pPr>
            <a:r>
              <a:rPr lang="en-GB" sz="2000" dirty="0"/>
              <a:t> "express": "^4.15.2",    </a:t>
            </a:r>
          </a:p>
          <a:p>
            <a:pPr marL="1097280" lvl="4" indent="0">
              <a:buNone/>
            </a:pPr>
            <a:r>
              <a:rPr lang="en-GB" sz="2000" dirty="0"/>
              <a:t>"express-validator": "^5.1.2",    "socket.io": "^2.0.4",   </a:t>
            </a:r>
          </a:p>
          <a:p>
            <a:pPr marL="1097280" lvl="4" indent="0">
              <a:buNone/>
            </a:pPr>
            <a:r>
              <a:rPr lang="en-GB" sz="2000" dirty="0"/>
              <a:t> "socket.io-stream": "^0.9.1"</a:t>
            </a:r>
            <a:r>
              <a:rPr lang="en-US" sz="2000" dirty="0"/>
              <a:t>	</a:t>
            </a:r>
          </a:p>
          <a:p>
            <a:pPr marL="1097280" lvl="4" indent="0">
              <a:buNone/>
            </a:pPr>
            <a:endParaRPr lang="en-US" sz="2000" dirty="0"/>
          </a:p>
          <a:p>
            <a:pPr marL="1097280" lvl="4" indent="0">
              <a:buNone/>
            </a:pPr>
            <a:r>
              <a:rPr lang="en-US" sz="2000" dirty="0"/>
              <a:t>And our own logicHelper.js as a module</a:t>
            </a:r>
          </a:p>
          <a:p>
            <a:pPr marL="1097280" lvl="4" indent="0">
              <a:buNone/>
            </a:pPr>
            <a:r>
              <a:rPr lang="en-GB" sz="2000" dirty="0" err="1">
                <a:solidFill>
                  <a:srgbClr val="00B050"/>
                </a:solidFill>
                <a:latin typeface="Agency FB" panose="020B0503020202020204" pitchFamily="34" charset="0"/>
              </a:rPr>
              <a:t>module.exports</a:t>
            </a:r>
            <a:r>
              <a:rPr lang="en-GB" sz="2000" dirty="0">
                <a:latin typeface="Agency FB" panose="020B0503020202020204" pitchFamily="34" charset="0"/>
              </a:rPr>
              <a:t> = {</a:t>
            </a:r>
          </a:p>
          <a:p>
            <a:pPr marL="1097280" lvl="4" indent="0">
              <a:buNone/>
            </a:pPr>
            <a:r>
              <a:rPr lang="en-US" sz="2000" dirty="0">
                <a:latin typeface="Agency FB" panose="020B0503020202020204" pitchFamily="34" charset="0"/>
              </a:rPr>
              <a:t>foo: function(</a:t>
            </a:r>
            <a:r>
              <a:rPr lang="en-US" sz="2000" b="1" dirty="0">
                <a:latin typeface="Agency FB" panose="020B0503020202020204" pitchFamily="34" charset="0"/>
              </a:rPr>
              <a:t>param1, </a:t>
            </a:r>
            <a:r>
              <a:rPr lang="en-US" sz="2000" b="1" dirty="0" err="1">
                <a:latin typeface="Agency FB" panose="020B0503020202020204" pitchFamily="34" charset="0"/>
              </a:rPr>
              <a:t>paramN</a:t>
            </a:r>
            <a:r>
              <a:rPr lang="en-US" sz="2000" dirty="0">
                <a:latin typeface="Agency FB" panose="020B0503020202020204" pitchFamily="34" charset="0"/>
              </a:rPr>
              <a:t>){</a:t>
            </a:r>
          </a:p>
          <a:p>
            <a:pPr marL="1097280" lvl="4" indent="0">
              <a:buNone/>
            </a:pPr>
            <a:r>
              <a:rPr lang="en-US" sz="2000" dirty="0">
                <a:latin typeface="Agency FB" panose="020B0503020202020204" pitchFamily="34" charset="0"/>
              </a:rPr>
              <a:t>	},</a:t>
            </a:r>
          </a:p>
          <a:p>
            <a:pPr marL="1097280" lvl="4" indent="0">
              <a:buNone/>
            </a:pPr>
            <a:r>
              <a:rPr lang="en-US" sz="2000" dirty="0">
                <a:latin typeface="Agency FB" panose="020B0503020202020204" pitchFamily="34" charset="0"/>
              </a:rPr>
              <a:t>bar: function(</a:t>
            </a:r>
            <a:r>
              <a:rPr lang="en-US" sz="2000" b="1" dirty="0">
                <a:latin typeface="Agency FB" panose="020B0503020202020204" pitchFamily="34" charset="0"/>
              </a:rPr>
              <a:t>param1, </a:t>
            </a:r>
            <a:r>
              <a:rPr lang="en-US" sz="2000" b="1" dirty="0" err="1">
                <a:latin typeface="Agency FB" panose="020B0503020202020204" pitchFamily="34" charset="0"/>
              </a:rPr>
              <a:t>paramN</a:t>
            </a:r>
            <a:r>
              <a:rPr lang="en-US" sz="2000" dirty="0">
                <a:latin typeface="Agency FB" panose="020B0503020202020204" pitchFamily="34" charset="0"/>
              </a:rPr>
              <a:t>){</a:t>
            </a:r>
          </a:p>
          <a:p>
            <a:pPr marL="1097280" lvl="4" indent="0">
              <a:buNone/>
            </a:pPr>
            <a:r>
              <a:rPr lang="en-US" sz="2000" dirty="0">
                <a:latin typeface="Agency FB" panose="020B0503020202020204" pitchFamily="34" charset="0"/>
              </a:rPr>
              <a:t>	}</a:t>
            </a:r>
          </a:p>
          <a:p>
            <a:pPr marL="1097280" lvl="4" indent="0">
              <a:buNone/>
            </a:pPr>
            <a:r>
              <a:rPr lang="en-US" sz="2000" dirty="0">
                <a:latin typeface="Agency FB" panose="020B0503020202020204" pitchFamily="34" charset="0"/>
              </a:rPr>
              <a:t>};</a:t>
            </a:r>
          </a:p>
          <a:p>
            <a:pPr marL="1097280" lvl="4" indent="0">
              <a:buNone/>
            </a:pPr>
            <a:r>
              <a:rPr lang="en-US" sz="2000" dirty="0">
                <a:latin typeface="Agency FB" panose="020B0503020202020204" pitchFamily="34" charset="0"/>
              </a:rPr>
              <a:t>In server.js</a:t>
            </a:r>
          </a:p>
          <a:p>
            <a:pPr marL="1097280" lvl="4" indent="0">
              <a:buNone/>
            </a:pPr>
            <a:r>
              <a:rPr lang="en-GB" dirty="0" err="1"/>
              <a:t>var</a:t>
            </a:r>
            <a:r>
              <a:rPr lang="en-GB" dirty="0"/>
              <a:t> logic = require</a:t>
            </a:r>
            <a:r>
              <a:rPr lang="en-GB" b="1" dirty="0"/>
              <a:t>('./</a:t>
            </a:r>
            <a:r>
              <a:rPr lang="en-GB" b="1" dirty="0" err="1"/>
              <a:t>util</a:t>
            </a:r>
            <a:r>
              <a:rPr lang="en-GB" b="1" dirty="0"/>
              <a:t>/</a:t>
            </a:r>
            <a:r>
              <a:rPr lang="en-GB" b="1" dirty="0" err="1"/>
              <a:t>logicHelper</a:t>
            </a:r>
            <a:r>
              <a:rPr lang="en-GB" dirty="0"/>
              <a:t>')</a:t>
            </a:r>
          </a:p>
          <a:p>
            <a:pPr marL="1097280" lvl="4" indent="0">
              <a:buNone/>
            </a:pPr>
            <a:endParaRPr lang="en-US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6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Lessons learnt: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GB" sz="2400" dirty="0" err="1"/>
              <a:t>process.env.PORT</a:t>
            </a:r>
            <a:endParaRPr lang="en-GB" sz="2400" dirty="0"/>
          </a:p>
          <a:p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B695C-36CE-4EF5-A6D9-83DD5986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211" y="1165123"/>
            <a:ext cx="6480072" cy="2521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FBC18-63AB-49C1-852A-C57366D8B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878" y="4208754"/>
            <a:ext cx="6368738" cy="13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Lessons learnt: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GB" sz="2400" dirty="0"/>
              <a:t>Using node.js “file system” (‘fs’) on client-side is difficult to achieve.</a:t>
            </a:r>
          </a:p>
          <a:p>
            <a:r>
              <a:rPr lang="en-GB" sz="2400" dirty="0"/>
              <a:t>It would require using and implementing ‘</a:t>
            </a:r>
            <a:r>
              <a:rPr lang="en-GB" sz="2400" b="1" dirty="0" err="1"/>
              <a:t>browserify</a:t>
            </a:r>
            <a:r>
              <a:rPr lang="en-GB" sz="2400" dirty="0"/>
              <a:t>’ 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1026" name="Picture 2" descr="Image result for browserify">
            <a:extLst>
              <a:ext uri="{FF2B5EF4-FFF2-40B4-BE49-F238E27FC236}">
                <a16:creationId xmlns:a16="http://schemas.microsoft.com/office/drawing/2014/main" id="{3139DB6F-B841-4CC6-8065-E4E79409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22947"/>
            <a:ext cx="4002172" cy="33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33775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WebBAA9</Template>
  <TotalTime>1057</TotalTime>
  <Words>119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Century Schoolbook</vt:lpstr>
      <vt:lpstr>Wingdings 2</vt:lpstr>
      <vt:lpstr>View</vt:lpstr>
      <vt:lpstr>Cloud Computing - First Assignment (SoSe2018)</vt:lpstr>
      <vt:lpstr>Contents</vt:lpstr>
      <vt:lpstr>PowerPoint Presentation</vt:lpstr>
      <vt:lpstr>PowerPoint Presentation</vt:lpstr>
      <vt:lpstr>component diagram:</vt:lpstr>
      <vt:lpstr>Contents</vt:lpstr>
      <vt:lpstr>Contents</vt:lpstr>
      <vt:lpstr>Lessons learnt:</vt:lpstr>
      <vt:lpstr>Lessons learnt:</vt:lpstr>
      <vt:lpstr>Live demo: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Carsten Gedrat</dc:creator>
  <cp:lastModifiedBy>Carsten Gedrat</cp:lastModifiedBy>
  <cp:revision>12</cp:revision>
  <dcterms:created xsi:type="dcterms:W3CDTF">2018-04-08T13:31:45Z</dcterms:created>
  <dcterms:modified xsi:type="dcterms:W3CDTF">2018-04-11T21:48:02Z</dcterms:modified>
</cp:coreProperties>
</file>