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3F76B-2B49-40AE-A675-FF678019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4AA523-DA4F-4888-9308-3B73E5DF9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8B88D-E31D-4C45-B839-BA82BF9C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45424-126E-43F9-8353-83B07FE3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2026B-1D60-41BE-9522-C2249B2C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BC2CB-35D6-44F4-95D9-1E1C40FD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E9C246-C2BC-482A-A9F6-0F033282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AF901-183D-4D9F-9679-97EA0AC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D3EB4-3286-4DBF-8339-ED1CFB5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59AE9-698F-4F27-A64E-0DBA9586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BC79A8-930A-49AE-964C-F880A05D7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BF90BB-32A6-4603-9EDB-3FB0F55B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F766F-9D55-45A2-96D3-EE2C2EAB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E5FBB-E80E-4265-93DC-EFC08176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E481A-4177-4560-9CF6-B06B70E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74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B8578-AF1A-4E73-A160-66B3B8AB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B4264-1F01-42EE-B855-7C5D2DE3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3059E-C57C-4A8D-993E-7D51F812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7F81B-CC91-4E5D-89E9-77EEAF0B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F6256-3CFD-40B9-8F0D-1795610B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A58CC-A4C0-4CBE-AF96-92BEE51E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33260-7DE2-460D-9677-571112C6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5AF4B-8939-4E52-B5C2-83C3E1B7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269A9-DB92-4211-AD99-E7D94BF9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DA432-A2EB-4359-B5FE-912BD9B5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1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359DD-34F5-4322-8225-3B8BE6C9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3838C-51BE-405B-9818-C06580D7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5DBB5-A93C-4514-B436-4380D35D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6B95B7-BB3E-4BAF-A915-D9174D93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59A282-8C16-4111-BA14-1ED2BAE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E4FC3-00FA-4128-B6C2-3DA52BE6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81066-94C5-4565-B587-94A9B1E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AC9D76-4C5D-4534-A3E0-05CE6E05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5AA262-1A7D-44D6-81F6-232A49F55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EA6871-301F-4A8F-8608-F1BE48E90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738BF-6E4E-4BF8-80DC-CB0D77815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FE7856-9FA5-49BA-9645-D0683356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FE4BB8-436E-4EF7-B008-5D52C996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83C257-A356-4E13-930A-718CDD9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BBF3-4BD1-4C17-9E52-1A83B32D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B5BEB-F3D7-4688-80D5-2D197803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2D93A0-2564-4AAF-8BC2-3805986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18EE38-4B10-4960-870D-6D31F700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F8FC34-83B5-4136-8DEC-D4800CF1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CA9932-000B-4BDC-BE2C-4C696CC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E887A-A77A-4627-A684-3042506C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951C1-E18C-40FF-9F5B-3967E233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C5730-EAA5-4A4E-9B0D-7C754E08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AED03-0164-4608-811C-4293E383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66B52D-C36B-4F74-BDA5-B2F758D8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D1A68-C0EF-4338-9DDB-0649DD6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6ACFD-C8D9-41D8-8EBE-D84C26CC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B5D08-A41A-43E0-9BB7-AE637332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0FBE9D-8861-47D0-8BB4-A7A9D45D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2DE78D-D7C2-4853-826F-CDD087AD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50F3E6-4CF0-4228-A330-0AF026DA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B7771D-5351-4F03-A0B2-5E0D5CE5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9150E7-6455-422F-932D-429E6BEA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F069A-675C-44D7-8BD3-78BDD126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EC095-E4A0-43C1-ABE0-458935D3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EFCCF-8622-48D6-9B0F-ECDC011F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FA00-6C33-430D-88B1-4ECB5ACE117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A84F6-758E-4DF4-B6DB-ED8340D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6EEDF-BBAB-4536-9AF1-0E3FEB09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9792-B903-49B2-9B76-DD45D66C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D46E1-68B6-48A1-844C-3B82D8051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ru-RU" sz="8000"/>
              <a:t>Лабораторная работа №13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827697-C788-47CA-9A58-8E8E77DE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Тазаева Анастасия</a:t>
            </a: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48463-B0FA-45F0-BDDA-168E3740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Цель работы: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4C37C-DE72-4CB2-9341-B5367D62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  <a:p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55796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A2F87-BFBF-4E94-A297-520A8BE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ru-RU" sz="3600"/>
              <a:t>Ход работы. 1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0B2A6-437A-4E91-9B4E-48B10011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ru-RU" sz="1800"/>
              <a:t>С помощью команды emacs создала файл, в котором и написала код, который реализует механизм семафоров. Не забываем дать права на выполнение юзеру с помощью команды chmod u+x (файл)</a:t>
            </a:r>
          </a:p>
          <a:p>
            <a:endParaRPr lang="ru-RU"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3C8534-4B7D-4C1D-A00E-146C3E3F93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6" b="3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18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751BB-4FBF-4BC5-BBCF-DCF61AB0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работы. 2 задание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3DC70-4A51-41BE-9516-4E2A0A0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ru-RU" sz="1500"/>
              <a:t>Далее реализовала команду man с помощью командного файла. Сначала нам необходимо было изучить содержимое каталога /usr/share/man/man1. Заметила, что там все файлы имеют расширение 1.bz2. Cоздаем файл для второго задания (emacs second_task.sh). Даем себе права на выполнение (chmod u+x srcond_task.sh). Ну и сам командный файл выглядит так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4A75BD-8246-4BA4-AE72-A7B6C44020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240" y="2729397"/>
            <a:ext cx="3492595" cy="3483864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7C611B-8FD4-4AF1-A8A6-9525452DAC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21520"/>
            <a:ext cx="5523082" cy="2899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31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4DDD8-B195-4714-A971-634DFDDA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Ход работы. 3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4F11E-E5BE-4CF5-9568-6154D479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ru-RU" sz="2000"/>
              <a:t>Создаем командный файл, который будет выводить на экран рандомные буквы. Для этого создаем файл и даем ему права(рис.10):</a:t>
            </a:r>
            <a:br>
              <a:rPr lang="ru-RU" sz="2000"/>
            </a:br>
            <a:r>
              <a:rPr lang="ru-RU" sz="2000"/>
              <a:t>emacs third_task.sh</a:t>
            </a:r>
            <a:br>
              <a:rPr lang="ru-RU" sz="2000"/>
            </a:br>
            <a:r>
              <a:rPr lang="ru-RU" sz="2000"/>
              <a:t>chmod u+x third_task.sh</a:t>
            </a:r>
          </a:p>
          <a:p>
            <a:endParaRPr lang="ru-RU" sz="2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6E42F9-60B6-4BF8-ADC5-16C3D927A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767" y="1319241"/>
            <a:ext cx="6253211" cy="2055127"/>
          </a:xfrm>
          <a:prstGeom prst="rect">
            <a:avLst/>
          </a:prstGeom>
          <a:noFill/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209861-7955-48BB-ABA1-907D6C408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767" y="3813302"/>
            <a:ext cx="6253212" cy="578421"/>
          </a:xfrm>
          <a:prstGeom prst="rect">
            <a:avLst/>
          </a:prstGeom>
          <a:noFill/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8853ED5-CCD8-4EB8-A0E2-6807C02E69D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9" r="4325" b="21602"/>
          <a:stretch/>
        </p:blipFill>
        <p:spPr bwMode="auto">
          <a:xfrm>
            <a:off x="5390342" y="4891839"/>
            <a:ext cx="6102059" cy="1484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49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9E503-4381-4CB4-8C36-C9EF222E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48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Лабораторная работа №13</vt:lpstr>
      <vt:lpstr>Цель работы:</vt:lpstr>
      <vt:lpstr>Ход работы. 1 задание</vt:lpstr>
      <vt:lpstr>Ход работы. 2 задание</vt:lpstr>
      <vt:lpstr>Ход работы. 3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Тазаева Анастасия Анатольевна</dc:creator>
  <cp:lastModifiedBy>Тазаева Анастасия Анатольевна</cp:lastModifiedBy>
  <cp:revision>1</cp:revision>
  <dcterms:created xsi:type="dcterms:W3CDTF">2021-06-05T15:07:48Z</dcterms:created>
  <dcterms:modified xsi:type="dcterms:W3CDTF">2021-06-05T15:14:35Z</dcterms:modified>
</cp:coreProperties>
</file>