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1896C1-172B-46E4-B997-7A1E0D12F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70CE193-5E8D-4C1C-917E-D0277BB9C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58DB20-413E-4F2D-B09A-71D482AF5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E782-B620-4DD3-A631-83DF5200F806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D62570-C266-4F46-88CE-37BA4E0E8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4ACB0C-6196-426D-9134-BC289D7A0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4DAB-B09A-4868-BAFC-C438F238A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274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09A43A-EA10-45AD-8ABD-2FB47936B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05AAD7D-3BA6-42DF-A0E6-778CD425E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2CD0A5-4E99-4989-B89C-CE49BD139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E782-B620-4DD3-A631-83DF5200F806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120CC0-CD49-4B34-AFBD-536040E26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F2D3F0-007E-40EB-A03E-8F58D14B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4DAB-B09A-4868-BAFC-C438F238A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54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A0ADD44-09E7-4971-BAE4-FF135C4974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BFDFAD5-223D-426B-8577-0130DA4E5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5F4DEF-DC41-47DF-A78F-6087780BC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E782-B620-4DD3-A631-83DF5200F806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73581C-81C9-45C4-B1CF-00ABA3BA7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1FE755-710C-4530-9248-FE57F957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4DAB-B09A-4868-BAFC-C438F238A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16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7E8336-F699-45B7-AEF3-128496CB4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656FA6-7822-4190-9F17-50E19F8EF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1B0A75-608D-4706-9241-328563BB8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E782-B620-4DD3-A631-83DF5200F806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9DE3EA-F6A8-419D-8012-E82EF3868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D99754-71CD-4AD8-B494-586957875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4DAB-B09A-4868-BAFC-C438F238A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24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E20A8-F69F-4454-A796-4CE64D95B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57CB49-0965-4D71-A6D7-BD1868517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A28000-DA3F-4FEA-A185-371A2502D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E782-B620-4DD3-A631-83DF5200F806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35E0AA-8596-4A31-98F4-6E0D77633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63275B-0B9F-4E27-A650-4BBFFEC63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4DAB-B09A-4868-BAFC-C438F238A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513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47C14E-41A0-4982-BAF1-F3C7B9FCA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74153C-EC8F-4E04-BDA7-2743B9C37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DBCED36-48BA-4F4D-AF9D-B374ACC5B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FA5FA3-2A77-4E1D-9CD1-FE52CAD95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E782-B620-4DD3-A631-83DF5200F806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BB5FC6-ED8E-4DEA-BD77-8F4E96BC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CDD8FF-7310-41B3-AF07-7AA679158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4DAB-B09A-4868-BAFC-C438F238A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423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14D329-ED67-48DA-956A-949E39844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F060C0E-FB26-47E5-B8E2-57414478C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F46C0B1-AF0E-440F-8D37-8D8AC29D7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6D37127-DC59-475A-A4E1-60202E7AE7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0E73732-C682-4C89-9C96-BCDFBCD210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1EA6E97-81A1-470C-9F5C-6412988B9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E782-B620-4DD3-A631-83DF5200F806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E5C9781-3BD0-420E-9CEE-A11323C5D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57A1DED-582D-4A64-A8A6-4543B4D7E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4DAB-B09A-4868-BAFC-C438F238A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353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54C351-6D4E-4ABF-9548-B824945DE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1392D29-86A8-42E5-9968-C75FBB253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E782-B620-4DD3-A631-83DF5200F806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F12F6A9-3F1E-4CD1-B34A-40CCF7994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08AEA53-A42D-4341-9313-48D1894EA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4DAB-B09A-4868-BAFC-C438F238A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9685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AEA909E-E783-4BC4-AC67-BC59B8F9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E782-B620-4DD3-A631-83DF5200F806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B159990-8D16-4A99-A710-DB2D37D0F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3314900-6ECF-4105-BF61-2CFA65FB3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4DAB-B09A-4868-BAFC-C438F238A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7703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8F54C3-AA38-44B1-AD44-5CE575929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82435B-0E40-423C-88AF-DFB1F4223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1647191-018C-46AE-999D-CAB2E2A66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346DE3-E965-48AB-A787-348F6BDB5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E782-B620-4DD3-A631-83DF5200F806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434F93B-4EEF-489F-B491-DAF1F8636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7D82392-9A3E-4AC0-BC8C-CA57F4462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4DAB-B09A-4868-BAFC-C438F238A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6330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E5FBAA-0D63-4EB2-9E46-D26B232A6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421365C-9407-48E0-BE30-5B8A412F12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063F8B7-83A9-4DE8-A54D-B99526FE5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E34E35B-F127-4A9A-AB07-9F7EA0C3D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E782-B620-4DD3-A631-83DF5200F806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0387B32-F4F8-492A-A316-3790A6E97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118CF0-2D2D-44A2-BC7D-FF2C63C8F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4DAB-B09A-4868-BAFC-C438F238A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752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6BC1B-30EB-4565-AFFF-BD41A402B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656DAE7-9F95-485A-80AC-CBD794EC2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ACC100-A285-4D89-92E4-01590461E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CE782-B620-4DD3-A631-83DF5200F806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4CD511-9C5D-4B2C-9555-E1F866B620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ACAC1A-32C6-4AF2-B2B0-65431D95F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54DAB-B09A-4868-BAFC-C438F238A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870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E48D7D-B2C4-4B99-B873-C4F1FFCE9B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Лабораторная работа №12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E54CCE5-5786-4DC4-A60A-C88837BFC7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Тазаева Анастасия</a:t>
            </a:r>
          </a:p>
        </p:txBody>
      </p:sp>
    </p:spTree>
    <p:extLst>
      <p:ext uri="{BB962C8B-B14F-4D97-AF65-F5344CB8AC3E}">
        <p14:creationId xmlns:p14="http://schemas.microsoft.com/office/powerpoint/2010/main" val="2412487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27F9AB-6647-4CA4-9A0D-3B93E7296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363" y="1671569"/>
            <a:ext cx="5801917" cy="2228760"/>
          </a:xfrm>
        </p:spPr>
        <p:txBody>
          <a:bodyPr anchor="b">
            <a:normAutofit/>
          </a:bodyPr>
          <a:lstStyle/>
          <a:p>
            <a:r>
              <a:rPr lang="ru-RU" sz="4000"/>
              <a:t>Цель </a:t>
            </a:r>
          </a:p>
        </p:txBody>
      </p:sp>
      <p:pic>
        <p:nvPicPr>
          <p:cNvPr id="7" name="Graphic 6" descr="Книги">
            <a:extLst>
              <a:ext uri="{FF2B5EF4-FFF2-40B4-BE49-F238E27FC236}">
                <a16:creationId xmlns:a16="http://schemas.microsoft.com/office/drawing/2014/main" id="{7BA797BC-EB94-4A56-A8DA-803172AA1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0713ED66-5E91-4EDE-9A2C-103BA1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7364" y="4072044"/>
            <a:ext cx="5801917" cy="2057045"/>
          </a:xfrm>
        </p:spPr>
        <p:txBody>
          <a:bodyPr>
            <a:normAutofit/>
          </a:bodyPr>
          <a:lstStyle/>
          <a:p>
            <a:r>
              <a:rPr lang="ru-RU" sz="2000"/>
              <a:t>Изучить основы программирования в оболочке ОС UNIX. Научиться писать более сложные командные файлы с использованием логических управляющих конструкций и циклов.</a:t>
            </a:r>
          </a:p>
          <a:p>
            <a:endParaRPr lang="ru-RU" sz="2000"/>
          </a:p>
        </p:txBody>
      </p:sp>
      <p:pic>
        <p:nvPicPr>
          <p:cNvPr id="9" name="Graphic 8" descr="Книги">
            <a:extLst>
              <a:ext uri="{FF2B5EF4-FFF2-40B4-BE49-F238E27FC236}">
                <a16:creationId xmlns:a16="http://schemas.microsoft.com/office/drawing/2014/main" id="{4558AF7F-BB86-4DEF-AEB6-C2073E88C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791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E1BF79-0049-4726-A651-4CB2F7605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ru-RU" sz="2800"/>
              <a:t>Ход работы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9038D1-68CD-4100-BC24-90475FF93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anchor="ctr">
            <a:normAutofit/>
          </a:bodyPr>
          <a:lstStyle/>
          <a:p>
            <a:r>
              <a:rPr lang="ru-RU" sz="1400" i="1"/>
              <a:t>Используя команды getopts grep, написать командный файл, который анализирует командную строку с ключами:</a:t>
            </a:r>
            <a:br>
              <a:rPr lang="ru-RU" sz="1400" i="1"/>
            </a:br>
            <a:r>
              <a:rPr lang="ru-RU" sz="1400" i="1"/>
              <a:t>– -i inputfile — прочитать данные из указанного файла;</a:t>
            </a:r>
            <a:br>
              <a:rPr lang="ru-RU" sz="1400" i="1"/>
            </a:br>
            <a:r>
              <a:rPr lang="ru-RU" sz="1400" i="1"/>
              <a:t>– -o outputfile — вывести данные в указанный файл;</a:t>
            </a:r>
            <a:br>
              <a:rPr lang="ru-RU" sz="1400" i="1"/>
            </a:br>
            <a:r>
              <a:rPr lang="ru-RU" sz="1400" i="1"/>
              <a:t>– -p шаблон — указать шаблон для поиска;</a:t>
            </a:r>
            <a:br>
              <a:rPr lang="ru-RU" sz="1400" i="1"/>
            </a:br>
            <a:r>
              <a:rPr lang="ru-RU" sz="1400" i="1"/>
              <a:t>– -C — различать большие и малые буквы;</a:t>
            </a:r>
            <a:br>
              <a:rPr lang="ru-RU" sz="1400" i="1"/>
            </a:br>
            <a:r>
              <a:rPr lang="ru-RU" sz="1400" i="1"/>
              <a:t>– -n — выдавать номера строк.</a:t>
            </a:r>
            <a:br>
              <a:rPr lang="ru-RU" sz="1400" i="1"/>
            </a:br>
            <a:r>
              <a:rPr lang="ru-RU" sz="1400" i="1"/>
              <a:t>а затем ищет в указанном файле нужные строки, определяемые ключом -p</a:t>
            </a:r>
            <a:endParaRPr lang="ru-RU" sz="1400"/>
          </a:p>
          <a:p>
            <a:endParaRPr lang="ru-RU" sz="140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D099AD6-8953-42EE-A1B0-FDA37AE785D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4009" y="2606462"/>
            <a:ext cx="3351997" cy="3639312"/>
          </a:xfrm>
          <a:prstGeom prst="rect">
            <a:avLst/>
          </a:prstGeom>
          <a:noFill/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2EF37D6-106B-4D62-A9FC-FAF5FB1A2AC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47599" y="3090911"/>
            <a:ext cx="3584448" cy="2670414"/>
          </a:xfrm>
          <a:prstGeom prst="rect">
            <a:avLst/>
          </a:prstGeom>
          <a:noFill/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E0432E9-D0BC-48F2-A674-C94F55EDE61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37415" y="3131236"/>
            <a:ext cx="3584448" cy="25897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05314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CAC959-7B1D-4D8D-AFEC-7854BEF31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03" y="3399769"/>
            <a:ext cx="10640754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Результат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170FF98-72BA-4158-9939-3580F86AF45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2342" y="802038"/>
            <a:ext cx="11525864" cy="1872953"/>
          </a:xfrm>
          <a:prstGeom prst="rect">
            <a:avLst/>
          </a:prstGeom>
          <a:noFill/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3110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11CAED-7698-44C3-8DEE-D79E65400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ru-RU" sz="2800" dirty="0"/>
              <a:t>Ход работы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6233F9-3B6D-490A-8FB9-C3A434520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anchor="ctr">
            <a:normAutofit fontScale="62500" lnSpcReduction="20000"/>
          </a:bodyPr>
          <a:lstStyle/>
          <a:p>
            <a:r>
              <a:rPr lang="ru-RU" i="1" dirty="0"/>
              <a:t>Написать на языке Си программу, которая вводит число и определяет, является ли оно больше нуля, меньше нуля или равно нулю. Затем программа завершается с помощью функции </a:t>
            </a:r>
            <a:r>
              <a:rPr lang="ru-RU" i="1" dirty="0" err="1"/>
              <a:t>exit</a:t>
            </a:r>
            <a:r>
              <a:rPr lang="ru-RU" i="1" dirty="0"/>
              <a:t>(n), передавая информацию в о коде завершения в оболочку. Командный файл должен вызывать эту программу и, проанализировав с помощью команды $?, выдать сообщение о том, какое число было введено.</a:t>
            </a:r>
            <a:endParaRPr lang="ru-RU" dirty="0"/>
          </a:p>
          <a:p>
            <a:endParaRPr lang="ru-RU" sz="1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E4AD28F-FBCF-4F05-AD21-6AE488B3FFD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2138" b="64167"/>
          <a:stretch/>
        </p:blipFill>
        <p:spPr bwMode="auto">
          <a:xfrm>
            <a:off x="557784" y="3645037"/>
            <a:ext cx="3584448" cy="1562162"/>
          </a:xfrm>
          <a:prstGeom prst="rect">
            <a:avLst/>
          </a:prstGeom>
          <a:noFill/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47F7251-CAD4-47E6-A385-150B9CDCC90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47599" y="2987858"/>
            <a:ext cx="3584448" cy="2876519"/>
          </a:xfrm>
          <a:prstGeom prst="rect">
            <a:avLst/>
          </a:prstGeom>
          <a:noFill/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B272AE6-C8CC-493B-A696-8D5A8C40D5A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37415" y="3176042"/>
            <a:ext cx="3584448" cy="25001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01956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ED9BDB-32D9-495D-934D-637784304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ru-RU" sz="3200"/>
              <a:t>Ход работы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13666F-7339-4963-8D76-4AD5AE735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ru-RU" sz="1500" i="1"/>
              <a:t>Написать командный файл, создающий указанное число файлов, пронумерованных последовательно от 1 до N (например 1.tmp, 2.tmp, 3.tmp,4.tmp и т.д.). Число файлов, которые необходимо создать, передаётся в аргументы командной строки. Этот же командный файл должен уметь удалять все созданные им файлы (если они существуют).</a:t>
            </a:r>
            <a:endParaRPr lang="ru-RU" sz="150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8F67E8E-6240-423E-A123-7955F111A59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43702" y="2729397"/>
            <a:ext cx="3309671" cy="3483864"/>
          </a:xfrm>
          <a:prstGeom prst="rect">
            <a:avLst/>
          </a:prstGeom>
          <a:noFill/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2B90303-A1DD-44DA-9C88-6C98DF55CFE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59876" y="2729397"/>
            <a:ext cx="3600892" cy="34838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30478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3E3A6A-281A-4B32-B913-8021285C2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СПАСИБО ЗА ВНИМАНИЕ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87175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256</Words>
  <Application>Microsoft Office PowerPoint</Application>
  <PresentationFormat>Широкоэкранный</PresentationFormat>
  <Paragraphs>12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Лабораторная работа №12</vt:lpstr>
      <vt:lpstr>Цель </vt:lpstr>
      <vt:lpstr>Ход работы</vt:lpstr>
      <vt:lpstr>Результат</vt:lpstr>
      <vt:lpstr>Ход работы</vt:lpstr>
      <vt:lpstr>Ход работы</vt:lpstr>
      <vt:lpstr>СПАСИБО ЗА ВНИМАНИЕ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№12</dc:title>
  <dc:creator>Тазаева Анастасия Анатольевна</dc:creator>
  <cp:lastModifiedBy>Тазаева Анастасия Анатольевна</cp:lastModifiedBy>
  <cp:revision>3</cp:revision>
  <dcterms:created xsi:type="dcterms:W3CDTF">2021-05-29T17:02:22Z</dcterms:created>
  <dcterms:modified xsi:type="dcterms:W3CDTF">2021-05-29T17:20:47Z</dcterms:modified>
</cp:coreProperties>
</file>