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FD112-B1EF-4784-BCD6-2B7016EE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B8FC50-8135-4FFF-91B7-8BA24DBF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A7E3E-8B29-4AD2-B3D8-6387A8E6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1ADB9-2248-4F4E-9DA2-5C078BBB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0021B-E8B1-49CE-A17D-CF9D8AA5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0104B-AB6E-44F6-8357-319B2478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D91104-94CA-40C7-8EE8-B18AB57A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57D3B-7061-4517-B964-DF0A4F28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2DDB6-BD09-47FA-907C-3F7D42B4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D594F-73DA-499F-931C-21ED7E0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8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EC8AA7-6E03-4757-93C4-FCDDCE0EC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A9F087-7CB6-4077-BBC0-D41C8758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4CCD67-B0F2-4924-AD49-1F30C7D3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3F715-EF31-4B2A-AB44-31D38067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F02F9-762B-4E69-8F82-096C1018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AA88-F9FC-4840-840D-A6348C8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E6ABD-107C-4BF9-B93D-AB54C13A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7F22B-5AD8-4896-B214-7DB1C41F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3E863-F31B-4386-A3DF-AB5BACCD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ED46D-F5C4-4E34-96CA-B7901EBF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9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ECC88-A38B-43E7-9A94-D2ECD108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25CF1-F03E-4404-A843-D7A3DE625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8C1A0-ABB5-4B4C-A09D-5CB4B6FB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B5FBC-6BBC-440B-AA86-F2AE2153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715B2-7578-4CE9-925F-745AE61E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D34A9-18E4-419C-B99A-87E113B6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D279E-6F3B-4A8E-A901-6FAB85B5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3119B-63A2-4FDD-AE27-8083EC29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F9769-B20E-457B-978E-4ED71040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77EA64-5625-40A3-9CC7-8E1F4E4D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C915B6-124E-41CD-A5B8-0C85AA8F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99A6D-64C4-4CB4-8E4C-259B761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0D6D1B-AD3E-4BE0-A3BF-65CC47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C9271-5063-48B5-A6F3-C908CE40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755D3-E224-434E-9557-D8627869A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18634D-8958-4ED6-9962-B07BD339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A72543-7051-4887-941A-6497A301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64D6E-36FA-44DB-8E5E-1666FFDC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371D92-B22B-4B45-BC05-8D2E8C6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3E3EB-93E4-4258-B4B2-35275D3A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101195-E31C-43FF-B53D-DEFEB3EA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DD1AD7-F931-4801-8B3F-AA69F148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F97FD7-A003-48C2-82CC-6E72FAD9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E5ED-644E-4642-B5FD-E3B66EE8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230D2B-1C09-47B9-B2D5-E49C286A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C5C016-5432-40BE-9CD5-4DCC0128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2BD4E-21C8-496F-897D-CA8F5410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F2187-7224-453C-A0A5-F8C04BF5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C89937-4E31-4C26-9A1D-4DE56070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EFD2E-E0E2-4D39-AE9E-B8950CB6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B2DD5-3C7F-4D3D-AB8A-6AA697EB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1E49C-6ABE-4023-8500-D62CADEF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75563-FAA7-4A6A-A84C-BBB41A84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02E7AE-3336-4E93-BD13-4BB923A1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DE519-9C17-40E9-9B58-300A7118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1A4FD7-333E-40D0-867F-5AC184C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942813-C8A2-44C6-9F7A-41A4AD7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83AE5D-4EA4-4915-BDB3-B146C5BD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9C3C2-33CC-4506-A51F-FE6301AB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A0F88-A415-4801-B296-EA57BE7F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8F6F7-ACEB-46A2-9F5D-805A60223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E2A-4E3F-4A5A-B2E7-504154B16CF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4D5DD-BA88-46DF-AB98-9C7EA87C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A409D-D80F-4C6D-A0E4-58264C7DC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5E2B-012B-4BF8-A84A-D4DE97334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5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11AE5-6A16-424E-A598-242E4EA3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ru-RU" sz="8000"/>
              <a:t>Лабораторная работа №11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134ECC-B6C5-44A3-9BD6-2F2BA1C0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Тазаева Анастасия</a:t>
            </a: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1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FCD7C-A6FF-425D-8229-28A1D555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Цель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AD610-FC94-40D3-B6C1-DE90E508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/>
              <a:t>Изучить основы программирования в оболочке ОС UNIX/Linux. Научиться писать небольшие командные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411066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20C33-CFC5-48A3-858F-14220EF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E0D1C-4041-47F3-A93C-CC351206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Командной строкой создала файл first_task.sh (emacs first_task.sh), в который и был написан скрипт . Далее с помощью команды ls проверила архивируется файл или нет.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52A8FE-F14E-4B3F-906B-A8AA464602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3011877"/>
            <a:ext cx="5481509" cy="291890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87572F-E024-426E-B703-8A487D8A1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145789"/>
            <a:ext cx="5523082" cy="2651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638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6D398-9BA5-414D-BE5C-2586D8F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ru-RU" sz="4000"/>
              <a:t>Ход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2B9A79-33A3-4FC2-AF79-7594969285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3" y="2337847"/>
            <a:ext cx="2594899" cy="201104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03E2-7239-447C-BE71-FB10ECE1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r>
              <a:rPr lang="ru-RU" sz="1500" i="1">
                <a:solidFill>
                  <a:schemeClr val="tx1">
                    <a:alpha val="55000"/>
                  </a:schemeClr>
                </a:solidFill>
              </a:rPr>
              <a:t>Написать пример командного файла, обрабатывающего любое произвольное число аргументов командной строки, в том числе превышающее десять. Например, скрипт может последовательно распечатывать значения всех переданных аргументов</a:t>
            </a:r>
            <a:endParaRPr lang="ru-RU" sz="15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06D23-3B06-4CCB-8049-B64E9426E7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4234713"/>
            <a:ext cx="2594900" cy="369773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959DA7-238B-4420-A616-4FDD0BD2FA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300" y="2182853"/>
            <a:ext cx="2586699" cy="2492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88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3D2DF-9EDF-4ADD-854A-9E3DBE8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/>
              <a:t>Ход работы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5BDC1-DB70-4AE5-A042-136B73FB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000" i="1"/>
              <a:t>Написать командный файл — аналог команды ls (без использования самой этой команды и команды dir). Требуется, чтобы он выдавал информацию о нужном каталоге и выводил информацию о возможностях доступа к файлам этого каталога</a:t>
            </a:r>
            <a:br>
              <a:rPr lang="ru-RU" sz="2000"/>
            </a:br>
            <a:endParaRPr lang="ru-RU" sz="20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74691-0375-41A6-85EE-B886521CA0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572" y="639520"/>
            <a:ext cx="6543313" cy="4672390"/>
          </a:xfrm>
          <a:prstGeom prst="rect">
            <a:avLst/>
          </a:prstGeom>
          <a:noFill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06FCB2-47DA-47C2-803D-53CCBFF78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78" y="5555872"/>
            <a:ext cx="5219700" cy="220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31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0A6B8-B3BB-431F-AA0C-DFA0526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3 задание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44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8F27F-1B8C-4510-8717-6DB5DACA0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2846273"/>
            <a:ext cx="4974336" cy="3084088"/>
          </a:xfrm>
          <a:prstGeom prst="rect">
            <a:avLst/>
          </a:prstGeom>
          <a:noFill/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3B61E-6EE0-4CF8-BAA2-67D2FDBC96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2917003"/>
            <a:ext cx="4974336" cy="2947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28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97D5E-594F-4F80-97DE-706B0079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421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№11</vt:lpstr>
      <vt:lpstr>Цель </vt:lpstr>
      <vt:lpstr>Ход работы</vt:lpstr>
      <vt:lpstr>Ход работы</vt:lpstr>
      <vt:lpstr>Ход работы</vt:lpstr>
      <vt:lpstr>3 задание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Тазаева Анастасия Анатольевна</dc:creator>
  <cp:lastModifiedBy>Тазаева Анастасия Анатольевна</cp:lastModifiedBy>
  <cp:revision>2</cp:revision>
  <dcterms:created xsi:type="dcterms:W3CDTF">2021-05-29T15:55:54Z</dcterms:created>
  <dcterms:modified xsi:type="dcterms:W3CDTF">2021-05-29T16:05:10Z</dcterms:modified>
</cp:coreProperties>
</file>