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3DB35-9EF5-4939-BB2C-75A6653A9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2BC651-77A5-4D0A-BC34-D34A7123A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2F6F8F-7ED5-4371-A13A-BF733F75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4C08-4291-41CB-8A92-4BB6509A31C1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000A75-5623-4AA5-A9B8-F4CFC2AA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EE0FE3-DD51-4C10-9653-6D8C60C9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F0B6-BA92-4767-A364-A28C12343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59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9FBE8-3B1C-48DE-8B6B-1CC52C36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AAF440-5198-4A46-94BB-3AE062AF3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7252F9-83D3-44A2-88DA-CF7CBC39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4C08-4291-41CB-8A92-4BB6509A31C1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985809-D880-4E68-9BD8-557EDB61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78AE1D-145A-43EF-8942-EAC3F0F3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F0B6-BA92-4767-A364-A28C12343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37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B1AD47-FF07-4936-BCBC-A78B4F171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C08B2D-476D-4239-B886-D432AD2C6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6567B8-5FAC-4188-BAC2-9D181F6B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4C08-4291-41CB-8A92-4BB6509A31C1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8CB49F-EF0E-4449-9D00-77F56489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D3CFAA-EF0F-4785-ABE3-BD7BE030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F0B6-BA92-4767-A364-A28C12343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38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3C42B-5439-4DB6-9919-9B696766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A319C6-C189-4A09-987E-7C8BA9A8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EA5788-027E-4F05-801F-399D20FF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4C08-4291-41CB-8A92-4BB6509A31C1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592934-77C3-478B-BF31-3792BEE4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AC2388-73E0-413E-B1B0-B25FD4F4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F0B6-BA92-4767-A364-A28C12343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08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4B68E-5F1A-460A-AC99-65FBF350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C4C994-D09F-4D75-BCED-25609FA4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B6325D-83F2-476B-8B8D-D9587FB6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4C08-4291-41CB-8A92-4BB6509A31C1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489099-AC2B-4146-B1CA-E1C17F57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06077E-6F62-4095-AA7D-A070CC1D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F0B6-BA92-4767-A364-A28C12343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84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BD4C8-9D77-445F-9337-46045BC6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9E4A7C-89E5-47E1-81A9-9191E1AF0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1B866B-6A1B-4430-AD99-2708D7260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46245D-BF37-45CD-A658-7B599F2B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4C08-4291-41CB-8A92-4BB6509A31C1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71E051-81E7-40B6-A588-A9A7F320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2A3592-F6ED-4B55-AFE4-857D7ECB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F0B6-BA92-4767-A364-A28C12343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45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8AC0C-6182-4970-ADD4-8AC20C91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0374C6-4DB4-4C05-8712-319C77EA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EA775F-9AAD-4F9B-A76B-0A9310183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CB7AB7-93D9-492D-9756-5A2B87579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0D34B8-9A95-43CF-BEE9-CFC4939B3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716DD28-B64F-478F-9ED1-0B8C9F14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4C08-4291-41CB-8A92-4BB6509A31C1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51A607-0853-4C42-8B6F-79D2324B0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F4C955-B0AA-4E9C-82DF-9EC672E2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F0B6-BA92-4767-A364-A28C12343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29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92DD2-68C6-4AB8-B230-E5C2EE83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786639-9438-47B0-85C6-44FC7382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4C08-4291-41CB-8A92-4BB6509A31C1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BCB7BD-96F2-42C6-ADEE-62366954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F22225-7208-409B-8670-66FF84A2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F0B6-BA92-4767-A364-A28C12343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24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F1B6258-35B2-468F-9537-585FC981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4C08-4291-41CB-8A92-4BB6509A31C1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9AF62E-8EE5-46F0-8D8E-C86FECE5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0A8726-392C-40EF-B728-640B2F73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F0B6-BA92-4767-A364-A28C12343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53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30F29-BA55-4C7F-BF39-7260DA3F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7FD61F-8B6E-420A-8052-7CBB73719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DCF1FE-C4A7-4707-9158-B020DDE94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D0453E-403A-4271-9A8A-8AD261BA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4C08-4291-41CB-8A92-4BB6509A31C1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34F07C-8C3B-4ACD-8B92-772E355D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BE7932-B45F-4115-80D8-08D5B012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F0B6-BA92-4767-A364-A28C12343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03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0D56E-692C-4E1D-BD5D-866E308F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EFC4B3D-080C-4E32-8876-2D3913AD3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329D11-1ECD-4873-9023-FB6A3F538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A3CC08-5B12-4E9F-BB75-90E94D62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4C08-4291-41CB-8A92-4BB6509A31C1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A05C51-69AC-4703-ABFB-DCF2A5A7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B317DE-8831-4A7E-9535-55A99223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F0B6-BA92-4767-A364-A28C12343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06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7BC10-BDBE-4692-8041-085CECFF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F846CD-09E7-45E8-991D-712507F44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FB0866-4E23-41E8-9CA3-B6EA97EAD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A4C08-4291-41CB-8A92-4BB6509A31C1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33E8E1-C5B8-4013-89C6-7076B0761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E8F595-CBB0-4DE9-AC46-E673D3919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F0B6-BA92-4767-A364-A28C12343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47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273B3C-DE53-4FB4-8CBA-648595CBF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ru-RU" sz="7200"/>
              <a:t>Лабораторная работа №14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F77D86-AE5E-4AFA-851C-33D440A7A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ru-RU" sz="2800"/>
              <a:t>Тазаева Анастасия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436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DFBB3-2866-47AE-82DB-25180905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ru-RU" sz="4000"/>
              <a:t>Цель работы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74BEA9-E8A2-4D7A-9F8B-F16ABB916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ru-RU" sz="2000"/>
              <a:t>Приобрести простейшие навыки разработки, анализа, тестирования и отладки приложений в ОС типа UNIX/Linux на примере создания на языке программирования С калькулятора с простейшими функциями</a:t>
            </a:r>
          </a:p>
        </p:txBody>
      </p:sp>
    </p:spTree>
    <p:extLst>
      <p:ext uri="{BB962C8B-B14F-4D97-AF65-F5344CB8AC3E}">
        <p14:creationId xmlns:p14="http://schemas.microsoft.com/office/powerpoint/2010/main" val="419453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9C0A7-9280-4E93-8199-78DBFB2C6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ru-RU" sz="3200"/>
              <a:t>Ход работы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E2A81C-4CDC-428B-936C-DB61C3C2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ru-RU" sz="1400"/>
              <a:t>Была написана программа, состоящую из двух исходных файлов и одного заголовочного. После введения первого числа надо сразу вводить действие. Если действие оперирует только с одним числом (как в случае синуса, косинуса, тангенса, квадратного корня), результат сразу будет выведен. Если понадобится второе число, оно будет специально запрашиваться.</a:t>
            </a:r>
            <a:br>
              <a:rPr lang="ru-RU" sz="1400"/>
            </a:br>
            <a:r>
              <a:rPr lang="ru-RU" sz="1400"/>
              <a:t>Создадим каталог проекта </a:t>
            </a:r>
            <a:r>
              <a:rPr lang="en-US" sz="1400"/>
              <a:t>lab_prog</a:t>
            </a:r>
            <a:r>
              <a:rPr lang="ru-RU" sz="1400"/>
              <a:t>. В нём создадим три файла: calculate.h, calculate.c, main.c.</a:t>
            </a:r>
          </a:p>
          <a:p>
            <a:endParaRPr lang="ru-RU" sz="140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1F7E6E-1D67-4309-A49F-7120C550FE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84" y="2759397"/>
            <a:ext cx="11164824" cy="34331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803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C2B21-DB45-44B5-9005-FFEBDE1F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ru-RU" sz="3200"/>
              <a:t>Ход работы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DC1710-F710-488D-9BD6-B674FF6B5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ru-RU" sz="1800"/>
              <a:t>Скомпилировали и один из файлов сделали запускаемым. </a:t>
            </a:r>
          </a:p>
          <a:p>
            <a:r>
              <a:rPr lang="ru-RU" sz="1800"/>
              <a:t>Чтобы каждый раз не компилировать файлы создали </a:t>
            </a:r>
            <a:r>
              <a:rPr lang="en-US" sz="1800"/>
              <a:t>Makefile</a:t>
            </a:r>
            <a:r>
              <a:rPr lang="ru-RU" sz="1800"/>
              <a:t>, который и будет компилировать наши файлы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5BFD00B-0DF7-4F8C-8F9D-8D4230545A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6522" y="2729397"/>
            <a:ext cx="4584030" cy="3483864"/>
          </a:xfrm>
          <a:prstGeom prst="rect">
            <a:avLst/>
          </a:prstGeom>
          <a:noFill/>
        </p:spPr>
      </p:pic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5ECEED8-CCC2-4DCE-BA1D-988D981BD7C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781" y="3663578"/>
            <a:ext cx="5523082" cy="1615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318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B1C86-7200-44FA-8766-8D455947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ru-RU" sz="3200"/>
              <a:t>Ход работы. Запуск программы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3B0477-4296-4919-8CB7-438F8C4AD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 lvl="0"/>
            <a:r>
              <a:rPr lang="ru-RU" sz="1800" i="1"/>
              <a:t>С помощью gdb выполнила отладку программы calcul:</a:t>
            </a:r>
            <a:endParaRPr lang="ru-RU" sz="1800"/>
          </a:p>
          <a:p>
            <a:r>
              <a:rPr lang="ru-RU" sz="1800"/>
              <a:t>Запустила отладчик GDB, загрузив в него программу для отладки:</a:t>
            </a:r>
            <a:br>
              <a:rPr lang="ru-RU" sz="1800"/>
            </a:br>
            <a:r>
              <a:rPr lang="ru-RU" sz="1800"/>
              <a:t>gdb ./calcul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EE7C48-3678-40ED-B76F-59133F0885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83" y="3066693"/>
            <a:ext cx="5481509" cy="2809272"/>
          </a:xfrm>
          <a:prstGeom prst="rect">
            <a:avLst/>
          </a:prstGeom>
          <a:noFill/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97EC3B-856F-4F43-808D-B161964729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781" y="3069847"/>
            <a:ext cx="5523082" cy="28029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487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83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80EBD4-7E35-4A50-A6EE-C2FF5BA969B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9" b="-3"/>
          <a:stretch/>
        </p:blipFill>
        <p:spPr bwMode="auto">
          <a:xfrm>
            <a:off x="6330950" y="639763"/>
            <a:ext cx="4989513" cy="24479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99A772-FB8D-48FC-BDEA-D2F49598C2B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8" r="11038" b="2"/>
          <a:stretch/>
        </p:blipFill>
        <p:spPr bwMode="auto">
          <a:xfrm>
            <a:off x="6330950" y="3155950"/>
            <a:ext cx="4989513" cy="24431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FFDD82-45B1-4037-8896-AA56FA09B2F9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2" t="75371" r="16769" b="-2"/>
          <a:stretch/>
        </p:blipFill>
        <p:spPr bwMode="auto">
          <a:xfrm>
            <a:off x="6330950" y="5667375"/>
            <a:ext cx="4989513" cy="55086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AE47A-5C5B-4617-818D-639268D97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Ход работы</a:t>
            </a:r>
          </a:p>
        </p:txBody>
      </p:sp>
    </p:spTree>
    <p:extLst>
      <p:ext uri="{BB962C8B-B14F-4D97-AF65-F5344CB8AC3E}">
        <p14:creationId xmlns:p14="http://schemas.microsoft.com/office/powerpoint/2010/main" val="233874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BFFBA-64ED-4D57-BA66-74074992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54818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180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Лабораторная работа №14</vt:lpstr>
      <vt:lpstr>Цель работы</vt:lpstr>
      <vt:lpstr>Ход работы</vt:lpstr>
      <vt:lpstr>Ход работы</vt:lpstr>
      <vt:lpstr>Ход работы. Запуск программы</vt:lpstr>
      <vt:lpstr>Ход работы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№14</dc:title>
  <dc:creator>Тазаева Анастасия Анатольевна</dc:creator>
  <cp:lastModifiedBy>Тазаева Анастасия Анатольевна</cp:lastModifiedBy>
  <cp:revision>1</cp:revision>
  <dcterms:created xsi:type="dcterms:W3CDTF">2021-06-05T14:12:23Z</dcterms:created>
  <dcterms:modified xsi:type="dcterms:W3CDTF">2021-06-05T14:20:30Z</dcterms:modified>
</cp:coreProperties>
</file>