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DED"/>
    <a:srgbClr val="FC0096"/>
    <a:srgbClr val="15A6E8"/>
    <a:srgbClr val="6C9BB5"/>
    <a:srgbClr val="3C6173"/>
    <a:srgbClr val="00A8D2"/>
    <a:srgbClr val="E7E7E7"/>
    <a:srgbClr val="D6D6D6"/>
    <a:srgbClr val="C4C4C4"/>
    <a:srgbClr val="2F2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E756-6C20-4CE2-9D0B-7D13A13FE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0337D-B5BA-4F9E-8DAA-1C4AE6B8F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490D9-ACA0-4972-951B-72CDF75A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6ED7-A90E-4473-A4FF-165DCAE59CA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EDEA4-2414-4942-98CF-6F7A1693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7C6C6-120D-40C3-B777-ECF3B7BA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04-D2A6-409A-A5E8-0EEA6BAC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98A4-6697-4828-A7D9-B9FEEA6C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14D8F-5A22-4B0B-B33C-2D812A2D2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419C0-77DB-4AEE-B7E8-39D0068D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6ED7-A90E-4473-A4FF-165DCAE59CA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33A-5F96-4BD3-8994-4804A264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1E577-1EE0-423A-81AB-E72009AD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04-D2A6-409A-A5E8-0EEA6BAC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7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14C1C-E2A5-4D50-A7F5-35C899431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CB6EC-96EC-4730-A114-DC3DCCE7D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53CAE-D78A-43A6-9142-350BF821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6ED7-A90E-4473-A4FF-165DCAE59CA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6A92E-48E7-4005-A32B-CC97AC50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4CBB7-7148-4B3C-8437-F09718CD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04-D2A6-409A-A5E8-0EEA6BAC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8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E905-11FF-4826-81D5-9A4E80DB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AD65E-1D9A-406F-A505-D7DEB36B1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3392D-4B0D-4107-AC1F-3CBB4719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6ED7-A90E-4473-A4FF-165DCAE59CA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8096-1EE9-4969-83D2-ED96DE07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C5D01-CDD8-479E-A6B7-4F66571E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04-D2A6-409A-A5E8-0EEA6BAC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3967-1DFA-4C15-9280-9ED6B54F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08E2-B6A7-4DE5-8125-8B1BB6FE4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7C8F-CD09-4912-8CF4-61FDE65B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6ED7-A90E-4473-A4FF-165DCAE59CA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0B35F-9499-4290-8C62-18FD84DC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A5509-293C-447D-8E7F-18AC9241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04-D2A6-409A-A5E8-0EEA6BAC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9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8536-C11B-4E1D-A43D-68B536C9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FC4BD-DF0A-425F-91B2-33D0ED40A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DA315-6345-4D0A-85A2-C57B4EA37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41B96-A231-4B45-89FE-F18B3DEA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6ED7-A90E-4473-A4FF-165DCAE59CA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29274-6898-4C30-955C-8AD9E947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EC428-1845-401D-8DA1-BA32EE32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04-D2A6-409A-A5E8-0EEA6BAC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8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291A-E343-4F52-8F52-539548FDD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01564-40BB-43F0-85A4-E0B82DB75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CDD4E-B482-4568-9C53-E74790F29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8D5AA0-8CA1-4335-97BC-3DECA3E70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E2F1C-FE37-4E3C-A03D-06FF14CB8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AE96F-FC76-4E60-8E3D-C432FB72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6ED7-A90E-4473-A4FF-165DCAE59CA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61007-82C7-4B3A-8BB5-6DE2EA94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D1075-E862-4D9D-B872-C4E84F09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04-D2A6-409A-A5E8-0EEA6BAC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2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7645-07B0-447C-8B93-726A9B6C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22E2F-25F6-4B38-97BF-09D61BA8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6ED7-A90E-4473-A4FF-165DCAE59CA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15502-5DBF-4882-AD64-2C679745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17CED-7FE4-4FC6-81DD-4E03B35A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04-D2A6-409A-A5E8-0EEA6BAC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7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139BF-561F-41BF-B8B2-9C57543B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6ED7-A90E-4473-A4FF-165DCAE59CA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685F8-2941-441F-982F-0FC75174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C2F35-0E3C-4D9C-9C8E-839022EB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04-D2A6-409A-A5E8-0EEA6BAC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7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CD95-D807-405B-ABAB-4A61B3B3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D71B1-CA52-4062-8E74-5675DCF7C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310C1-0F3F-4674-B06C-46F12476F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5622C-4860-4F08-8886-916E67FD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6ED7-A90E-4473-A4FF-165DCAE59CA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81BB6-7850-4677-A394-6DF0EDB0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048FB-7703-4AC0-967F-28FB08D9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04-D2A6-409A-A5E8-0EEA6BAC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9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7800-1353-45F8-B9A6-F76F8E9C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67D6B-5D78-4916-AEFC-0B747FA27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4A75C-B202-4734-8C86-55AD91DB2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61FFD-720A-4494-826C-5488A9CE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6ED7-A90E-4473-A4FF-165DCAE59CA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18B49-6D56-4B94-AA3E-EBE250D4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40530-0E2A-42AE-8E63-65C01C17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04-D2A6-409A-A5E8-0EEA6BAC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2455A-FB08-428E-8E47-B981ED10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C87-7DC5-41A5-99DC-B59C63857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73BE7-5E04-4950-B312-716E831FD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66ED7-A90E-4473-A4FF-165DCAE59CA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72984-03F0-4D07-A7C6-8A8374345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0587D-52B0-46BC-8C89-C84547B8F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E004-D2A6-409A-A5E8-0EEA6BAC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7ED7503-3CAB-41B0-AAAE-0DFF65A814AE}"/>
              </a:ext>
            </a:extLst>
          </p:cNvPr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577D2F9-70AB-469D-98EF-D8470CFF3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1870" y="0"/>
              <a:ext cx="10360130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5FD646-36F0-44DD-A0A6-2356E372A11B}"/>
                </a:ext>
              </a:extLst>
            </p:cNvPr>
            <p:cNvSpPr/>
            <p:nvPr/>
          </p:nvSpPr>
          <p:spPr>
            <a:xfrm>
              <a:off x="-2" y="0"/>
              <a:ext cx="9438642" cy="6858000"/>
            </a:xfrm>
            <a:prstGeom prst="rect">
              <a:avLst/>
            </a:prstGeom>
            <a:gradFill>
              <a:gsLst>
                <a:gs pos="28000">
                  <a:srgbClr val="00A8D2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890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9017E23-5D3D-470A-9194-9CB329E1D27E}"/>
              </a:ext>
            </a:extLst>
          </p:cNvPr>
          <p:cNvSpPr/>
          <p:nvPr/>
        </p:nvSpPr>
        <p:spPr>
          <a:xfrm>
            <a:off x="3645763" y="202244"/>
            <a:ext cx="2450237" cy="3808521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95C008-84EE-417D-B5E9-B3ECD0925BBC}"/>
              </a:ext>
            </a:extLst>
          </p:cNvPr>
          <p:cNvSpPr/>
          <p:nvPr/>
        </p:nvSpPr>
        <p:spPr>
          <a:xfrm>
            <a:off x="6331813" y="202244"/>
            <a:ext cx="2450237" cy="3808521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788B8-F692-4F42-A25E-17714DF4E789}"/>
              </a:ext>
            </a:extLst>
          </p:cNvPr>
          <p:cNvSpPr/>
          <p:nvPr/>
        </p:nvSpPr>
        <p:spPr>
          <a:xfrm>
            <a:off x="9017863" y="202244"/>
            <a:ext cx="2450237" cy="3808521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19C695-2C58-4F44-B2CC-EFE506E0EA9C}"/>
              </a:ext>
            </a:extLst>
          </p:cNvPr>
          <p:cNvSpPr/>
          <p:nvPr/>
        </p:nvSpPr>
        <p:spPr>
          <a:xfrm>
            <a:off x="959712" y="4332284"/>
            <a:ext cx="2450237" cy="3808521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A47E12-EC4D-4120-AF34-215D5CEE9512}"/>
              </a:ext>
            </a:extLst>
          </p:cNvPr>
          <p:cNvSpPr/>
          <p:nvPr/>
        </p:nvSpPr>
        <p:spPr>
          <a:xfrm>
            <a:off x="3731163" y="4332284"/>
            <a:ext cx="2450237" cy="3808521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F3D764-5EF1-4C09-B957-DE443AFD8EA9}"/>
              </a:ext>
            </a:extLst>
          </p:cNvPr>
          <p:cNvSpPr/>
          <p:nvPr/>
        </p:nvSpPr>
        <p:spPr>
          <a:xfrm>
            <a:off x="6502614" y="4332284"/>
            <a:ext cx="2450237" cy="3808521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5D4D98E-FAC1-4180-9028-F80670243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87" y="5424700"/>
            <a:ext cx="1614886" cy="161488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D26ED2B-1ECE-448E-AD0A-4C88E01EE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769" y="6037614"/>
            <a:ext cx="1617025" cy="38905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FA53BC1-14FC-49DB-9FCD-59168BE70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582" y="5917085"/>
            <a:ext cx="1638300" cy="6301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326FC6-9B2E-4248-A67B-F4C82EFC5EA2}"/>
              </a:ext>
            </a:extLst>
          </p:cNvPr>
          <p:cNvSpPr/>
          <p:nvPr/>
        </p:nvSpPr>
        <p:spPr>
          <a:xfrm>
            <a:off x="959713" y="202244"/>
            <a:ext cx="2450237" cy="3808521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229429-7848-40B6-AD89-FF485D40A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98" y="1588130"/>
            <a:ext cx="1061467" cy="12193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8F6BF0-712F-4362-97A1-962B201BFA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019" y="1649040"/>
            <a:ext cx="1609725" cy="10975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215203-0F8A-4FEA-9A0C-B5384DAC83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716" y="1933839"/>
            <a:ext cx="1976530" cy="52794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FEA92CB-F517-4273-AD27-08670A9947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91" y="1528493"/>
            <a:ext cx="1610229" cy="133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9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2192E9-2CF5-47F3-81EC-738E7437BE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9" t="12222" r="1"/>
          <a:stretch/>
        </p:blipFill>
        <p:spPr>
          <a:xfrm>
            <a:off x="6096000" y="838200"/>
            <a:ext cx="509397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7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E78B9A-46D6-4745-AF28-1CD0147E0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107" y="210104"/>
            <a:ext cx="5685098" cy="42579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C1F18C-F03E-41FF-BAFA-92CDF4853053}"/>
              </a:ext>
            </a:extLst>
          </p:cNvPr>
          <p:cNvSpPr/>
          <p:nvPr/>
        </p:nvSpPr>
        <p:spPr>
          <a:xfrm>
            <a:off x="231850" y="1704341"/>
            <a:ext cx="5682356" cy="276366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3000">
                <a:schemeClr val="bg1">
                  <a:alpha val="73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A2AA3-93F0-4494-A981-E5244736B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6080">
            <a:off x="533313" y="2784028"/>
            <a:ext cx="1768883" cy="8313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E78A1D-26A6-4B2F-B589-BC93BC667840}"/>
              </a:ext>
            </a:extLst>
          </p:cNvPr>
          <p:cNvSpPr/>
          <p:nvPr/>
        </p:nvSpPr>
        <p:spPr>
          <a:xfrm rot="20727039">
            <a:off x="812095" y="3518909"/>
            <a:ext cx="1785400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latin typeface="Arial Black" panose="020B0A04020102020204" pitchFamily="34" charset="0"/>
              </a:rPr>
              <a:t>7</a:t>
            </a:r>
            <a:r>
              <a:rPr lang="en-US" sz="1200" b="0" cap="none" spc="0" baseline="30000" dirty="0">
                <a:ln w="0"/>
                <a:solidFill>
                  <a:schemeClr val="bg1"/>
                </a:solidFill>
                <a:latin typeface="Arial Black" panose="020B0A04020102020204" pitchFamily="34" charset="0"/>
              </a:rPr>
              <a:t>th</a:t>
            </a:r>
            <a:r>
              <a:rPr lang="en-US" sz="1200" b="0" cap="none" spc="0" dirty="0">
                <a:ln w="0"/>
                <a:solidFill>
                  <a:schemeClr val="bg1"/>
                </a:solidFill>
                <a:latin typeface="Arial Black" panose="020B0A04020102020204" pitchFamily="34" charset="0"/>
              </a:rPr>
              <a:t> – 8</a:t>
            </a:r>
            <a:r>
              <a:rPr lang="en-US" sz="1200" b="0" cap="none" spc="0" baseline="30000" dirty="0">
                <a:ln w="0"/>
                <a:solidFill>
                  <a:schemeClr val="bg1"/>
                </a:solidFill>
                <a:latin typeface="Arial Black" panose="020B0A04020102020204" pitchFamily="34" charset="0"/>
              </a:rPr>
              <a:t>th</a:t>
            </a:r>
            <a:r>
              <a:rPr lang="en-US" sz="1200" b="0" cap="none" spc="0" dirty="0">
                <a:ln w="0"/>
                <a:solidFill>
                  <a:schemeClr val="bg1"/>
                </a:solidFill>
                <a:latin typeface="Arial Black" panose="020B0A04020102020204" pitchFamily="34" charset="0"/>
              </a:rPr>
              <a:t> May, 2020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E6F14B-E668-4A7F-A48F-B7A441DEC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366">
            <a:off x="2156350" y="3010829"/>
            <a:ext cx="411242" cy="2353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B700CB-AB42-493B-A4BD-7744E21BE8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6596" y="210105"/>
            <a:ext cx="5685098" cy="4257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C9F1142-9E74-411C-8B9A-68DCC6EBD692}"/>
              </a:ext>
            </a:extLst>
          </p:cNvPr>
          <p:cNvSpPr/>
          <p:nvPr/>
        </p:nvSpPr>
        <p:spPr>
          <a:xfrm>
            <a:off x="6249339" y="1704341"/>
            <a:ext cx="5682356" cy="276366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3000">
                <a:schemeClr val="bg1">
                  <a:alpha val="73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B40AB4-9805-406F-BAA1-B755CE886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6080">
            <a:off x="6550802" y="2784028"/>
            <a:ext cx="1768883" cy="8313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4752078-84CF-4DE8-B702-274A9A4CDA03}"/>
              </a:ext>
            </a:extLst>
          </p:cNvPr>
          <p:cNvSpPr/>
          <p:nvPr/>
        </p:nvSpPr>
        <p:spPr>
          <a:xfrm rot="20727039">
            <a:off x="6826488" y="3494662"/>
            <a:ext cx="1978443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latin typeface="Arial Black" panose="020B0A04020102020204" pitchFamily="34" charset="0"/>
              </a:rPr>
              <a:t>28</a:t>
            </a:r>
            <a:r>
              <a:rPr lang="en-US" sz="1200" b="0" cap="none" spc="0" baseline="30000" dirty="0">
                <a:ln w="0"/>
                <a:solidFill>
                  <a:schemeClr val="bg1"/>
                </a:solidFill>
                <a:latin typeface="Arial Black" panose="020B0A04020102020204" pitchFamily="34" charset="0"/>
              </a:rPr>
              <a:t>th</a:t>
            </a:r>
            <a:r>
              <a:rPr lang="en-US" sz="1200" b="0" cap="none" spc="0" dirty="0">
                <a:ln w="0"/>
                <a:solidFill>
                  <a:schemeClr val="bg1"/>
                </a:solidFill>
                <a:latin typeface="Arial Black" panose="020B0A04020102020204" pitchFamily="34" charset="0"/>
              </a:rPr>
              <a:t> – 31</a:t>
            </a:r>
            <a:r>
              <a:rPr lang="en-US" sz="1200" b="0" cap="none" spc="0" baseline="30000" dirty="0">
                <a:ln w="0"/>
                <a:solidFill>
                  <a:schemeClr val="bg1"/>
                </a:solidFill>
                <a:latin typeface="Arial Black" panose="020B0A04020102020204" pitchFamily="34" charset="0"/>
              </a:rPr>
              <a:t>th</a:t>
            </a:r>
            <a:r>
              <a:rPr lang="en-US" sz="1200" b="0" cap="none" spc="0" dirty="0">
                <a:ln w="0"/>
                <a:solidFill>
                  <a:schemeClr val="bg1"/>
                </a:solidFill>
                <a:latin typeface="Arial Black" panose="020B0A04020102020204" pitchFamily="34" charset="0"/>
              </a:rPr>
              <a:t> May, 2020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B2BA2E-F107-43ED-9B65-02BD49261F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0700366">
            <a:off x="8173839" y="3025714"/>
            <a:ext cx="411242" cy="205621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6843850-E3AF-4468-AE21-AE688F7BCE95}"/>
              </a:ext>
            </a:extLst>
          </p:cNvPr>
          <p:cNvGrpSpPr/>
          <p:nvPr/>
        </p:nvGrpSpPr>
        <p:grpSpPr>
          <a:xfrm>
            <a:off x="6445484" y="2784027"/>
            <a:ext cx="1883100" cy="836287"/>
            <a:chOff x="4051525" y="4737971"/>
            <a:chExt cx="1883100" cy="83628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B49FD00-E9EC-4199-9AC6-9580BF565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86080">
              <a:off x="4165742" y="4737971"/>
              <a:ext cx="1768883" cy="83137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5431B9-53EC-4151-A536-B1A16A9F7C3E}"/>
                </a:ext>
              </a:extLst>
            </p:cNvPr>
            <p:cNvSpPr/>
            <p:nvPr/>
          </p:nvSpPr>
          <p:spPr>
            <a:xfrm rot="20855124">
              <a:off x="4299583" y="4873882"/>
              <a:ext cx="1220634" cy="2597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186286-8846-4879-A234-8358E725CA11}"/>
                </a:ext>
              </a:extLst>
            </p:cNvPr>
            <p:cNvSpPr/>
            <p:nvPr/>
          </p:nvSpPr>
          <p:spPr>
            <a:xfrm rot="20751188">
              <a:off x="4486527" y="5205587"/>
              <a:ext cx="1220634" cy="250996"/>
            </a:xfrm>
            <a:prstGeom prst="rect">
              <a:avLst/>
            </a:prstGeom>
            <a:solidFill>
              <a:srgbClr val="FC0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AD6BB3-5E1B-42B7-9024-1AD085CCF935}"/>
                </a:ext>
              </a:extLst>
            </p:cNvPr>
            <p:cNvSpPr/>
            <p:nvPr/>
          </p:nvSpPr>
          <p:spPr>
            <a:xfrm rot="20727039">
              <a:off x="4051525" y="4748523"/>
              <a:ext cx="171675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latin typeface="Franklin Gothic Heavy" panose="020B0903020102020204" pitchFamily="34" charset="0"/>
                </a:rPr>
                <a:t>Dead Sea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B530DA-B862-4C35-92F2-2EA5931CD25A}"/>
                </a:ext>
              </a:extLst>
            </p:cNvPr>
            <p:cNvSpPr/>
            <p:nvPr/>
          </p:nvSpPr>
          <p:spPr>
            <a:xfrm rot="20727039">
              <a:off x="4191808" y="5112593"/>
              <a:ext cx="171675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bg1"/>
                  </a:solidFill>
                  <a:latin typeface="Franklin Gothic Heavy" panose="020B0903020102020204" pitchFamily="34" charset="0"/>
                </a:rPr>
                <a:t>Jordan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CBE5F1A-1183-4684-9D67-B785CF35BCC4}"/>
              </a:ext>
            </a:extLst>
          </p:cNvPr>
          <p:cNvSpPr/>
          <p:nvPr/>
        </p:nvSpPr>
        <p:spPr>
          <a:xfrm>
            <a:off x="3446575" y="3362693"/>
            <a:ext cx="1960653" cy="307777"/>
          </a:xfrm>
          <a:prstGeom prst="rect">
            <a:avLst/>
          </a:prstGeom>
          <a:solidFill>
            <a:srgbClr val="1E9DED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latin typeface="Arial Black" panose="020B0A04020102020204" pitchFamily="34" charset="0"/>
              </a:rPr>
              <a:t>    Hotel </a:t>
            </a:r>
            <a:r>
              <a:rPr lang="en-US" sz="1400" b="0" cap="none" spc="0" dirty="0" err="1">
                <a:ln w="0"/>
                <a:solidFill>
                  <a:schemeClr val="bg1"/>
                </a:solidFill>
                <a:latin typeface="Arial Black" panose="020B0A04020102020204" pitchFamily="34" charset="0"/>
              </a:rPr>
              <a:t>Paradisus</a:t>
            </a:r>
            <a:endParaRPr lang="en-US" sz="1400" b="0" cap="none" spc="0" dirty="0">
              <a:ln w="0"/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13C2AE-AAD4-4D84-8819-5AFABFF1F5BC}"/>
              </a:ext>
            </a:extLst>
          </p:cNvPr>
          <p:cNvSpPr/>
          <p:nvPr/>
        </p:nvSpPr>
        <p:spPr>
          <a:xfrm>
            <a:off x="9600671" y="3421424"/>
            <a:ext cx="1785400" cy="307777"/>
          </a:xfrm>
          <a:prstGeom prst="rect">
            <a:avLst/>
          </a:prstGeom>
          <a:solidFill>
            <a:srgbClr val="1E9DED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latin typeface="Arial Black" panose="020B0A04020102020204" pitchFamily="34" charset="0"/>
              </a:rPr>
              <a:t>   Crown Plaza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BC1C983-BF2B-4AA9-811D-55C9BB94F5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885" y="3462207"/>
            <a:ext cx="215648" cy="21564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5AC144D-0B27-4FCA-9A9D-6EAFAEA5E5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439" y="3395315"/>
            <a:ext cx="215648" cy="21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9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21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Franklin Gothic Heavy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15</cp:revision>
  <dcterms:created xsi:type="dcterms:W3CDTF">2020-01-08T06:05:53Z</dcterms:created>
  <dcterms:modified xsi:type="dcterms:W3CDTF">2020-01-09T02:35:21Z</dcterms:modified>
</cp:coreProperties>
</file>