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D6D6D6"/>
    <a:srgbClr val="C4C4C4"/>
    <a:srgbClr val="2F2C3D"/>
    <a:srgbClr val="1E9DED"/>
    <a:srgbClr val="0C0C0C"/>
    <a:srgbClr val="00A8D2"/>
    <a:srgbClr val="6D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E756-6C20-4CE2-9D0B-7D13A13F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0337D-B5BA-4F9E-8DAA-1C4AE6B8F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90D9-ACA0-4972-951B-72CDF75A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DEA4-2414-4942-98CF-6F7A1693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C6C6-120D-40C3-B777-ECF3B7BA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98A4-6697-4828-A7D9-B9FEEA6C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14D8F-5A22-4B0B-B33C-2D812A2D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19C0-77DB-4AEE-B7E8-39D0068D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33A-5F96-4BD3-8994-4804A264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E577-1EE0-423A-81AB-E72009AD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14C1C-E2A5-4D50-A7F5-35C899431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CB6EC-96EC-4730-A114-DC3DCCE7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53CAE-D78A-43A6-9142-350BF821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A92E-48E7-4005-A32B-CC97AC50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CBB7-7148-4B3C-8437-F09718CD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E905-11FF-4826-81D5-9A4E80DB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65E-1D9A-406F-A505-D7DEB36B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392D-4B0D-4107-AC1F-3CBB4719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8096-1EE9-4969-83D2-ED96DE07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5D01-CDD8-479E-A6B7-4F66571E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3967-1DFA-4C15-9280-9ED6B54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08E2-B6A7-4DE5-8125-8B1BB6FE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7C8F-CD09-4912-8CF4-61FDE65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B35F-9499-4290-8C62-18FD84DC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A5509-293C-447D-8E7F-18AC924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8536-C11B-4E1D-A43D-68B536C9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C4BD-DF0A-425F-91B2-33D0ED40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A315-6345-4D0A-85A2-C57B4EA3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41B96-A231-4B45-89FE-F18B3DEA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29274-6898-4C30-955C-8AD9E947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C428-1845-401D-8DA1-BA32EE32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291A-E343-4F52-8F52-539548FD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01564-40BB-43F0-85A4-E0B82DB7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CDD4E-B482-4568-9C53-E74790F29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D5AA0-8CA1-4335-97BC-3DECA3E70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E2F1C-FE37-4E3C-A03D-06FF14CB8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AE96F-FC76-4E60-8E3D-C432FB72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1007-82C7-4B3A-8BB5-6DE2EA94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1075-E862-4D9D-B872-C4E84F09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7645-07B0-447C-8B93-726A9B6C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22E2F-25F6-4B38-97BF-09D61BA8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15502-5DBF-4882-AD64-2C679745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17CED-7FE4-4FC6-81DD-4E03B35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139BF-561F-41BF-B8B2-9C57543B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685F8-2941-441F-982F-0FC75174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2F35-0E3C-4D9C-9C8E-839022EB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CD95-D807-405B-ABAB-4A61B3B3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71B1-CA52-4062-8E74-5675DCF7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310C1-0F3F-4674-B06C-46F12476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5622C-4860-4F08-8886-916E67FD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81BB6-7850-4677-A394-6DF0EDB0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048FB-7703-4AC0-967F-28FB08D9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7800-1353-45F8-B9A6-F76F8E9C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67D6B-5D78-4916-AEFC-0B747FA27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A75C-B202-4734-8C86-55AD91DB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1FFD-720A-4494-826C-5488A9CE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8B49-6D56-4B94-AA3E-EBE250D4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0530-0E2A-42AE-8E63-65C01C1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2455A-FB08-428E-8E47-B981ED10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C87-7DC5-41A5-99DC-B59C6385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3BE7-5E04-4950-B312-716E831FD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6ED7-A90E-4473-A4FF-165DCAE59CA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2984-03F0-4D07-A7C6-8A8374345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587D-52B0-46BC-8C89-C84547B8F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ED7503-3CAB-41B0-AAAE-0DFF65A814AE}"/>
              </a:ext>
            </a:extLst>
          </p:cNvPr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77D2F9-70AB-469D-98EF-D8470CFF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870" y="0"/>
              <a:ext cx="1036013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5FD646-36F0-44DD-A0A6-2356E372A11B}"/>
                </a:ext>
              </a:extLst>
            </p:cNvPr>
            <p:cNvSpPr/>
            <p:nvPr/>
          </p:nvSpPr>
          <p:spPr>
            <a:xfrm>
              <a:off x="-2" y="0"/>
              <a:ext cx="9438642" cy="6858000"/>
            </a:xfrm>
            <a:prstGeom prst="rect">
              <a:avLst/>
            </a:prstGeom>
            <a:gradFill>
              <a:gsLst>
                <a:gs pos="28000">
                  <a:srgbClr val="00A8D2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0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017E23-5D3D-470A-9194-9CB329E1D27E}"/>
              </a:ext>
            </a:extLst>
          </p:cNvPr>
          <p:cNvSpPr/>
          <p:nvPr/>
        </p:nvSpPr>
        <p:spPr>
          <a:xfrm>
            <a:off x="3645763" y="20224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5C008-84EE-417D-B5E9-B3ECD0925BBC}"/>
              </a:ext>
            </a:extLst>
          </p:cNvPr>
          <p:cNvSpPr/>
          <p:nvPr/>
        </p:nvSpPr>
        <p:spPr>
          <a:xfrm>
            <a:off x="6331813" y="20224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788B8-F692-4F42-A25E-17714DF4E789}"/>
              </a:ext>
            </a:extLst>
          </p:cNvPr>
          <p:cNvSpPr/>
          <p:nvPr/>
        </p:nvSpPr>
        <p:spPr>
          <a:xfrm>
            <a:off x="9017863" y="20224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19C695-2C58-4F44-B2CC-EFE506E0EA9C}"/>
              </a:ext>
            </a:extLst>
          </p:cNvPr>
          <p:cNvSpPr/>
          <p:nvPr/>
        </p:nvSpPr>
        <p:spPr>
          <a:xfrm>
            <a:off x="959712" y="433228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47E12-EC4D-4120-AF34-215D5CEE9512}"/>
              </a:ext>
            </a:extLst>
          </p:cNvPr>
          <p:cNvSpPr/>
          <p:nvPr/>
        </p:nvSpPr>
        <p:spPr>
          <a:xfrm>
            <a:off x="3731163" y="433228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F3D764-5EF1-4C09-B957-DE443AFD8EA9}"/>
              </a:ext>
            </a:extLst>
          </p:cNvPr>
          <p:cNvSpPr/>
          <p:nvPr/>
        </p:nvSpPr>
        <p:spPr>
          <a:xfrm>
            <a:off x="6502614" y="433228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5D4D98E-FAC1-4180-9028-F8067024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87" y="5424700"/>
            <a:ext cx="1614886" cy="16148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26ED2B-1ECE-448E-AD0A-4C88E01EE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69" y="6037614"/>
            <a:ext cx="1617025" cy="3890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A53BC1-14FC-49DB-9FCD-59168BE70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82" y="5917085"/>
            <a:ext cx="1638300" cy="630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326FC6-9B2E-4248-A67B-F4C82EFC5EA2}"/>
              </a:ext>
            </a:extLst>
          </p:cNvPr>
          <p:cNvSpPr/>
          <p:nvPr/>
        </p:nvSpPr>
        <p:spPr>
          <a:xfrm>
            <a:off x="959713" y="20224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29429-7848-40B6-AD89-FF485D40A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98" y="1588130"/>
            <a:ext cx="1061467" cy="1219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6BF0-712F-4362-97A1-962B201BF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19" y="1649040"/>
            <a:ext cx="1609725" cy="10975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215203-0F8A-4FEA-9A0C-B5384DAC8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16" y="1933839"/>
            <a:ext cx="1976530" cy="5279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EA92CB-F517-4273-AD27-08670A9947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91" y="1528493"/>
            <a:ext cx="1610229" cy="13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192E9-2CF5-47F3-81EC-738E7437B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9" t="12222" r="1"/>
          <a:stretch/>
        </p:blipFill>
        <p:spPr>
          <a:xfrm>
            <a:off x="6096000" y="838200"/>
            <a:ext cx="509397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7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created xsi:type="dcterms:W3CDTF">2020-01-08T06:05:53Z</dcterms:created>
  <dcterms:modified xsi:type="dcterms:W3CDTF">2020-01-08T15:22:20Z</dcterms:modified>
</cp:coreProperties>
</file>