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62F"/>
    <a:srgbClr val="CB3A27"/>
    <a:srgbClr val="A42D1D"/>
    <a:srgbClr val="CA3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0490-3B1E-48BF-9FDC-C6C6E6A49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FF9E2-DF9C-45EA-9D8D-90398A8C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C73AC-D63F-4C57-98EA-3CB06BA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C8CEF-FA5E-4542-A3A6-A4939FA4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CEBD-77D5-4237-A961-F98ACD23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F8B1-C304-4EED-A8E0-F26FA8F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262A3-2E9B-4B74-B396-67417F45E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0865-5F39-4252-8EAF-883C9FB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0EBC-5EA0-4FDA-A3AC-FD0C9EA2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F5C3-8DE3-4B9C-BB05-0A6034A2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7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19499-F6F5-430D-8714-38873A026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983A7-2B43-41E6-9124-CA485BEFA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28F9-F7A8-4D8D-8F74-9497B760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AFF6F-9F76-499D-835C-05EC377C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782D-1202-4F33-9C38-CF6B380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1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277F-7E4F-4D56-94B0-1A8A321A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A94E-BD11-4A7E-A874-1A2FBAD5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55FC-410F-4D4F-BDA0-FD1BFDB2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2D0C-A4EE-4005-8B13-9F28B7B8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0A4FF-B7B6-4B98-87CF-7B40AD91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50D1-65B8-4EA2-B6BB-53E3ECDA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FDFEF-B044-4594-9D55-7C6B17B4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171A-53C6-4B66-A3CC-7A85C201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894D-FD4E-448E-B927-3D3BBC4A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4473-6903-43D2-A7A2-20EB9026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1181-4DF0-4C10-B1C5-D04A0D8A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568A-1908-483D-8B11-0A3BF032C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ED1D8-8613-4C8F-8454-1801B646E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7E7B-2B60-4BE7-BF03-F9179BCB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8E67E-86CB-4F79-A62A-EC8A103A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988B6-A1D7-4E49-8477-ED817A96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6FC4-EE3D-41D9-BA57-F4C516EA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B3271-C198-4487-8F10-744A186C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274BF-5E1F-4F29-AC76-4D5716348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0BC46-209A-4943-B7B6-5F988AB06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BFFE0-70C3-4AB9-A772-5FA0B14B1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02A4D-1F7A-4C61-A5CB-6C8EB841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725DC-AA35-4E04-B6AB-FF7A38AC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9BAFB-271C-4634-8BE8-C793D5B3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6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2154-8474-4F96-832A-499F10D1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332F8-922D-4B1B-B8F0-4593BC7F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F1A65-3D8A-4F8B-ABD6-2E3AA3FB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3939F-AF31-4AB7-9398-8D8B87A6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51CCC-3899-495E-9EBD-36901281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F2B59-DEE6-4DFA-86D3-1F70BB66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5BB4-8207-48C2-95F0-44DCD5FA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A3FD-C2A5-43A3-962D-6C932C6A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904C-2313-440F-8BBD-AC1F336D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1D728-C773-4431-8E8E-D2106E1D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8925B-D3FA-4D33-8D8B-71F62C18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8046B-EE36-47B3-9E8D-15B7E635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79256-4BBE-4D43-97DE-1252BEE2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5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344B-C61F-4BD4-B0F2-B869A4F8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D1E70-D3C3-4DD4-8890-F80DFDF9F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DCEF4-1D9B-47C1-8075-D51208D14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0DD39-30BB-4364-AD90-38C81CD4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3C1A9-9C72-46AA-995C-1C15CC3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2F04A-4C6C-4D5B-9085-617F1127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83F1B-59CE-421B-8C31-E94D881D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E229F-D7C2-4310-94F4-4F689EFD8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EAE0-8056-4B82-B6DC-7372340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B9263-7F74-47EE-8CE7-81AB39F63394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DF1D-7D53-4053-83D8-8DF8EABD9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5B6A-0875-48AB-AC8C-D5386404E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3319231-6B63-4065-BC28-8B1BC903ACAA}"/>
              </a:ext>
            </a:extLst>
          </p:cNvPr>
          <p:cNvGrpSpPr/>
          <p:nvPr/>
        </p:nvGrpSpPr>
        <p:grpSpPr>
          <a:xfrm>
            <a:off x="7637463" y="890587"/>
            <a:ext cx="2613978" cy="684213"/>
            <a:chOff x="4462462" y="3214687"/>
            <a:chExt cx="3267075" cy="9163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4F95DE-5104-4B24-9FF6-BD871C059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62" y="3214687"/>
              <a:ext cx="3267075" cy="4286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583772-C564-42ED-9503-8AF71E725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649" y="3348037"/>
              <a:ext cx="2729593" cy="1619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6ABA35-D465-4D60-B39F-6F24D5F16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62" y="3702367"/>
              <a:ext cx="3267075" cy="4286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D68F0C-F45F-4DEB-A19E-E3D264AE4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669" y="3817618"/>
              <a:ext cx="2575573" cy="198121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6A0D4B6-CEAB-44DF-BD49-5D37D25B7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55" y="162560"/>
            <a:ext cx="4329674" cy="570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E2227C-65BB-4732-99F5-5EBE7F6D1D33}"/>
              </a:ext>
            </a:extLst>
          </p:cNvPr>
          <p:cNvSpPr/>
          <p:nvPr/>
        </p:nvSpPr>
        <p:spPr>
          <a:xfrm>
            <a:off x="0" y="121920"/>
            <a:ext cx="12192000" cy="2956560"/>
          </a:xfrm>
          <a:prstGeom prst="rect">
            <a:avLst/>
          </a:prstGeom>
          <a:gradFill flip="none" rotWithShape="1">
            <a:gsLst>
              <a:gs pos="83000">
                <a:srgbClr val="CB3A27"/>
              </a:gs>
              <a:gs pos="34000">
                <a:srgbClr val="ED462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B1E16-27A4-40BE-BDA4-1C3B4E2D9DEB}"/>
              </a:ext>
            </a:extLst>
          </p:cNvPr>
          <p:cNvSpPr/>
          <p:nvPr/>
        </p:nvSpPr>
        <p:spPr>
          <a:xfrm>
            <a:off x="0" y="3779520"/>
            <a:ext cx="12192000" cy="2357120"/>
          </a:xfrm>
          <a:prstGeom prst="rect">
            <a:avLst/>
          </a:prstGeom>
          <a:gradFill flip="none" rotWithShape="1">
            <a:gsLst>
              <a:gs pos="83000">
                <a:srgbClr val="CB3A27"/>
              </a:gs>
              <a:gs pos="34000">
                <a:srgbClr val="ED462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2020-02-01T13:51:55Z</dcterms:created>
  <dcterms:modified xsi:type="dcterms:W3CDTF">2020-02-01T14:28:49Z</dcterms:modified>
</cp:coreProperties>
</file>