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37" y="-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A919-23DC-4EB2-9B0B-F62BFCB4BF9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88DF-7791-4FF0-B97E-80A52C13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3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A919-23DC-4EB2-9B0B-F62BFCB4BF9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88DF-7791-4FF0-B97E-80A52C13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A919-23DC-4EB2-9B0B-F62BFCB4BF9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88DF-7791-4FF0-B97E-80A52C13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5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A919-23DC-4EB2-9B0B-F62BFCB4BF9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88DF-7791-4FF0-B97E-80A52C13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A919-23DC-4EB2-9B0B-F62BFCB4BF9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88DF-7791-4FF0-B97E-80A52C13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0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A919-23DC-4EB2-9B0B-F62BFCB4BF9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88DF-7791-4FF0-B97E-80A52C13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A919-23DC-4EB2-9B0B-F62BFCB4BF9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88DF-7791-4FF0-B97E-80A52C13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1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A919-23DC-4EB2-9B0B-F62BFCB4BF9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88DF-7791-4FF0-B97E-80A52C13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A919-23DC-4EB2-9B0B-F62BFCB4BF9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88DF-7791-4FF0-B97E-80A52C13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2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A919-23DC-4EB2-9B0B-F62BFCB4BF9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88DF-7791-4FF0-B97E-80A52C13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A919-23DC-4EB2-9B0B-F62BFCB4BF9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88DF-7791-4FF0-B97E-80A52C13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4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A919-23DC-4EB2-9B0B-F62BFCB4BF9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388DF-7791-4FF0-B97E-80A52C13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1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3C15DD-5242-4EBF-84DA-E26A410E5650}"/>
              </a:ext>
            </a:extLst>
          </p:cNvPr>
          <p:cNvSpPr/>
          <p:nvPr/>
        </p:nvSpPr>
        <p:spPr>
          <a:xfrm>
            <a:off x="189815" y="344284"/>
            <a:ext cx="20304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b="1" cap="none" spc="0" dirty="0">
                <a:ln w="0"/>
              </a:rPr>
              <a:t>Name</a:t>
            </a:r>
            <a:r>
              <a:rPr lang="en-US" sz="1200" dirty="0">
                <a:ln w="0"/>
              </a:rPr>
              <a:t>:  Md. </a:t>
            </a:r>
            <a:r>
              <a:rPr lang="en-US" sz="1200" dirty="0" err="1">
                <a:ln w="0"/>
              </a:rPr>
              <a:t>Tazbiur</a:t>
            </a:r>
            <a:r>
              <a:rPr lang="en-US" sz="1200" dirty="0">
                <a:ln w="0"/>
              </a:rPr>
              <a:t> </a:t>
            </a:r>
            <a:r>
              <a:rPr lang="en-US" sz="1200" dirty="0" err="1">
                <a:ln w="0"/>
              </a:rPr>
              <a:t>Rahaman</a:t>
            </a:r>
            <a:endParaRPr lang="en-US" sz="1200" dirty="0">
              <a:ln w="0"/>
            </a:endParaRPr>
          </a:p>
          <a:p>
            <a:r>
              <a:rPr lang="en-US" sz="1200" b="1" cap="none" spc="0" dirty="0">
                <a:ln w="0"/>
              </a:rPr>
              <a:t>Roll</a:t>
            </a:r>
            <a:r>
              <a:rPr lang="en-US" sz="1200" b="0" cap="none" spc="0" dirty="0">
                <a:ln w="0"/>
              </a:rPr>
              <a:t>:      1610010</a:t>
            </a:r>
          </a:p>
          <a:p>
            <a:r>
              <a:rPr lang="en-US" sz="1200" b="1" dirty="0">
                <a:ln w="0"/>
              </a:rPr>
              <a:t>Class</a:t>
            </a:r>
            <a:r>
              <a:rPr lang="en-US" sz="1200" dirty="0">
                <a:ln w="0"/>
              </a:rPr>
              <a:t>:    ECE, 16 series</a:t>
            </a:r>
            <a:endParaRPr lang="en-US" sz="1200" b="0" cap="none" spc="0" dirty="0">
              <a:ln w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7F8E50-B90B-452A-8305-BDB8A728B120}"/>
              </a:ext>
            </a:extLst>
          </p:cNvPr>
          <p:cNvSpPr/>
          <p:nvPr/>
        </p:nvSpPr>
        <p:spPr>
          <a:xfrm>
            <a:off x="3168020" y="344284"/>
            <a:ext cx="34812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b="1" cap="none" spc="0" dirty="0">
                <a:ln w="0"/>
              </a:rPr>
              <a:t>Course name</a:t>
            </a:r>
            <a:r>
              <a:rPr lang="en-US" sz="1200" dirty="0">
                <a:ln w="0"/>
              </a:rPr>
              <a:t>:  Peripheral &amp; Interfacings</a:t>
            </a:r>
          </a:p>
          <a:p>
            <a:r>
              <a:rPr lang="en-US" sz="1200" b="1" cap="none" spc="0" dirty="0">
                <a:ln w="0"/>
              </a:rPr>
              <a:t>Course No.</a:t>
            </a:r>
            <a:r>
              <a:rPr lang="en-US" sz="1200" b="0" cap="none" spc="0" dirty="0">
                <a:ln w="0"/>
              </a:rPr>
              <a:t>:      ECE-3211</a:t>
            </a:r>
          </a:p>
          <a:p>
            <a:r>
              <a:rPr lang="en-US" sz="1200" b="1" dirty="0">
                <a:ln w="0"/>
              </a:rPr>
              <a:t>Assignment</a:t>
            </a:r>
            <a:r>
              <a:rPr lang="en-US" sz="1200" dirty="0">
                <a:ln w="0"/>
              </a:rPr>
              <a:t>:     Architecture designing of 64x8 ROM</a:t>
            </a:r>
            <a:endParaRPr lang="en-US" sz="1200" b="0" cap="none" spc="0" dirty="0">
              <a:ln w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7980AE-2A53-4A5C-ACB9-ED31506911BB}"/>
              </a:ext>
            </a:extLst>
          </p:cNvPr>
          <p:cNvCxnSpPr>
            <a:cxnSpLocks/>
          </p:cNvCxnSpPr>
          <p:nvPr/>
        </p:nvCxnSpPr>
        <p:spPr>
          <a:xfrm>
            <a:off x="291084" y="1115568"/>
            <a:ext cx="62758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8C3AB39-F52B-42D8-80B3-F20DBDE473BD}"/>
              </a:ext>
            </a:extLst>
          </p:cNvPr>
          <p:cNvSpPr/>
          <p:nvPr/>
        </p:nvSpPr>
        <p:spPr>
          <a:xfrm>
            <a:off x="499343" y="1810493"/>
            <a:ext cx="1411436" cy="4495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421A88-19D7-4F24-B0FD-27544AC99371}"/>
              </a:ext>
            </a:extLst>
          </p:cNvPr>
          <p:cNvSpPr/>
          <p:nvPr/>
        </p:nvSpPr>
        <p:spPr>
          <a:xfrm>
            <a:off x="1233656" y="7759237"/>
            <a:ext cx="621328" cy="11438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88B19F5-013E-4986-8697-E6F4262023AC}"/>
              </a:ext>
            </a:extLst>
          </p:cNvPr>
          <p:cNvGrpSpPr/>
          <p:nvPr/>
        </p:nvGrpSpPr>
        <p:grpSpPr>
          <a:xfrm>
            <a:off x="2220307" y="2568676"/>
            <a:ext cx="4123371" cy="195544"/>
            <a:chOff x="1679304" y="2229056"/>
            <a:chExt cx="4123371" cy="195544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02CB87-D8C2-4A80-A8EB-5EA0B9401676}"/>
                </a:ext>
              </a:extLst>
            </p:cNvPr>
            <p:cNvGrpSpPr/>
            <p:nvPr/>
          </p:nvGrpSpPr>
          <p:grpSpPr>
            <a:xfrm>
              <a:off x="1679304" y="2229056"/>
              <a:ext cx="430354" cy="195544"/>
              <a:chOff x="1679304" y="2229056"/>
              <a:chExt cx="430354" cy="195544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8D229AD2-95E7-407E-BD38-0B0668B18220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85D4BB82-F9EE-4228-ADE3-862AE333E8D0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CC836240-2491-412C-84A5-DE6A4F9E06A4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E119276C-8E8E-4B96-A099-FF6E31E8C1EB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00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E946FA12-53C7-411B-A323-FE35FB5A9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FCEB13F-A15D-4512-B867-0F2B36790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21190F2-E075-481D-888D-677772381D9B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7F472F9-CDCB-418C-83C1-301BCC2A0B4F}"/>
                </a:ext>
              </a:extLst>
            </p:cNvPr>
            <p:cNvGrpSpPr/>
            <p:nvPr/>
          </p:nvGrpSpPr>
          <p:grpSpPr>
            <a:xfrm>
              <a:off x="2206878" y="2229056"/>
              <a:ext cx="430354" cy="195544"/>
              <a:chOff x="1679304" y="2229056"/>
              <a:chExt cx="430354" cy="195544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983E472-E373-4AE1-84C3-50C2077F956B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66BB072-17EC-4608-A6F2-B2A26C568D05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E91AC50D-86F9-4663-AD19-308E0E19DE3B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9D26FFEB-8C5F-41BC-ACA7-0346CF0E521C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08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925ACF4A-451B-4E13-ACAE-E150C22A41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C9E6BBD-1639-47EF-A71F-C4E4D95A0C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4C63EFD-6683-47D6-AC42-BA209BF511CE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2CA641A-6579-4888-B96F-FBB6D6BE270A}"/>
                </a:ext>
              </a:extLst>
            </p:cNvPr>
            <p:cNvGrpSpPr/>
            <p:nvPr/>
          </p:nvGrpSpPr>
          <p:grpSpPr>
            <a:xfrm>
              <a:off x="2734452" y="2229056"/>
              <a:ext cx="430354" cy="195544"/>
              <a:chOff x="1679304" y="2229056"/>
              <a:chExt cx="430354" cy="195544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56D5A869-6AC3-4902-8E94-21A1E09BE0E0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4D63F23-068E-4A3E-8AF2-21D79EAB579F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3ECB797D-9AAD-4EF1-8024-3FBBAB85FCC5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7364D134-0D25-4ECC-AEF5-30997B3F2FB2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16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7FB7868E-FC71-41D4-8333-F7193D9E0A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B3D1E8E5-07D0-4D32-B469-96E6FF3F47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7CA6560-5E39-42B7-97E2-A1818AC40DDF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DF420EE-3E86-45C4-A5BE-4A2FCBDE652E}"/>
                </a:ext>
              </a:extLst>
            </p:cNvPr>
            <p:cNvGrpSpPr/>
            <p:nvPr/>
          </p:nvGrpSpPr>
          <p:grpSpPr>
            <a:xfrm>
              <a:off x="3262026" y="2229056"/>
              <a:ext cx="430354" cy="195544"/>
              <a:chOff x="1679304" y="2229056"/>
              <a:chExt cx="430354" cy="195544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24269D00-BC5C-477E-92D0-3A54CAC14CA5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D9ED84F4-5D1F-4E95-AD5B-ADF0725365BA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18D21B9C-11A1-4A06-8A75-A81C4004E5B1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5AAF988C-96A4-4C26-9196-0C1AA02142B6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24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0C47E245-CC32-48E5-9A3E-C4DEF4BCCF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4082D201-29D0-4815-BAF4-B28258819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046A1AF-8B61-4347-88F1-9BCDAAFD911A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DCEB428-4442-4376-9F4D-1C4419301F7C}"/>
                </a:ext>
              </a:extLst>
            </p:cNvPr>
            <p:cNvGrpSpPr/>
            <p:nvPr/>
          </p:nvGrpSpPr>
          <p:grpSpPr>
            <a:xfrm>
              <a:off x="3789600" y="2229056"/>
              <a:ext cx="430354" cy="195544"/>
              <a:chOff x="1679304" y="2229056"/>
              <a:chExt cx="430354" cy="195544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5AFCF22-0566-4350-949F-BAC0FA03423D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7A34FDD5-4961-4382-9A09-9A8C5AE100A2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B7B7084C-516A-49B4-89E9-10BC535E4579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ACCDD5A5-6E0B-479E-9B23-684B1381949A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32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5BA3AD71-DD3C-44B3-81DA-33A79124AA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E287E9D2-D24C-4F13-BBAC-D99FA323E5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75EF2D81-E8E3-49D3-86FC-5B55519DBCCB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B92825B0-FA1A-4A18-BAC1-702BB23467FB}"/>
                </a:ext>
              </a:extLst>
            </p:cNvPr>
            <p:cNvGrpSpPr/>
            <p:nvPr/>
          </p:nvGrpSpPr>
          <p:grpSpPr>
            <a:xfrm>
              <a:off x="4317174" y="2229056"/>
              <a:ext cx="430354" cy="195544"/>
              <a:chOff x="1679304" y="2229056"/>
              <a:chExt cx="430354" cy="195544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BA9D19C5-B4BB-4476-9761-81889A7B3468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25E62A5F-A81A-499B-A13A-E618BD39A075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645100D-1923-47F8-8E3B-315E3CF15342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18A6774C-ED7B-46BB-8438-EB8A6002D208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40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1A128309-8000-4595-B765-C582C51FEC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DCEBD5CA-F2D2-46D9-AFCE-E1EBB12FB0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2FD4A08-D920-49A4-ADED-AF6C41D76D65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8B659B3D-E29C-4B35-A97C-132FED372E2A}"/>
                </a:ext>
              </a:extLst>
            </p:cNvPr>
            <p:cNvGrpSpPr/>
            <p:nvPr/>
          </p:nvGrpSpPr>
          <p:grpSpPr>
            <a:xfrm>
              <a:off x="4844748" y="2229056"/>
              <a:ext cx="430354" cy="195544"/>
              <a:chOff x="1679304" y="2229056"/>
              <a:chExt cx="430354" cy="195544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86193A4B-2CE5-4934-B444-C8299F29ECBF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D1FD2771-26D5-4B32-B861-E090DAA80C6D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0AB86859-6FD3-4802-8469-5EBCE2946DCB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65AD06D7-E841-42F5-AA77-596DFE02A2C0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48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B3777A6F-02D0-48B4-9B2E-79CFA61078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B5864B0C-3C05-463F-A68B-39B7E40D49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4D34E0E0-67E9-4981-8625-A9A72291FE76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9FA34636-F576-4F38-8E18-299703DBF8DE}"/>
                </a:ext>
              </a:extLst>
            </p:cNvPr>
            <p:cNvGrpSpPr/>
            <p:nvPr/>
          </p:nvGrpSpPr>
          <p:grpSpPr>
            <a:xfrm>
              <a:off x="5372321" y="2229056"/>
              <a:ext cx="430354" cy="195544"/>
              <a:chOff x="1679304" y="2229056"/>
              <a:chExt cx="430354" cy="195544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459290D8-F8F9-4B35-9234-18A74ADC31B2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39461B85-888B-4BAA-A81C-ED6BFE785050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4D891BC4-CCA6-4E58-946F-7CCE929AA7AE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D4A8DD02-A927-4283-B561-8F4046DEDEB4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56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658B1EDA-FC2B-4744-85CA-DA3D52A758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3E545C6F-8BBB-4C48-8EAB-7E00725BF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546F9D16-0903-4605-A284-FADDB169B318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4" name="Group 643">
            <a:extLst>
              <a:ext uri="{FF2B5EF4-FFF2-40B4-BE49-F238E27FC236}">
                <a16:creationId xmlns:a16="http://schemas.microsoft.com/office/drawing/2014/main" id="{BD2DB8C0-992A-4838-943F-86FBDD183FE7}"/>
              </a:ext>
            </a:extLst>
          </p:cNvPr>
          <p:cNvGrpSpPr/>
          <p:nvPr/>
        </p:nvGrpSpPr>
        <p:grpSpPr>
          <a:xfrm>
            <a:off x="2220307" y="3184063"/>
            <a:ext cx="4123371" cy="195544"/>
            <a:chOff x="1679304" y="2229056"/>
            <a:chExt cx="4123371" cy="195544"/>
          </a:xfrm>
        </p:grpSpPr>
        <p:grpSp>
          <p:nvGrpSpPr>
            <p:cNvPr id="645" name="Group 644">
              <a:extLst>
                <a:ext uri="{FF2B5EF4-FFF2-40B4-BE49-F238E27FC236}">
                  <a16:creationId xmlns:a16="http://schemas.microsoft.com/office/drawing/2014/main" id="{9B265B53-DF9E-4FC1-8ABD-BFD486C0457F}"/>
                </a:ext>
              </a:extLst>
            </p:cNvPr>
            <p:cNvGrpSpPr/>
            <p:nvPr/>
          </p:nvGrpSpPr>
          <p:grpSpPr>
            <a:xfrm>
              <a:off x="1679304" y="2229056"/>
              <a:ext cx="430354" cy="195544"/>
              <a:chOff x="1679304" y="2229056"/>
              <a:chExt cx="430354" cy="195544"/>
            </a:xfrm>
          </p:grpSpPr>
          <p:grpSp>
            <p:nvGrpSpPr>
              <p:cNvPr id="702" name="Group 701">
                <a:extLst>
                  <a:ext uri="{FF2B5EF4-FFF2-40B4-BE49-F238E27FC236}">
                    <a16:creationId xmlns:a16="http://schemas.microsoft.com/office/drawing/2014/main" id="{839C795B-3749-4578-B455-B96578FF1753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704" name="Group 703">
                  <a:extLst>
                    <a:ext uri="{FF2B5EF4-FFF2-40B4-BE49-F238E27FC236}">
                      <a16:creationId xmlns:a16="http://schemas.microsoft.com/office/drawing/2014/main" id="{B14BE532-7E45-4307-B3AC-2CD357C35A2F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707" name="Rectangle 706">
                    <a:extLst>
                      <a:ext uri="{FF2B5EF4-FFF2-40B4-BE49-F238E27FC236}">
                        <a16:creationId xmlns:a16="http://schemas.microsoft.com/office/drawing/2014/main" id="{B244E781-5CEC-4E3B-9AA3-4A7A37E4AB42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8" name="Rectangle 707">
                    <a:extLst>
                      <a:ext uri="{FF2B5EF4-FFF2-40B4-BE49-F238E27FC236}">
                        <a16:creationId xmlns:a16="http://schemas.microsoft.com/office/drawing/2014/main" id="{2678F04F-E6BF-451F-BF3F-B6BA3C7ECE4B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01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705" name="Straight Connector 704">
                  <a:extLst>
                    <a:ext uri="{FF2B5EF4-FFF2-40B4-BE49-F238E27FC236}">
                      <a16:creationId xmlns:a16="http://schemas.microsoft.com/office/drawing/2014/main" id="{72245906-1222-4F57-B3F5-BE1F4705E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6" name="Straight Connector 705">
                  <a:extLst>
                    <a:ext uri="{FF2B5EF4-FFF2-40B4-BE49-F238E27FC236}">
                      <a16:creationId xmlns:a16="http://schemas.microsoft.com/office/drawing/2014/main" id="{63949443-48D8-4D63-A20E-AF62B97629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7C63ED33-7D4A-44F0-86F1-59218E9913E7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6" name="Group 645">
              <a:extLst>
                <a:ext uri="{FF2B5EF4-FFF2-40B4-BE49-F238E27FC236}">
                  <a16:creationId xmlns:a16="http://schemas.microsoft.com/office/drawing/2014/main" id="{E808C36C-5EF5-4D4C-8830-949F2A41A3B8}"/>
                </a:ext>
              </a:extLst>
            </p:cNvPr>
            <p:cNvGrpSpPr/>
            <p:nvPr/>
          </p:nvGrpSpPr>
          <p:grpSpPr>
            <a:xfrm>
              <a:off x="2206878" y="2229056"/>
              <a:ext cx="430354" cy="195544"/>
              <a:chOff x="1679304" y="2229056"/>
              <a:chExt cx="430354" cy="195544"/>
            </a:xfrm>
          </p:grpSpPr>
          <p:grpSp>
            <p:nvGrpSpPr>
              <p:cNvPr id="695" name="Group 694">
                <a:extLst>
                  <a:ext uri="{FF2B5EF4-FFF2-40B4-BE49-F238E27FC236}">
                    <a16:creationId xmlns:a16="http://schemas.microsoft.com/office/drawing/2014/main" id="{FA8B512C-F2A7-416B-87CF-64B0FCCCEA78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697" name="Group 696">
                  <a:extLst>
                    <a:ext uri="{FF2B5EF4-FFF2-40B4-BE49-F238E27FC236}">
                      <a16:creationId xmlns:a16="http://schemas.microsoft.com/office/drawing/2014/main" id="{CF255A56-7D0A-407E-97E7-4C6AF2F1B8A3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700" name="Rectangle 699">
                    <a:extLst>
                      <a:ext uri="{FF2B5EF4-FFF2-40B4-BE49-F238E27FC236}">
                        <a16:creationId xmlns:a16="http://schemas.microsoft.com/office/drawing/2014/main" id="{41976FCC-0F48-4EDD-8AFE-639E6B4662D6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1" name="Rectangle 700">
                    <a:extLst>
                      <a:ext uri="{FF2B5EF4-FFF2-40B4-BE49-F238E27FC236}">
                        <a16:creationId xmlns:a16="http://schemas.microsoft.com/office/drawing/2014/main" id="{500915C4-C476-4166-B01F-BAC8B76373E7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09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698" name="Straight Connector 697">
                  <a:extLst>
                    <a:ext uri="{FF2B5EF4-FFF2-40B4-BE49-F238E27FC236}">
                      <a16:creationId xmlns:a16="http://schemas.microsoft.com/office/drawing/2014/main" id="{43A3E125-F0CC-4632-8879-54AE2ECA9E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Connector 698">
                  <a:extLst>
                    <a:ext uri="{FF2B5EF4-FFF2-40B4-BE49-F238E27FC236}">
                      <a16:creationId xmlns:a16="http://schemas.microsoft.com/office/drawing/2014/main" id="{60490185-527D-451D-AA4B-6CD62A77B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50FA5CE8-0EBE-4092-9A0D-7A91DB7D7E33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7" name="Group 646">
              <a:extLst>
                <a:ext uri="{FF2B5EF4-FFF2-40B4-BE49-F238E27FC236}">
                  <a16:creationId xmlns:a16="http://schemas.microsoft.com/office/drawing/2014/main" id="{F0236842-9289-41FB-8E92-CB8B35B0B91A}"/>
                </a:ext>
              </a:extLst>
            </p:cNvPr>
            <p:cNvGrpSpPr/>
            <p:nvPr/>
          </p:nvGrpSpPr>
          <p:grpSpPr>
            <a:xfrm>
              <a:off x="2734452" y="2229056"/>
              <a:ext cx="430354" cy="195544"/>
              <a:chOff x="1679304" y="2229056"/>
              <a:chExt cx="430354" cy="195544"/>
            </a:xfrm>
          </p:grpSpPr>
          <p:grpSp>
            <p:nvGrpSpPr>
              <p:cNvPr id="688" name="Group 687">
                <a:extLst>
                  <a:ext uri="{FF2B5EF4-FFF2-40B4-BE49-F238E27FC236}">
                    <a16:creationId xmlns:a16="http://schemas.microsoft.com/office/drawing/2014/main" id="{E4862A45-EEA1-42DC-970A-785F8E8987B5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690" name="Group 689">
                  <a:extLst>
                    <a:ext uri="{FF2B5EF4-FFF2-40B4-BE49-F238E27FC236}">
                      <a16:creationId xmlns:a16="http://schemas.microsoft.com/office/drawing/2014/main" id="{D8BD72DE-BD70-4ADF-92B4-C8046F520840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693" name="Rectangle 692">
                    <a:extLst>
                      <a:ext uri="{FF2B5EF4-FFF2-40B4-BE49-F238E27FC236}">
                        <a16:creationId xmlns:a16="http://schemas.microsoft.com/office/drawing/2014/main" id="{7236A5E8-37DE-4717-9A8D-950F15A05EB4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94" name="Rectangle 693">
                    <a:extLst>
                      <a:ext uri="{FF2B5EF4-FFF2-40B4-BE49-F238E27FC236}">
                        <a16:creationId xmlns:a16="http://schemas.microsoft.com/office/drawing/2014/main" id="{4BD40831-213A-4D15-85E9-F392DC6B471D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17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691" name="Straight Connector 690">
                  <a:extLst>
                    <a:ext uri="{FF2B5EF4-FFF2-40B4-BE49-F238E27FC236}">
                      <a16:creationId xmlns:a16="http://schemas.microsoft.com/office/drawing/2014/main" id="{CE49BF6D-6D88-4CB1-87F3-6AD19092FD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Connector 691">
                  <a:extLst>
                    <a:ext uri="{FF2B5EF4-FFF2-40B4-BE49-F238E27FC236}">
                      <a16:creationId xmlns:a16="http://schemas.microsoft.com/office/drawing/2014/main" id="{23E8D7DB-00FD-4AA0-985A-4FD7E33BFC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D9EC32E0-6BCE-4D25-B766-AE9EB8F56830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9DC81B4D-FD5F-43A7-AAAE-1FB2E040EAFE}"/>
                </a:ext>
              </a:extLst>
            </p:cNvPr>
            <p:cNvGrpSpPr/>
            <p:nvPr/>
          </p:nvGrpSpPr>
          <p:grpSpPr>
            <a:xfrm>
              <a:off x="3262026" y="2229056"/>
              <a:ext cx="430354" cy="195544"/>
              <a:chOff x="1679304" y="2229056"/>
              <a:chExt cx="430354" cy="195544"/>
            </a:xfrm>
          </p:grpSpPr>
          <p:grpSp>
            <p:nvGrpSpPr>
              <p:cNvPr id="681" name="Group 680">
                <a:extLst>
                  <a:ext uri="{FF2B5EF4-FFF2-40B4-BE49-F238E27FC236}">
                    <a16:creationId xmlns:a16="http://schemas.microsoft.com/office/drawing/2014/main" id="{A9B5628A-0AC1-463A-B435-3D9C6BA24A60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683" name="Group 682">
                  <a:extLst>
                    <a:ext uri="{FF2B5EF4-FFF2-40B4-BE49-F238E27FC236}">
                      <a16:creationId xmlns:a16="http://schemas.microsoft.com/office/drawing/2014/main" id="{CB8E33DB-4B4E-4932-B79F-45D4E90C0E7C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686" name="Rectangle 685">
                    <a:extLst>
                      <a:ext uri="{FF2B5EF4-FFF2-40B4-BE49-F238E27FC236}">
                        <a16:creationId xmlns:a16="http://schemas.microsoft.com/office/drawing/2014/main" id="{60A7CDFC-D1C1-4D08-82B7-64F143168AEE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87" name="Rectangle 686">
                    <a:extLst>
                      <a:ext uri="{FF2B5EF4-FFF2-40B4-BE49-F238E27FC236}">
                        <a16:creationId xmlns:a16="http://schemas.microsoft.com/office/drawing/2014/main" id="{8C06969C-0C0D-4CC6-97E7-D25D5F3EFE52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25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20A8E999-C508-4EFB-BAE7-3A4AB41A57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94902AD6-81D0-4EE4-8E73-5A17C4218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E46B7F92-82CC-4000-979D-7E54928B954B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9" name="Group 648">
              <a:extLst>
                <a:ext uri="{FF2B5EF4-FFF2-40B4-BE49-F238E27FC236}">
                  <a16:creationId xmlns:a16="http://schemas.microsoft.com/office/drawing/2014/main" id="{243769D0-4060-4E41-B3B6-C96A89D6A775}"/>
                </a:ext>
              </a:extLst>
            </p:cNvPr>
            <p:cNvGrpSpPr/>
            <p:nvPr/>
          </p:nvGrpSpPr>
          <p:grpSpPr>
            <a:xfrm>
              <a:off x="3789600" y="2229056"/>
              <a:ext cx="430354" cy="195544"/>
              <a:chOff x="1679304" y="2229056"/>
              <a:chExt cx="430354" cy="195544"/>
            </a:xfrm>
          </p:grpSpPr>
          <p:grpSp>
            <p:nvGrpSpPr>
              <p:cNvPr id="674" name="Group 673">
                <a:extLst>
                  <a:ext uri="{FF2B5EF4-FFF2-40B4-BE49-F238E27FC236}">
                    <a16:creationId xmlns:a16="http://schemas.microsoft.com/office/drawing/2014/main" id="{D8B09EF4-91E9-4989-9A6F-6D37DA9B7C80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676" name="Group 675">
                  <a:extLst>
                    <a:ext uri="{FF2B5EF4-FFF2-40B4-BE49-F238E27FC236}">
                      <a16:creationId xmlns:a16="http://schemas.microsoft.com/office/drawing/2014/main" id="{7E06DABE-1B39-4BF1-9B71-8E8053CF6E26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679" name="Rectangle 678">
                    <a:extLst>
                      <a:ext uri="{FF2B5EF4-FFF2-40B4-BE49-F238E27FC236}">
                        <a16:creationId xmlns:a16="http://schemas.microsoft.com/office/drawing/2014/main" id="{E2A2D8E6-D51C-488C-887A-AC727AE4A883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80" name="Rectangle 679">
                    <a:extLst>
                      <a:ext uri="{FF2B5EF4-FFF2-40B4-BE49-F238E27FC236}">
                        <a16:creationId xmlns:a16="http://schemas.microsoft.com/office/drawing/2014/main" id="{7F45A303-5281-414F-9CEB-E6F4408B954A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33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677" name="Straight Connector 676">
                  <a:extLst>
                    <a:ext uri="{FF2B5EF4-FFF2-40B4-BE49-F238E27FC236}">
                      <a16:creationId xmlns:a16="http://schemas.microsoft.com/office/drawing/2014/main" id="{CB5DE43D-5317-4E2D-90EA-4F38D4DDE9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0D29FAB8-9C7C-4C4A-AA74-F32882CB9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757285B3-9444-4919-961F-1C45DA1D76F3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233BE18D-4D92-418B-AE6F-DDCD03E17F57}"/>
                </a:ext>
              </a:extLst>
            </p:cNvPr>
            <p:cNvGrpSpPr/>
            <p:nvPr/>
          </p:nvGrpSpPr>
          <p:grpSpPr>
            <a:xfrm>
              <a:off x="4317174" y="2229056"/>
              <a:ext cx="430354" cy="195544"/>
              <a:chOff x="1679304" y="2229056"/>
              <a:chExt cx="430354" cy="195544"/>
            </a:xfrm>
          </p:grpSpPr>
          <p:grpSp>
            <p:nvGrpSpPr>
              <p:cNvPr id="667" name="Group 666">
                <a:extLst>
                  <a:ext uri="{FF2B5EF4-FFF2-40B4-BE49-F238E27FC236}">
                    <a16:creationId xmlns:a16="http://schemas.microsoft.com/office/drawing/2014/main" id="{9FA31883-FEF4-4BB5-B0CA-FA484D57B0BF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669" name="Group 668">
                  <a:extLst>
                    <a:ext uri="{FF2B5EF4-FFF2-40B4-BE49-F238E27FC236}">
                      <a16:creationId xmlns:a16="http://schemas.microsoft.com/office/drawing/2014/main" id="{F44748DC-99A0-4D41-8246-7741F27A2C1F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672" name="Rectangle 671">
                    <a:extLst>
                      <a:ext uri="{FF2B5EF4-FFF2-40B4-BE49-F238E27FC236}">
                        <a16:creationId xmlns:a16="http://schemas.microsoft.com/office/drawing/2014/main" id="{F3EE5BF0-DC29-4BCB-B1EC-5E0AA35F98C4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73" name="Rectangle 672">
                    <a:extLst>
                      <a:ext uri="{FF2B5EF4-FFF2-40B4-BE49-F238E27FC236}">
                        <a16:creationId xmlns:a16="http://schemas.microsoft.com/office/drawing/2014/main" id="{D63DBD59-A982-4C0A-90C7-8E3AD001AF17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41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670" name="Straight Connector 669">
                  <a:extLst>
                    <a:ext uri="{FF2B5EF4-FFF2-40B4-BE49-F238E27FC236}">
                      <a16:creationId xmlns:a16="http://schemas.microsoft.com/office/drawing/2014/main" id="{7BBF1D7B-33BF-4DFC-88AA-9EA6ECFA67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Straight Connector 670">
                  <a:extLst>
                    <a:ext uri="{FF2B5EF4-FFF2-40B4-BE49-F238E27FC236}">
                      <a16:creationId xmlns:a16="http://schemas.microsoft.com/office/drawing/2014/main" id="{D8CDAD9F-4003-495D-AE98-72BBBEF5E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8CFAAEE6-99EF-4430-90BE-CF974A11B318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26608430-32E8-48E1-B10C-838192490B3E}"/>
                </a:ext>
              </a:extLst>
            </p:cNvPr>
            <p:cNvGrpSpPr/>
            <p:nvPr/>
          </p:nvGrpSpPr>
          <p:grpSpPr>
            <a:xfrm>
              <a:off x="4844748" y="2229056"/>
              <a:ext cx="430354" cy="195544"/>
              <a:chOff x="1679304" y="2229056"/>
              <a:chExt cx="430354" cy="195544"/>
            </a:xfrm>
          </p:grpSpPr>
          <p:grpSp>
            <p:nvGrpSpPr>
              <p:cNvPr id="660" name="Group 659">
                <a:extLst>
                  <a:ext uri="{FF2B5EF4-FFF2-40B4-BE49-F238E27FC236}">
                    <a16:creationId xmlns:a16="http://schemas.microsoft.com/office/drawing/2014/main" id="{6B22AB39-8A16-444F-AA81-6C54FBD81B13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662" name="Group 661">
                  <a:extLst>
                    <a:ext uri="{FF2B5EF4-FFF2-40B4-BE49-F238E27FC236}">
                      <a16:creationId xmlns:a16="http://schemas.microsoft.com/office/drawing/2014/main" id="{E00EFA52-0248-49BB-B993-F0A2F26B2002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665" name="Rectangle 664">
                    <a:extLst>
                      <a:ext uri="{FF2B5EF4-FFF2-40B4-BE49-F238E27FC236}">
                        <a16:creationId xmlns:a16="http://schemas.microsoft.com/office/drawing/2014/main" id="{85742C58-79C8-4F40-952F-BED8F8168C37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66" name="Rectangle 665">
                    <a:extLst>
                      <a:ext uri="{FF2B5EF4-FFF2-40B4-BE49-F238E27FC236}">
                        <a16:creationId xmlns:a16="http://schemas.microsoft.com/office/drawing/2014/main" id="{3E4BA41F-8BBC-48E1-AB71-D5EDF2150F53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49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663" name="Straight Connector 662">
                  <a:extLst>
                    <a:ext uri="{FF2B5EF4-FFF2-40B4-BE49-F238E27FC236}">
                      <a16:creationId xmlns:a16="http://schemas.microsoft.com/office/drawing/2014/main" id="{9CC4BACE-C5D3-4E9E-8E36-EA5E20130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Straight Connector 663">
                  <a:extLst>
                    <a:ext uri="{FF2B5EF4-FFF2-40B4-BE49-F238E27FC236}">
                      <a16:creationId xmlns:a16="http://schemas.microsoft.com/office/drawing/2014/main" id="{9C81461C-5583-41E8-8AE2-55F6138A5D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1" name="Rectangle 660">
                <a:extLst>
                  <a:ext uri="{FF2B5EF4-FFF2-40B4-BE49-F238E27FC236}">
                    <a16:creationId xmlns:a16="http://schemas.microsoft.com/office/drawing/2014/main" id="{A5C84F80-78ED-4FF8-B38A-BB9F0D0FBEE0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2" name="Group 651">
              <a:extLst>
                <a:ext uri="{FF2B5EF4-FFF2-40B4-BE49-F238E27FC236}">
                  <a16:creationId xmlns:a16="http://schemas.microsoft.com/office/drawing/2014/main" id="{1D622AD4-D45C-4236-9CCB-6D972060C547}"/>
                </a:ext>
              </a:extLst>
            </p:cNvPr>
            <p:cNvGrpSpPr/>
            <p:nvPr/>
          </p:nvGrpSpPr>
          <p:grpSpPr>
            <a:xfrm>
              <a:off x="5372321" y="2229056"/>
              <a:ext cx="430354" cy="195544"/>
              <a:chOff x="1679304" y="2229056"/>
              <a:chExt cx="430354" cy="195544"/>
            </a:xfrm>
          </p:grpSpPr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B10E422C-E445-459B-A44B-4F2C34042C09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655" name="Group 654">
                  <a:extLst>
                    <a:ext uri="{FF2B5EF4-FFF2-40B4-BE49-F238E27FC236}">
                      <a16:creationId xmlns:a16="http://schemas.microsoft.com/office/drawing/2014/main" id="{C6202E7B-50D4-4960-BE33-C7E753A0FB41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658" name="Rectangle 657">
                    <a:extLst>
                      <a:ext uri="{FF2B5EF4-FFF2-40B4-BE49-F238E27FC236}">
                        <a16:creationId xmlns:a16="http://schemas.microsoft.com/office/drawing/2014/main" id="{D0ECE7C7-DA1C-469C-A558-CADAC54257FD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59" name="Rectangle 658">
                    <a:extLst>
                      <a:ext uri="{FF2B5EF4-FFF2-40B4-BE49-F238E27FC236}">
                        <a16:creationId xmlns:a16="http://schemas.microsoft.com/office/drawing/2014/main" id="{6A2F4552-187F-40D1-B907-9D3F044102EB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57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656" name="Straight Connector 655">
                  <a:extLst>
                    <a:ext uri="{FF2B5EF4-FFF2-40B4-BE49-F238E27FC236}">
                      <a16:creationId xmlns:a16="http://schemas.microsoft.com/office/drawing/2014/main" id="{A290EF1F-1C4B-490B-B388-ED190C7EE5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Straight Connector 656">
                  <a:extLst>
                    <a:ext uri="{FF2B5EF4-FFF2-40B4-BE49-F238E27FC236}">
                      <a16:creationId xmlns:a16="http://schemas.microsoft.com/office/drawing/2014/main" id="{1EDA127B-CB20-43DE-9449-25C29247D9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4" name="Rectangle 653">
                <a:extLst>
                  <a:ext uri="{FF2B5EF4-FFF2-40B4-BE49-F238E27FC236}">
                    <a16:creationId xmlns:a16="http://schemas.microsoft.com/office/drawing/2014/main" id="{3BBC9381-4C5B-4227-8A46-3C18D30123C7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9" name="Group 708">
            <a:extLst>
              <a:ext uri="{FF2B5EF4-FFF2-40B4-BE49-F238E27FC236}">
                <a16:creationId xmlns:a16="http://schemas.microsoft.com/office/drawing/2014/main" id="{4614ADD8-AD71-4D00-A9F5-98DCD0572149}"/>
              </a:ext>
            </a:extLst>
          </p:cNvPr>
          <p:cNvGrpSpPr/>
          <p:nvPr/>
        </p:nvGrpSpPr>
        <p:grpSpPr>
          <a:xfrm>
            <a:off x="2220307" y="3799450"/>
            <a:ext cx="4123371" cy="195544"/>
            <a:chOff x="1679304" y="2229056"/>
            <a:chExt cx="4123371" cy="195544"/>
          </a:xfrm>
        </p:grpSpPr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2D2AEEDA-F9C5-4012-A5AD-82C3E5716637}"/>
                </a:ext>
              </a:extLst>
            </p:cNvPr>
            <p:cNvGrpSpPr/>
            <p:nvPr/>
          </p:nvGrpSpPr>
          <p:grpSpPr>
            <a:xfrm>
              <a:off x="1679304" y="2229056"/>
              <a:ext cx="430354" cy="195544"/>
              <a:chOff x="1679304" y="2229056"/>
              <a:chExt cx="430354" cy="195544"/>
            </a:xfrm>
          </p:grpSpPr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89D0BA80-7BDD-4827-8A44-92A2EAABEEBC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769" name="Group 768">
                  <a:extLst>
                    <a:ext uri="{FF2B5EF4-FFF2-40B4-BE49-F238E27FC236}">
                      <a16:creationId xmlns:a16="http://schemas.microsoft.com/office/drawing/2014/main" id="{FF71C25B-D58D-442A-BAF9-2EC8566AE270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772" name="Rectangle 771">
                    <a:extLst>
                      <a:ext uri="{FF2B5EF4-FFF2-40B4-BE49-F238E27FC236}">
                        <a16:creationId xmlns:a16="http://schemas.microsoft.com/office/drawing/2014/main" id="{487D097A-E225-470B-9D5E-CC03FB329DAA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AEFB2F4D-4D33-4EFB-AD39-04BF016F64C1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02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770" name="Straight Connector 769">
                  <a:extLst>
                    <a:ext uri="{FF2B5EF4-FFF2-40B4-BE49-F238E27FC236}">
                      <a16:creationId xmlns:a16="http://schemas.microsoft.com/office/drawing/2014/main" id="{3E453175-45A2-4BAA-83DA-DC37983105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1" name="Straight Connector 770">
                  <a:extLst>
                    <a:ext uri="{FF2B5EF4-FFF2-40B4-BE49-F238E27FC236}">
                      <a16:creationId xmlns:a16="http://schemas.microsoft.com/office/drawing/2014/main" id="{24883D85-C598-4432-ACB5-F7710BE3B1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8" name="Rectangle 767">
                <a:extLst>
                  <a:ext uri="{FF2B5EF4-FFF2-40B4-BE49-F238E27FC236}">
                    <a16:creationId xmlns:a16="http://schemas.microsoft.com/office/drawing/2014/main" id="{F2DEC8FE-22EE-4620-8CE0-4F9267C9410C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1" name="Group 710">
              <a:extLst>
                <a:ext uri="{FF2B5EF4-FFF2-40B4-BE49-F238E27FC236}">
                  <a16:creationId xmlns:a16="http://schemas.microsoft.com/office/drawing/2014/main" id="{3D184B89-7AF8-4378-AE87-43A38A3F57C7}"/>
                </a:ext>
              </a:extLst>
            </p:cNvPr>
            <p:cNvGrpSpPr/>
            <p:nvPr/>
          </p:nvGrpSpPr>
          <p:grpSpPr>
            <a:xfrm>
              <a:off x="2206878" y="2229056"/>
              <a:ext cx="430354" cy="195544"/>
              <a:chOff x="1679304" y="2229056"/>
              <a:chExt cx="430354" cy="195544"/>
            </a:xfrm>
          </p:grpSpPr>
          <p:grpSp>
            <p:nvGrpSpPr>
              <p:cNvPr id="760" name="Group 759">
                <a:extLst>
                  <a:ext uri="{FF2B5EF4-FFF2-40B4-BE49-F238E27FC236}">
                    <a16:creationId xmlns:a16="http://schemas.microsoft.com/office/drawing/2014/main" id="{845F04E8-DDA2-461E-AFB2-04FBCF7F3447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762" name="Group 761">
                  <a:extLst>
                    <a:ext uri="{FF2B5EF4-FFF2-40B4-BE49-F238E27FC236}">
                      <a16:creationId xmlns:a16="http://schemas.microsoft.com/office/drawing/2014/main" id="{ACDA78E3-5400-4977-9C3E-2554EB4DFB9F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765" name="Rectangle 764">
                    <a:extLst>
                      <a:ext uri="{FF2B5EF4-FFF2-40B4-BE49-F238E27FC236}">
                        <a16:creationId xmlns:a16="http://schemas.microsoft.com/office/drawing/2014/main" id="{B1905D33-1D67-41FB-A5A3-F2339B6E2557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66" name="Rectangle 765">
                    <a:extLst>
                      <a:ext uri="{FF2B5EF4-FFF2-40B4-BE49-F238E27FC236}">
                        <a16:creationId xmlns:a16="http://schemas.microsoft.com/office/drawing/2014/main" id="{580196D3-5BC7-47BB-A7F5-4D5101BC692C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10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763" name="Straight Connector 762">
                  <a:extLst>
                    <a:ext uri="{FF2B5EF4-FFF2-40B4-BE49-F238E27FC236}">
                      <a16:creationId xmlns:a16="http://schemas.microsoft.com/office/drawing/2014/main" id="{7346C7FE-F3AF-433D-AC01-434F65196E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4" name="Straight Connector 763">
                  <a:extLst>
                    <a:ext uri="{FF2B5EF4-FFF2-40B4-BE49-F238E27FC236}">
                      <a16:creationId xmlns:a16="http://schemas.microsoft.com/office/drawing/2014/main" id="{7AB6A9D4-0D1F-4733-8541-C44A15BF07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2C397CAB-B1C1-4B13-B26C-AC273ADDDCBE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2" name="Group 711">
              <a:extLst>
                <a:ext uri="{FF2B5EF4-FFF2-40B4-BE49-F238E27FC236}">
                  <a16:creationId xmlns:a16="http://schemas.microsoft.com/office/drawing/2014/main" id="{B82C56BE-706D-48D7-BC51-1D2013F1BCD7}"/>
                </a:ext>
              </a:extLst>
            </p:cNvPr>
            <p:cNvGrpSpPr/>
            <p:nvPr/>
          </p:nvGrpSpPr>
          <p:grpSpPr>
            <a:xfrm>
              <a:off x="2734452" y="2229056"/>
              <a:ext cx="430354" cy="195544"/>
              <a:chOff x="1679304" y="2229056"/>
              <a:chExt cx="430354" cy="195544"/>
            </a:xfrm>
          </p:grpSpPr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91F37A76-CAA1-4702-9E52-DBD400C44B53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755" name="Group 754">
                  <a:extLst>
                    <a:ext uri="{FF2B5EF4-FFF2-40B4-BE49-F238E27FC236}">
                      <a16:creationId xmlns:a16="http://schemas.microsoft.com/office/drawing/2014/main" id="{728054F1-60DA-4FBE-83F4-2051317D768E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758" name="Rectangle 757">
                    <a:extLst>
                      <a:ext uri="{FF2B5EF4-FFF2-40B4-BE49-F238E27FC236}">
                        <a16:creationId xmlns:a16="http://schemas.microsoft.com/office/drawing/2014/main" id="{36D44DC5-8798-46CB-A34B-7B764F19F366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9" name="Rectangle 758">
                    <a:extLst>
                      <a:ext uri="{FF2B5EF4-FFF2-40B4-BE49-F238E27FC236}">
                        <a16:creationId xmlns:a16="http://schemas.microsoft.com/office/drawing/2014/main" id="{32651A1E-60EB-4D4E-8F11-C00021A52866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18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756" name="Straight Connector 755">
                  <a:extLst>
                    <a:ext uri="{FF2B5EF4-FFF2-40B4-BE49-F238E27FC236}">
                      <a16:creationId xmlns:a16="http://schemas.microsoft.com/office/drawing/2014/main" id="{EA402B3A-95DE-40E7-BF6B-45028E3329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7" name="Straight Connector 756">
                  <a:extLst>
                    <a:ext uri="{FF2B5EF4-FFF2-40B4-BE49-F238E27FC236}">
                      <a16:creationId xmlns:a16="http://schemas.microsoft.com/office/drawing/2014/main" id="{05D11F6F-FF79-477A-9E80-FDCB2DE3E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4" name="Rectangle 753">
                <a:extLst>
                  <a:ext uri="{FF2B5EF4-FFF2-40B4-BE49-F238E27FC236}">
                    <a16:creationId xmlns:a16="http://schemas.microsoft.com/office/drawing/2014/main" id="{7E395B4B-701D-4077-A334-21F30C5D3BE6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BB475551-09EF-422D-8718-416CFBC7C5EE}"/>
                </a:ext>
              </a:extLst>
            </p:cNvPr>
            <p:cNvGrpSpPr/>
            <p:nvPr/>
          </p:nvGrpSpPr>
          <p:grpSpPr>
            <a:xfrm>
              <a:off x="3262026" y="2229056"/>
              <a:ext cx="430354" cy="195544"/>
              <a:chOff x="1679304" y="2229056"/>
              <a:chExt cx="430354" cy="195544"/>
            </a:xfrm>
          </p:grpSpPr>
          <p:grpSp>
            <p:nvGrpSpPr>
              <p:cNvPr id="746" name="Group 745">
                <a:extLst>
                  <a:ext uri="{FF2B5EF4-FFF2-40B4-BE49-F238E27FC236}">
                    <a16:creationId xmlns:a16="http://schemas.microsoft.com/office/drawing/2014/main" id="{2F75F327-A54B-4988-88CD-B515A74AB771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748" name="Group 747">
                  <a:extLst>
                    <a:ext uri="{FF2B5EF4-FFF2-40B4-BE49-F238E27FC236}">
                      <a16:creationId xmlns:a16="http://schemas.microsoft.com/office/drawing/2014/main" id="{620B9479-8BA3-4BEB-99F1-572EC342C273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751" name="Rectangle 750">
                    <a:extLst>
                      <a:ext uri="{FF2B5EF4-FFF2-40B4-BE49-F238E27FC236}">
                        <a16:creationId xmlns:a16="http://schemas.microsoft.com/office/drawing/2014/main" id="{B62809FD-990F-44D6-915B-9CE889D2E91A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2" name="Rectangle 751">
                    <a:extLst>
                      <a:ext uri="{FF2B5EF4-FFF2-40B4-BE49-F238E27FC236}">
                        <a16:creationId xmlns:a16="http://schemas.microsoft.com/office/drawing/2014/main" id="{C224B246-38D4-4B61-AFEA-98E330DC380A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26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749" name="Straight Connector 748">
                  <a:extLst>
                    <a:ext uri="{FF2B5EF4-FFF2-40B4-BE49-F238E27FC236}">
                      <a16:creationId xmlns:a16="http://schemas.microsoft.com/office/drawing/2014/main" id="{600658B8-B84C-4A38-87A9-30D001588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Connector 749">
                  <a:extLst>
                    <a:ext uri="{FF2B5EF4-FFF2-40B4-BE49-F238E27FC236}">
                      <a16:creationId xmlns:a16="http://schemas.microsoft.com/office/drawing/2014/main" id="{6B14B37B-9131-4C87-9EE2-D26D470597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7" name="Rectangle 746">
                <a:extLst>
                  <a:ext uri="{FF2B5EF4-FFF2-40B4-BE49-F238E27FC236}">
                    <a16:creationId xmlns:a16="http://schemas.microsoft.com/office/drawing/2014/main" id="{24F3734E-E48C-4533-9A5F-9E5CF7BCBE78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4" name="Group 713">
              <a:extLst>
                <a:ext uri="{FF2B5EF4-FFF2-40B4-BE49-F238E27FC236}">
                  <a16:creationId xmlns:a16="http://schemas.microsoft.com/office/drawing/2014/main" id="{96F86EEA-0D9F-4A5A-A831-B3D4B74E3FD1}"/>
                </a:ext>
              </a:extLst>
            </p:cNvPr>
            <p:cNvGrpSpPr/>
            <p:nvPr/>
          </p:nvGrpSpPr>
          <p:grpSpPr>
            <a:xfrm>
              <a:off x="3789600" y="2229056"/>
              <a:ext cx="430354" cy="195544"/>
              <a:chOff x="1679304" y="2229056"/>
              <a:chExt cx="430354" cy="195544"/>
            </a:xfrm>
          </p:grpSpPr>
          <p:grpSp>
            <p:nvGrpSpPr>
              <p:cNvPr id="739" name="Group 738">
                <a:extLst>
                  <a:ext uri="{FF2B5EF4-FFF2-40B4-BE49-F238E27FC236}">
                    <a16:creationId xmlns:a16="http://schemas.microsoft.com/office/drawing/2014/main" id="{43B589CF-CAA7-476D-B824-2E740C112209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741" name="Group 740">
                  <a:extLst>
                    <a:ext uri="{FF2B5EF4-FFF2-40B4-BE49-F238E27FC236}">
                      <a16:creationId xmlns:a16="http://schemas.microsoft.com/office/drawing/2014/main" id="{A9E71E1D-EF0C-4242-8961-AB3799F817AD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744" name="Rectangle 743">
                    <a:extLst>
                      <a:ext uri="{FF2B5EF4-FFF2-40B4-BE49-F238E27FC236}">
                        <a16:creationId xmlns:a16="http://schemas.microsoft.com/office/drawing/2014/main" id="{7F59C841-7CA6-4D95-80CE-4ADFF4CBB582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45" name="Rectangle 744">
                    <a:extLst>
                      <a:ext uri="{FF2B5EF4-FFF2-40B4-BE49-F238E27FC236}">
                        <a16:creationId xmlns:a16="http://schemas.microsoft.com/office/drawing/2014/main" id="{EC2648FB-B26D-4D0D-B3F5-15DB1DA8F5BF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34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742" name="Straight Connector 741">
                  <a:extLst>
                    <a:ext uri="{FF2B5EF4-FFF2-40B4-BE49-F238E27FC236}">
                      <a16:creationId xmlns:a16="http://schemas.microsoft.com/office/drawing/2014/main" id="{A4B647A6-FB15-41E9-A317-BDE314983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3" name="Straight Connector 742">
                  <a:extLst>
                    <a:ext uri="{FF2B5EF4-FFF2-40B4-BE49-F238E27FC236}">
                      <a16:creationId xmlns:a16="http://schemas.microsoft.com/office/drawing/2014/main" id="{52D33E35-E07D-464A-B2F6-FEE72E8F1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0" name="Rectangle 739">
                <a:extLst>
                  <a:ext uri="{FF2B5EF4-FFF2-40B4-BE49-F238E27FC236}">
                    <a16:creationId xmlns:a16="http://schemas.microsoft.com/office/drawing/2014/main" id="{D3F66CED-10E3-4E0A-B85C-281C8D7D4250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5" name="Group 714">
              <a:extLst>
                <a:ext uri="{FF2B5EF4-FFF2-40B4-BE49-F238E27FC236}">
                  <a16:creationId xmlns:a16="http://schemas.microsoft.com/office/drawing/2014/main" id="{0CBBB577-DBD3-4D65-8239-FF708FDA7757}"/>
                </a:ext>
              </a:extLst>
            </p:cNvPr>
            <p:cNvGrpSpPr/>
            <p:nvPr/>
          </p:nvGrpSpPr>
          <p:grpSpPr>
            <a:xfrm>
              <a:off x="4317174" y="2229056"/>
              <a:ext cx="430354" cy="195544"/>
              <a:chOff x="1679304" y="2229056"/>
              <a:chExt cx="430354" cy="195544"/>
            </a:xfrm>
          </p:grpSpPr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3245A111-2666-4E56-86B2-0B6FAF663BCF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734" name="Group 733">
                  <a:extLst>
                    <a:ext uri="{FF2B5EF4-FFF2-40B4-BE49-F238E27FC236}">
                      <a16:creationId xmlns:a16="http://schemas.microsoft.com/office/drawing/2014/main" id="{442ADCE0-9DDB-4861-A1A2-90454CAC8FC5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737" name="Rectangle 736">
                    <a:extLst>
                      <a:ext uri="{FF2B5EF4-FFF2-40B4-BE49-F238E27FC236}">
                        <a16:creationId xmlns:a16="http://schemas.microsoft.com/office/drawing/2014/main" id="{7214DDAA-7848-4ADC-917C-9F8F720238AF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38" name="Rectangle 737">
                    <a:extLst>
                      <a:ext uri="{FF2B5EF4-FFF2-40B4-BE49-F238E27FC236}">
                        <a16:creationId xmlns:a16="http://schemas.microsoft.com/office/drawing/2014/main" id="{CF5F8871-656A-414F-A081-A543DEEBB6FC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42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735" name="Straight Connector 734">
                  <a:extLst>
                    <a:ext uri="{FF2B5EF4-FFF2-40B4-BE49-F238E27FC236}">
                      <a16:creationId xmlns:a16="http://schemas.microsoft.com/office/drawing/2014/main" id="{F7561C5B-88CF-4DB6-8617-CABB398E6B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6" name="Straight Connector 735">
                  <a:extLst>
                    <a:ext uri="{FF2B5EF4-FFF2-40B4-BE49-F238E27FC236}">
                      <a16:creationId xmlns:a16="http://schemas.microsoft.com/office/drawing/2014/main" id="{1EBB0D97-32BC-4668-A0A0-936A926927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BE4A29A4-5F56-42B3-BB85-B10DBD6EBAE6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6" name="Group 715">
              <a:extLst>
                <a:ext uri="{FF2B5EF4-FFF2-40B4-BE49-F238E27FC236}">
                  <a16:creationId xmlns:a16="http://schemas.microsoft.com/office/drawing/2014/main" id="{1F9FED90-C2D3-49AD-BF2C-3A5B576C176A}"/>
                </a:ext>
              </a:extLst>
            </p:cNvPr>
            <p:cNvGrpSpPr/>
            <p:nvPr/>
          </p:nvGrpSpPr>
          <p:grpSpPr>
            <a:xfrm>
              <a:off x="4844748" y="2229056"/>
              <a:ext cx="430354" cy="195544"/>
              <a:chOff x="1679304" y="2229056"/>
              <a:chExt cx="430354" cy="195544"/>
            </a:xfrm>
          </p:grpSpPr>
          <p:grpSp>
            <p:nvGrpSpPr>
              <p:cNvPr id="725" name="Group 724">
                <a:extLst>
                  <a:ext uri="{FF2B5EF4-FFF2-40B4-BE49-F238E27FC236}">
                    <a16:creationId xmlns:a16="http://schemas.microsoft.com/office/drawing/2014/main" id="{DE7C3C00-7803-4E57-98AF-C4CDF4DA1D47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727" name="Group 726">
                  <a:extLst>
                    <a:ext uri="{FF2B5EF4-FFF2-40B4-BE49-F238E27FC236}">
                      <a16:creationId xmlns:a16="http://schemas.microsoft.com/office/drawing/2014/main" id="{B01F31BC-DF51-401D-A79B-43314E605C5A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730" name="Rectangle 729">
                    <a:extLst>
                      <a:ext uri="{FF2B5EF4-FFF2-40B4-BE49-F238E27FC236}">
                        <a16:creationId xmlns:a16="http://schemas.microsoft.com/office/drawing/2014/main" id="{D1D677D6-9FB0-42F7-83F8-F50990CF9B54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31" name="Rectangle 730">
                    <a:extLst>
                      <a:ext uri="{FF2B5EF4-FFF2-40B4-BE49-F238E27FC236}">
                        <a16:creationId xmlns:a16="http://schemas.microsoft.com/office/drawing/2014/main" id="{4901A120-030C-4F1A-A8DC-B2082AA59EE9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50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728" name="Straight Connector 727">
                  <a:extLst>
                    <a:ext uri="{FF2B5EF4-FFF2-40B4-BE49-F238E27FC236}">
                      <a16:creationId xmlns:a16="http://schemas.microsoft.com/office/drawing/2014/main" id="{188CAE94-46D7-4848-A016-D470E66C1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9" name="Straight Connector 728">
                  <a:extLst>
                    <a:ext uri="{FF2B5EF4-FFF2-40B4-BE49-F238E27FC236}">
                      <a16:creationId xmlns:a16="http://schemas.microsoft.com/office/drawing/2014/main" id="{79DA8D53-C461-48BF-A29D-19C0527FAF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33D9796B-B4EB-473D-888E-F5F903145953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7" name="Group 716">
              <a:extLst>
                <a:ext uri="{FF2B5EF4-FFF2-40B4-BE49-F238E27FC236}">
                  <a16:creationId xmlns:a16="http://schemas.microsoft.com/office/drawing/2014/main" id="{3640B280-A7DF-48EC-BE7C-6C350DF1CF7C}"/>
                </a:ext>
              </a:extLst>
            </p:cNvPr>
            <p:cNvGrpSpPr/>
            <p:nvPr/>
          </p:nvGrpSpPr>
          <p:grpSpPr>
            <a:xfrm>
              <a:off x="5372321" y="2229056"/>
              <a:ext cx="430354" cy="195544"/>
              <a:chOff x="1679304" y="2229056"/>
              <a:chExt cx="430354" cy="195544"/>
            </a:xfrm>
          </p:grpSpPr>
          <p:grpSp>
            <p:nvGrpSpPr>
              <p:cNvPr id="718" name="Group 717">
                <a:extLst>
                  <a:ext uri="{FF2B5EF4-FFF2-40B4-BE49-F238E27FC236}">
                    <a16:creationId xmlns:a16="http://schemas.microsoft.com/office/drawing/2014/main" id="{BFF92187-8A61-4F91-A4B7-3252F9580702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720" name="Group 719">
                  <a:extLst>
                    <a:ext uri="{FF2B5EF4-FFF2-40B4-BE49-F238E27FC236}">
                      <a16:creationId xmlns:a16="http://schemas.microsoft.com/office/drawing/2014/main" id="{A3DBBD74-C9C3-496D-B869-B0C38232035B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723" name="Rectangle 722">
                    <a:extLst>
                      <a:ext uri="{FF2B5EF4-FFF2-40B4-BE49-F238E27FC236}">
                        <a16:creationId xmlns:a16="http://schemas.microsoft.com/office/drawing/2014/main" id="{EFCBEE08-848F-459E-8A4C-2EBA0CE1C989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4" name="Rectangle 723">
                    <a:extLst>
                      <a:ext uri="{FF2B5EF4-FFF2-40B4-BE49-F238E27FC236}">
                        <a16:creationId xmlns:a16="http://schemas.microsoft.com/office/drawing/2014/main" id="{F9DB8C28-8B7A-422A-85E3-9CA87BC39076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58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721" name="Straight Connector 720">
                  <a:extLst>
                    <a:ext uri="{FF2B5EF4-FFF2-40B4-BE49-F238E27FC236}">
                      <a16:creationId xmlns:a16="http://schemas.microsoft.com/office/drawing/2014/main" id="{A66DB4E5-1C78-43BE-998D-0B42D92313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2" name="Straight Connector 721">
                  <a:extLst>
                    <a:ext uri="{FF2B5EF4-FFF2-40B4-BE49-F238E27FC236}">
                      <a16:creationId xmlns:a16="http://schemas.microsoft.com/office/drawing/2014/main" id="{AFB04614-2813-4B07-B602-6E16B02EC9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2223085E-FF25-42A4-8A32-73A03D4C63EB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977A908E-6A50-465F-AE64-E1ADF2124FD8}"/>
              </a:ext>
            </a:extLst>
          </p:cNvPr>
          <p:cNvGrpSpPr/>
          <p:nvPr/>
        </p:nvGrpSpPr>
        <p:grpSpPr>
          <a:xfrm>
            <a:off x="2220307" y="4414837"/>
            <a:ext cx="4123371" cy="195544"/>
            <a:chOff x="1679304" y="2229056"/>
            <a:chExt cx="4123371" cy="195544"/>
          </a:xfrm>
        </p:grpSpPr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B5098D88-D663-46CB-A1B7-DB1E32D44617}"/>
                </a:ext>
              </a:extLst>
            </p:cNvPr>
            <p:cNvGrpSpPr/>
            <p:nvPr/>
          </p:nvGrpSpPr>
          <p:grpSpPr>
            <a:xfrm>
              <a:off x="1679304" y="2229056"/>
              <a:ext cx="430354" cy="195544"/>
              <a:chOff x="1679304" y="2229056"/>
              <a:chExt cx="430354" cy="195544"/>
            </a:xfrm>
          </p:grpSpPr>
          <p:grpSp>
            <p:nvGrpSpPr>
              <p:cNvPr id="832" name="Group 831">
                <a:extLst>
                  <a:ext uri="{FF2B5EF4-FFF2-40B4-BE49-F238E27FC236}">
                    <a16:creationId xmlns:a16="http://schemas.microsoft.com/office/drawing/2014/main" id="{2F30C049-4253-4B98-81DC-A389E3EA4041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834" name="Group 833">
                  <a:extLst>
                    <a:ext uri="{FF2B5EF4-FFF2-40B4-BE49-F238E27FC236}">
                      <a16:creationId xmlns:a16="http://schemas.microsoft.com/office/drawing/2014/main" id="{BDD30571-7E95-418C-9550-A354D61E9324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837" name="Rectangle 836">
                    <a:extLst>
                      <a:ext uri="{FF2B5EF4-FFF2-40B4-BE49-F238E27FC236}">
                        <a16:creationId xmlns:a16="http://schemas.microsoft.com/office/drawing/2014/main" id="{660277AF-C3CB-410D-A555-231774CD62B5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38" name="Rectangle 837">
                    <a:extLst>
                      <a:ext uri="{FF2B5EF4-FFF2-40B4-BE49-F238E27FC236}">
                        <a16:creationId xmlns:a16="http://schemas.microsoft.com/office/drawing/2014/main" id="{6D70B654-A46B-4B3E-8EAD-C9534165D06D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03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835" name="Straight Connector 834">
                  <a:extLst>
                    <a:ext uri="{FF2B5EF4-FFF2-40B4-BE49-F238E27FC236}">
                      <a16:creationId xmlns:a16="http://schemas.microsoft.com/office/drawing/2014/main" id="{070EDDC0-867D-442D-AC19-7463FD6A2B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6" name="Straight Connector 835">
                  <a:extLst>
                    <a:ext uri="{FF2B5EF4-FFF2-40B4-BE49-F238E27FC236}">
                      <a16:creationId xmlns:a16="http://schemas.microsoft.com/office/drawing/2014/main" id="{8C96771D-80EF-48B0-8349-8A8557DF8E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3" name="Rectangle 832">
                <a:extLst>
                  <a:ext uri="{FF2B5EF4-FFF2-40B4-BE49-F238E27FC236}">
                    <a16:creationId xmlns:a16="http://schemas.microsoft.com/office/drawing/2014/main" id="{42ACAEB3-C63E-40FB-9EDE-241842CA6915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507F1E4D-5E27-4ADA-972F-F8EFB720B845}"/>
                </a:ext>
              </a:extLst>
            </p:cNvPr>
            <p:cNvGrpSpPr/>
            <p:nvPr/>
          </p:nvGrpSpPr>
          <p:grpSpPr>
            <a:xfrm>
              <a:off x="2206878" y="2229056"/>
              <a:ext cx="430354" cy="195544"/>
              <a:chOff x="1679304" y="2229056"/>
              <a:chExt cx="430354" cy="195544"/>
            </a:xfrm>
          </p:grpSpPr>
          <p:grpSp>
            <p:nvGrpSpPr>
              <p:cNvPr id="825" name="Group 824">
                <a:extLst>
                  <a:ext uri="{FF2B5EF4-FFF2-40B4-BE49-F238E27FC236}">
                    <a16:creationId xmlns:a16="http://schemas.microsoft.com/office/drawing/2014/main" id="{AD826A29-F0F6-4409-A25E-FF430A39E183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827" name="Group 826">
                  <a:extLst>
                    <a:ext uri="{FF2B5EF4-FFF2-40B4-BE49-F238E27FC236}">
                      <a16:creationId xmlns:a16="http://schemas.microsoft.com/office/drawing/2014/main" id="{87A43D9B-588B-4F0A-92EE-EA5B5A99B832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830" name="Rectangle 829">
                    <a:extLst>
                      <a:ext uri="{FF2B5EF4-FFF2-40B4-BE49-F238E27FC236}">
                        <a16:creationId xmlns:a16="http://schemas.microsoft.com/office/drawing/2014/main" id="{F4414E0C-420A-44B7-AA81-2383231EAF79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31" name="Rectangle 830">
                    <a:extLst>
                      <a:ext uri="{FF2B5EF4-FFF2-40B4-BE49-F238E27FC236}">
                        <a16:creationId xmlns:a16="http://schemas.microsoft.com/office/drawing/2014/main" id="{135419A7-16DC-462B-BA26-519DEAF71887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11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828" name="Straight Connector 827">
                  <a:extLst>
                    <a:ext uri="{FF2B5EF4-FFF2-40B4-BE49-F238E27FC236}">
                      <a16:creationId xmlns:a16="http://schemas.microsoft.com/office/drawing/2014/main" id="{E669A151-7B39-4832-AAB2-3B53C333C9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9" name="Straight Connector 828">
                  <a:extLst>
                    <a:ext uri="{FF2B5EF4-FFF2-40B4-BE49-F238E27FC236}">
                      <a16:creationId xmlns:a16="http://schemas.microsoft.com/office/drawing/2014/main" id="{88E435BC-A6FD-4919-9AC4-55FFFC3C85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6" name="Rectangle 825">
                <a:extLst>
                  <a:ext uri="{FF2B5EF4-FFF2-40B4-BE49-F238E27FC236}">
                    <a16:creationId xmlns:a16="http://schemas.microsoft.com/office/drawing/2014/main" id="{4B0686DA-B7E8-42A7-B93B-D65AD4D62135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FA077892-8D20-4DEC-81AF-16CC9A515FBE}"/>
                </a:ext>
              </a:extLst>
            </p:cNvPr>
            <p:cNvGrpSpPr/>
            <p:nvPr/>
          </p:nvGrpSpPr>
          <p:grpSpPr>
            <a:xfrm>
              <a:off x="2734452" y="2229056"/>
              <a:ext cx="430354" cy="195544"/>
              <a:chOff x="1679304" y="2229056"/>
              <a:chExt cx="430354" cy="195544"/>
            </a:xfrm>
          </p:grpSpPr>
          <p:grpSp>
            <p:nvGrpSpPr>
              <p:cNvPr id="818" name="Group 817">
                <a:extLst>
                  <a:ext uri="{FF2B5EF4-FFF2-40B4-BE49-F238E27FC236}">
                    <a16:creationId xmlns:a16="http://schemas.microsoft.com/office/drawing/2014/main" id="{3BCCA6B6-5090-4589-86B9-972801C11AB3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820" name="Group 819">
                  <a:extLst>
                    <a:ext uri="{FF2B5EF4-FFF2-40B4-BE49-F238E27FC236}">
                      <a16:creationId xmlns:a16="http://schemas.microsoft.com/office/drawing/2014/main" id="{7B8FA08B-C4F4-4F54-BBE6-68F37FDBCC20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823" name="Rectangle 822">
                    <a:extLst>
                      <a:ext uri="{FF2B5EF4-FFF2-40B4-BE49-F238E27FC236}">
                        <a16:creationId xmlns:a16="http://schemas.microsoft.com/office/drawing/2014/main" id="{392F6A24-C670-42DE-8B2F-117629DE1D83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24" name="Rectangle 823">
                    <a:extLst>
                      <a:ext uri="{FF2B5EF4-FFF2-40B4-BE49-F238E27FC236}">
                        <a16:creationId xmlns:a16="http://schemas.microsoft.com/office/drawing/2014/main" id="{25699056-9BC0-42A8-A5F0-845C31BA947C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19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821" name="Straight Connector 820">
                  <a:extLst>
                    <a:ext uri="{FF2B5EF4-FFF2-40B4-BE49-F238E27FC236}">
                      <a16:creationId xmlns:a16="http://schemas.microsoft.com/office/drawing/2014/main" id="{7A0C02F3-86DD-4D20-AFB3-E06295C013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2" name="Straight Connector 821">
                  <a:extLst>
                    <a:ext uri="{FF2B5EF4-FFF2-40B4-BE49-F238E27FC236}">
                      <a16:creationId xmlns:a16="http://schemas.microsoft.com/office/drawing/2014/main" id="{F916F5E0-DF03-432E-A817-B7053EF0B8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9" name="Rectangle 818">
                <a:extLst>
                  <a:ext uri="{FF2B5EF4-FFF2-40B4-BE49-F238E27FC236}">
                    <a16:creationId xmlns:a16="http://schemas.microsoft.com/office/drawing/2014/main" id="{83242A88-4C3B-47E3-8619-4853C3E3FD60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8" name="Group 777">
              <a:extLst>
                <a:ext uri="{FF2B5EF4-FFF2-40B4-BE49-F238E27FC236}">
                  <a16:creationId xmlns:a16="http://schemas.microsoft.com/office/drawing/2014/main" id="{984BC256-CECA-4C7F-B95E-490CA8F420E9}"/>
                </a:ext>
              </a:extLst>
            </p:cNvPr>
            <p:cNvGrpSpPr/>
            <p:nvPr/>
          </p:nvGrpSpPr>
          <p:grpSpPr>
            <a:xfrm>
              <a:off x="3262026" y="2229056"/>
              <a:ext cx="430354" cy="195544"/>
              <a:chOff x="1679304" y="2229056"/>
              <a:chExt cx="430354" cy="195544"/>
            </a:xfrm>
          </p:grpSpPr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3A919ABA-C70F-4FA5-AA1D-868846DADC6D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813" name="Group 812">
                  <a:extLst>
                    <a:ext uri="{FF2B5EF4-FFF2-40B4-BE49-F238E27FC236}">
                      <a16:creationId xmlns:a16="http://schemas.microsoft.com/office/drawing/2014/main" id="{526B3E68-91A2-4A19-ADA6-E007C36F93A8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816" name="Rectangle 815">
                    <a:extLst>
                      <a:ext uri="{FF2B5EF4-FFF2-40B4-BE49-F238E27FC236}">
                        <a16:creationId xmlns:a16="http://schemas.microsoft.com/office/drawing/2014/main" id="{7A311C03-C5A9-4770-9404-35E31960C367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17" name="Rectangle 816">
                    <a:extLst>
                      <a:ext uri="{FF2B5EF4-FFF2-40B4-BE49-F238E27FC236}">
                        <a16:creationId xmlns:a16="http://schemas.microsoft.com/office/drawing/2014/main" id="{5AF4F16D-EB4E-4EF2-8FA9-CEED6D3507AD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27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814" name="Straight Connector 813">
                  <a:extLst>
                    <a:ext uri="{FF2B5EF4-FFF2-40B4-BE49-F238E27FC236}">
                      <a16:creationId xmlns:a16="http://schemas.microsoft.com/office/drawing/2014/main" id="{3328C7B6-AA52-4AFC-8E39-EFEC0A5DA7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5" name="Straight Connector 814">
                  <a:extLst>
                    <a:ext uri="{FF2B5EF4-FFF2-40B4-BE49-F238E27FC236}">
                      <a16:creationId xmlns:a16="http://schemas.microsoft.com/office/drawing/2014/main" id="{6315B5B4-5FBC-4349-BA9C-C17D7D5265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2" name="Rectangle 811">
                <a:extLst>
                  <a:ext uri="{FF2B5EF4-FFF2-40B4-BE49-F238E27FC236}">
                    <a16:creationId xmlns:a16="http://schemas.microsoft.com/office/drawing/2014/main" id="{355BADB9-F2C9-4E42-A3C7-480326B256A8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9" name="Group 778">
              <a:extLst>
                <a:ext uri="{FF2B5EF4-FFF2-40B4-BE49-F238E27FC236}">
                  <a16:creationId xmlns:a16="http://schemas.microsoft.com/office/drawing/2014/main" id="{14EEE127-3DEF-45D5-89DD-EF892365752A}"/>
                </a:ext>
              </a:extLst>
            </p:cNvPr>
            <p:cNvGrpSpPr/>
            <p:nvPr/>
          </p:nvGrpSpPr>
          <p:grpSpPr>
            <a:xfrm>
              <a:off x="3789600" y="2229056"/>
              <a:ext cx="430354" cy="195544"/>
              <a:chOff x="1679304" y="2229056"/>
              <a:chExt cx="430354" cy="195544"/>
            </a:xfrm>
          </p:grpSpPr>
          <p:grpSp>
            <p:nvGrpSpPr>
              <p:cNvPr id="804" name="Group 803">
                <a:extLst>
                  <a:ext uri="{FF2B5EF4-FFF2-40B4-BE49-F238E27FC236}">
                    <a16:creationId xmlns:a16="http://schemas.microsoft.com/office/drawing/2014/main" id="{2659CC0E-AB07-4F6C-85D9-B660EC0FAD81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806" name="Group 805">
                  <a:extLst>
                    <a:ext uri="{FF2B5EF4-FFF2-40B4-BE49-F238E27FC236}">
                      <a16:creationId xmlns:a16="http://schemas.microsoft.com/office/drawing/2014/main" id="{ED04E2F6-1EEA-4EED-9A33-8265BE45031A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809" name="Rectangle 808">
                    <a:extLst>
                      <a:ext uri="{FF2B5EF4-FFF2-40B4-BE49-F238E27FC236}">
                        <a16:creationId xmlns:a16="http://schemas.microsoft.com/office/drawing/2014/main" id="{26106C70-65F0-45F8-B5CB-D019EC44E71D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10" name="Rectangle 809">
                    <a:extLst>
                      <a:ext uri="{FF2B5EF4-FFF2-40B4-BE49-F238E27FC236}">
                        <a16:creationId xmlns:a16="http://schemas.microsoft.com/office/drawing/2014/main" id="{95304186-DAD6-4AA8-B737-84C8A905CCF6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35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807" name="Straight Connector 806">
                  <a:extLst>
                    <a:ext uri="{FF2B5EF4-FFF2-40B4-BE49-F238E27FC236}">
                      <a16:creationId xmlns:a16="http://schemas.microsoft.com/office/drawing/2014/main" id="{B67C7352-6E80-45BF-9E6D-844D6FABA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8" name="Straight Connector 807">
                  <a:extLst>
                    <a:ext uri="{FF2B5EF4-FFF2-40B4-BE49-F238E27FC236}">
                      <a16:creationId xmlns:a16="http://schemas.microsoft.com/office/drawing/2014/main" id="{231DD149-7970-4137-88E4-4D32E97A39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5" name="Rectangle 804">
                <a:extLst>
                  <a:ext uri="{FF2B5EF4-FFF2-40B4-BE49-F238E27FC236}">
                    <a16:creationId xmlns:a16="http://schemas.microsoft.com/office/drawing/2014/main" id="{6552E3F9-5C60-4E53-A9C2-8240B9793332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0" name="Group 779">
              <a:extLst>
                <a:ext uri="{FF2B5EF4-FFF2-40B4-BE49-F238E27FC236}">
                  <a16:creationId xmlns:a16="http://schemas.microsoft.com/office/drawing/2014/main" id="{14256DAB-525C-4594-8EBB-1AB94A20EEA0}"/>
                </a:ext>
              </a:extLst>
            </p:cNvPr>
            <p:cNvGrpSpPr/>
            <p:nvPr/>
          </p:nvGrpSpPr>
          <p:grpSpPr>
            <a:xfrm>
              <a:off x="4317174" y="2229056"/>
              <a:ext cx="430354" cy="195544"/>
              <a:chOff x="1679304" y="2229056"/>
              <a:chExt cx="430354" cy="195544"/>
            </a:xfrm>
          </p:grpSpPr>
          <p:grpSp>
            <p:nvGrpSpPr>
              <p:cNvPr id="797" name="Group 796">
                <a:extLst>
                  <a:ext uri="{FF2B5EF4-FFF2-40B4-BE49-F238E27FC236}">
                    <a16:creationId xmlns:a16="http://schemas.microsoft.com/office/drawing/2014/main" id="{9CE8B3D0-7564-4DAA-B5A3-CD3CF7225D98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799" name="Group 798">
                  <a:extLst>
                    <a:ext uri="{FF2B5EF4-FFF2-40B4-BE49-F238E27FC236}">
                      <a16:creationId xmlns:a16="http://schemas.microsoft.com/office/drawing/2014/main" id="{DB1FB0DB-547E-4CDC-915E-5D849D8039D3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802" name="Rectangle 801">
                    <a:extLst>
                      <a:ext uri="{FF2B5EF4-FFF2-40B4-BE49-F238E27FC236}">
                        <a16:creationId xmlns:a16="http://schemas.microsoft.com/office/drawing/2014/main" id="{72649C3A-639F-4386-85FD-B48ED45574FB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5EC414DB-3A83-4A36-8086-F9439C918F04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43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800" name="Straight Connector 799">
                  <a:extLst>
                    <a:ext uri="{FF2B5EF4-FFF2-40B4-BE49-F238E27FC236}">
                      <a16:creationId xmlns:a16="http://schemas.microsoft.com/office/drawing/2014/main" id="{0C0E4FC4-559F-4C3E-BA20-50AF2BD21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1" name="Straight Connector 800">
                  <a:extLst>
                    <a:ext uri="{FF2B5EF4-FFF2-40B4-BE49-F238E27FC236}">
                      <a16:creationId xmlns:a16="http://schemas.microsoft.com/office/drawing/2014/main" id="{D62852E0-5910-4838-AC24-67090C3C97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8" name="Rectangle 797">
                <a:extLst>
                  <a:ext uri="{FF2B5EF4-FFF2-40B4-BE49-F238E27FC236}">
                    <a16:creationId xmlns:a16="http://schemas.microsoft.com/office/drawing/2014/main" id="{31462B73-6B7C-4750-8637-BC49DD5458D6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1" name="Group 780">
              <a:extLst>
                <a:ext uri="{FF2B5EF4-FFF2-40B4-BE49-F238E27FC236}">
                  <a16:creationId xmlns:a16="http://schemas.microsoft.com/office/drawing/2014/main" id="{697F40A6-DFFA-4841-893A-D13942379EF9}"/>
                </a:ext>
              </a:extLst>
            </p:cNvPr>
            <p:cNvGrpSpPr/>
            <p:nvPr/>
          </p:nvGrpSpPr>
          <p:grpSpPr>
            <a:xfrm>
              <a:off x="4844748" y="2229056"/>
              <a:ext cx="430354" cy="195544"/>
              <a:chOff x="1679304" y="2229056"/>
              <a:chExt cx="430354" cy="195544"/>
            </a:xfrm>
          </p:grpSpPr>
          <p:grpSp>
            <p:nvGrpSpPr>
              <p:cNvPr id="790" name="Group 789">
                <a:extLst>
                  <a:ext uri="{FF2B5EF4-FFF2-40B4-BE49-F238E27FC236}">
                    <a16:creationId xmlns:a16="http://schemas.microsoft.com/office/drawing/2014/main" id="{B04A47EC-9309-4ECF-9F75-9F5F252423B7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792" name="Group 791">
                  <a:extLst>
                    <a:ext uri="{FF2B5EF4-FFF2-40B4-BE49-F238E27FC236}">
                      <a16:creationId xmlns:a16="http://schemas.microsoft.com/office/drawing/2014/main" id="{22DE1A53-04E1-4388-A3C2-12C4FA42D302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795" name="Rectangle 794">
                    <a:extLst>
                      <a:ext uri="{FF2B5EF4-FFF2-40B4-BE49-F238E27FC236}">
                        <a16:creationId xmlns:a16="http://schemas.microsoft.com/office/drawing/2014/main" id="{19BDC11E-D997-4882-8CE5-09ECDC526AC4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96" name="Rectangle 795">
                    <a:extLst>
                      <a:ext uri="{FF2B5EF4-FFF2-40B4-BE49-F238E27FC236}">
                        <a16:creationId xmlns:a16="http://schemas.microsoft.com/office/drawing/2014/main" id="{180B6D34-7333-42C9-8661-27817708B6BA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51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793" name="Straight Connector 792">
                  <a:extLst>
                    <a:ext uri="{FF2B5EF4-FFF2-40B4-BE49-F238E27FC236}">
                      <a16:creationId xmlns:a16="http://schemas.microsoft.com/office/drawing/2014/main" id="{537D2343-E577-4A61-9A15-A6BF036381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4" name="Straight Connector 793">
                  <a:extLst>
                    <a:ext uri="{FF2B5EF4-FFF2-40B4-BE49-F238E27FC236}">
                      <a16:creationId xmlns:a16="http://schemas.microsoft.com/office/drawing/2014/main" id="{3390FE6D-E847-44C5-80E5-832C4D262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1" name="Rectangle 790">
                <a:extLst>
                  <a:ext uri="{FF2B5EF4-FFF2-40B4-BE49-F238E27FC236}">
                    <a16:creationId xmlns:a16="http://schemas.microsoft.com/office/drawing/2014/main" id="{BB3BB713-B74C-4E22-91D9-A7E41B6FBFBB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2" name="Group 781">
              <a:extLst>
                <a:ext uri="{FF2B5EF4-FFF2-40B4-BE49-F238E27FC236}">
                  <a16:creationId xmlns:a16="http://schemas.microsoft.com/office/drawing/2014/main" id="{15B69249-534F-44FC-9BCD-86BDACFE5F0E}"/>
                </a:ext>
              </a:extLst>
            </p:cNvPr>
            <p:cNvGrpSpPr/>
            <p:nvPr/>
          </p:nvGrpSpPr>
          <p:grpSpPr>
            <a:xfrm>
              <a:off x="5372321" y="2229056"/>
              <a:ext cx="430354" cy="195544"/>
              <a:chOff x="1679304" y="2229056"/>
              <a:chExt cx="430354" cy="195544"/>
            </a:xfrm>
          </p:grpSpPr>
          <p:grpSp>
            <p:nvGrpSpPr>
              <p:cNvPr id="783" name="Group 782">
                <a:extLst>
                  <a:ext uri="{FF2B5EF4-FFF2-40B4-BE49-F238E27FC236}">
                    <a16:creationId xmlns:a16="http://schemas.microsoft.com/office/drawing/2014/main" id="{1A5201FB-201F-4856-870B-8B40803AA047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785" name="Group 784">
                  <a:extLst>
                    <a:ext uri="{FF2B5EF4-FFF2-40B4-BE49-F238E27FC236}">
                      <a16:creationId xmlns:a16="http://schemas.microsoft.com/office/drawing/2014/main" id="{846A7039-188F-4D7A-8104-C15B18126269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788" name="Rectangle 787">
                    <a:extLst>
                      <a:ext uri="{FF2B5EF4-FFF2-40B4-BE49-F238E27FC236}">
                        <a16:creationId xmlns:a16="http://schemas.microsoft.com/office/drawing/2014/main" id="{4D6AE6A7-BA96-439B-B607-8139F0108F50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89" name="Rectangle 788">
                    <a:extLst>
                      <a:ext uri="{FF2B5EF4-FFF2-40B4-BE49-F238E27FC236}">
                        <a16:creationId xmlns:a16="http://schemas.microsoft.com/office/drawing/2014/main" id="{467C397A-2EC3-455E-AE18-68F8DE4D6ED8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59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786" name="Straight Connector 785">
                  <a:extLst>
                    <a:ext uri="{FF2B5EF4-FFF2-40B4-BE49-F238E27FC236}">
                      <a16:creationId xmlns:a16="http://schemas.microsoft.com/office/drawing/2014/main" id="{C1767986-7F23-44FE-AE32-414B2830F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7" name="Straight Connector 786">
                  <a:extLst>
                    <a:ext uri="{FF2B5EF4-FFF2-40B4-BE49-F238E27FC236}">
                      <a16:creationId xmlns:a16="http://schemas.microsoft.com/office/drawing/2014/main" id="{18235BDB-02ED-49CE-BC69-49A81BC884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4" name="Rectangle 783">
                <a:extLst>
                  <a:ext uri="{FF2B5EF4-FFF2-40B4-BE49-F238E27FC236}">
                    <a16:creationId xmlns:a16="http://schemas.microsoft.com/office/drawing/2014/main" id="{11AFFFEA-F9E5-4E6E-8539-0C2817DA403A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39" name="Group 838">
            <a:extLst>
              <a:ext uri="{FF2B5EF4-FFF2-40B4-BE49-F238E27FC236}">
                <a16:creationId xmlns:a16="http://schemas.microsoft.com/office/drawing/2014/main" id="{F87B0A2F-43E2-4B07-9514-8FB6CEFEF648}"/>
              </a:ext>
            </a:extLst>
          </p:cNvPr>
          <p:cNvGrpSpPr/>
          <p:nvPr/>
        </p:nvGrpSpPr>
        <p:grpSpPr>
          <a:xfrm>
            <a:off x="2220307" y="5027684"/>
            <a:ext cx="4123371" cy="195544"/>
            <a:chOff x="1679304" y="2229056"/>
            <a:chExt cx="4123371" cy="195544"/>
          </a:xfrm>
        </p:grpSpPr>
        <p:grpSp>
          <p:nvGrpSpPr>
            <p:cNvPr id="840" name="Group 839">
              <a:extLst>
                <a:ext uri="{FF2B5EF4-FFF2-40B4-BE49-F238E27FC236}">
                  <a16:creationId xmlns:a16="http://schemas.microsoft.com/office/drawing/2014/main" id="{AD9DC28A-1F20-41F3-976D-1A4B3656A6F5}"/>
                </a:ext>
              </a:extLst>
            </p:cNvPr>
            <p:cNvGrpSpPr/>
            <p:nvPr/>
          </p:nvGrpSpPr>
          <p:grpSpPr>
            <a:xfrm>
              <a:off x="1679304" y="2229056"/>
              <a:ext cx="430354" cy="195544"/>
              <a:chOff x="1679304" y="2229056"/>
              <a:chExt cx="430354" cy="195544"/>
            </a:xfrm>
          </p:grpSpPr>
          <p:grpSp>
            <p:nvGrpSpPr>
              <p:cNvPr id="897" name="Group 896">
                <a:extLst>
                  <a:ext uri="{FF2B5EF4-FFF2-40B4-BE49-F238E27FC236}">
                    <a16:creationId xmlns:a16="http://schemas.microsoft.com/office/drawing/2014/main" id="{15F92D47-D529-4A0E-BD5F-6466AFA08E82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899" name="Group 898">
                  <a:extLst>
                    <a:ext uri="{FF2B5EF4-FFF2-40B4-BE49-F238E27FC236}">
                      <a16:creationId xmlns:a16="http://schemas.microsoft.com/office/drawing/2014/main" id="{A09569C3-57A6-406B-8AB5-E7C97A5A7FEB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902" name="Rectangle 901">
                    <a:extLst>
                      <a:ext uri="{FF2B5EF4-FFF2-40B4-BE49-F238E27FC236}">
                        <a16:creationId xmlns:a16="http://schemas.microsoft.com/office/drawing/2014/main" id="{A0C449CA-CA58-46D2-B651-FF7942DB2D96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3" name="Rectangle 902">
                    <a:extLst>
                      <a:ext uri="{FF2B5EF4-FFF2-40B4-BE49-F238E27FC236}">
                        <a16:creationId xmlns:a16="http://schemas.microsoft.com/office/drawing/2014/main" id="{094E000C-3B72-43B9-A16A-C6A466407A0C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04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900" name="Straight Connector 899">
                  <a:extLst>
                    <a:ext uri="{FF2B5EF4-FFF2-40B4-BE49-F238E27FC236}">
                      <a16:creationId xmlns:a16="http://schemas.microsoft.com/office/drawing/2014/main" id="{C4027B2B-2CCC-4E46-A501-7FD798D655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1" name="Straight Connector 900">
                  <a:extLst>
                    <a:ext uri="{FF2B5EF4-FFF2-40B4-BE49-F238E27FC236}">
                      <a16:creationId xmlns:a16="http://schemas.microsoft.com/office/drawing/2014/main" id="{7D9B7A43-44AA-4E67-BA6C-1204EEC76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8" name="Rectangle 897">
                <a:extLst>
                  <a:ext uri="{FF2B5EF4-FFF2-40B4-BE49-F238E27FC236}">
                    <a16:creationId xmlns:a16="http://schemas.microsoft.com/office/drawing/2014/main" id="{8CDDD9B6-F1A5-4B11-B2D4-5C2DCDB90B35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1" name="Group 840">
              <a:extLst>
                <a:ext uri="{FF2B5EF4-FFF2-40B4-BE49-F238E27FC236}">
                  <a16:creationId xmlns:a16="http://schemas.microsoft.com/office/drawing/2014/main" id="{80E270C2-27F0-430B-9791-18C830059B9E}"/>
                </a:ext>
              </a:extLst>
            </p:cNvPr>
            <p:cNvGrpSpPr/>
            <p:nvPr/>
          </p:nvGrpSpPr>
          <p:grpSpPr>
            <a:xfrm>
              <a:off x="2206878" y="2229056"/>
              <a:ext cx="430354" cy="195544"/>
              <a:chOff x="1679304" y="2229056"/>
              <a:chExt cx="430354" cy="195544"/>
            </a:xfrm>
          </p:grpSpPr>
          <p:grpSp>
            <p:nvGrpSpPr>
              <p:cNvPr id="890" name="Group 889">
                <a:extLst>
                  <a:ext uri="{FF2B5EF4-FFF2-40B4-BE49-F238E27FC236}">
                    <a16:creationId xmlns:a16="http://schemas.microsoft.com/office/drawing/2014/main" id="{5E562E63-B043-403F-9124-2E7C580F1E5A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892" name="Group 891">
                  <a:extLst>
                    <a:ext uri="{FF2B5EF4-FFF2-40B4-BE49-F238E27FC236}">
                      <a16:creationId xmlns:a16="http://schemas.microsoft.com/office/drawing/2014/main" id="{9918DA0B-923E-4A78-919E-A4F8B329BFC3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895" name="Rectangle 894">
                    <a:extLst>
                      <a:ext uri="{FF2B5EF4-FFF2-40B4-BE49-F238E27FC236}">
                        <a16:creationId xmlns:a16="http://schemas.microsoft.com/office/drawing/2014/main" id="{D72600C3-A5EC-4879-B5B0-E0110C3F1FB0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6" name="Rectangle 895">
                    <a:extLst>
                      <a:ext uri="{FF2B5EF4-FFF2-40B4-BE49-F238E27FC236}">
                        <a16:creationId xmlns:a16="http://schemas.microsoft.com/office/drawing/2014/main" id="{8C35A4B3-9710-41D5-A605-BB7E08EDFA66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12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893" name="Straight Connector 892">
                  <a:extLst>
                    <a:ext uri="{FF2B5EF4-FFF2-40B4-BE49-F238E27FC236}">
                      <a16:creationId xmlns:a16="http://schemas.microsoft.com/office/drawing/2014/main" id="{B20F7517-7F3E-4C09-9B8C-8097B9736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4" name="Straight Connector 893">
                  <a:extLst>
                    <a:ext uri="{FF2B5EF4-FFF2-40B4-BE49-F238E27FC236}">
                      <a16:creationId xmlns:a16="http://schemas.microsoft.com/office/drawing/2014/main" id="{7198D684-7CD2-4E17-AEF7-915E3F2A3D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1" name="Rectangle 890">
                <a:extLst>
                  <a:ext uri="{FF2B5EF4-FFF2-40B4-BE49-F238E27FC236}">
                    <a16:creationId xmlns:a16="http://schemas.microsoft.com/office/drawing/2014/main" id="{067F4FB5-EA93-43DE-9AD9-8CFF8E15F526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2" name="Group 841">
              <a:extLst>
                <a:ext uri="{FF2B5EF4-FFF2-40B4-BE49-F238E27FC236}">
                  <a16:creationId xmlns:a16="http://schemas.microsoft.com/office/drawing/2014/main" id="{14B0A982-9CD9-4E87-97C6-2331C080C7DC}"/>
                </a:ext>
              </a:extLst>
            </p:cNvPr>
            <p:cNvGrpSpPr/>
            <p:nvPr/>
          </p:nvGrpSpPr>
          <p:grpSpPr>
            <a:xfrm>
              <a:off x="2734452" y="2229056"/>
              <a:ext cx="430354" cy="195544"/>
              <a:chOff x="1679304" y="2229056"/>
              <a:chExt cx="430354" cy="195544"/>
            </a:xfrm>
          </p:grpSpPr>
          <p:grpSp>
            <p:nvGrpSpPr>
              <p:cNvPr id="883" name="Group 882">
                <a:extLst>
                  <a:ext uri="{FF2B5EF4-FFF2-40B4-BE49-F238E27FC236}">
                    <a16:creationId xmlns:a16="http://schemas.microsoft.com/office/drawing/2014/main" id="{71BBC7C7-25A6-4AE9-A002-23866924D19E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885" name="Group 884">
                  <a:extLst>
                    <a:ext uri="{FF2B5EF4-FFF2-40B4-BE49-F238E27FC236}">
                      <a16:creationId xmlns:a16="http://schemas.microsoft.com/office/drawing/2014/main" id="{3937DF3C-DA4F-40DD-ABB4-56155EB82689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888" name="Rectangle 887">
                    <a:extLst>
                      <a:ext uri="{FF2B5EF4-FFF2-40B4-BE49-F238E27FC236}">
                        <a16:creationId xmlns:a16="http://schemas.microsoft.com/office/drawing/2014/main" id="{07B30C2E-4D8D-468D-A07A-14F6F7A8F055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9" name="Rectangle 888">
                    <a:extLst>
                      <a:ext uri="{FF2B5EF4-FFF2-40B4-BE49-F238E27FC236}">
                        <a16:creationId xmlns:a16="http://schemas.microsoft.com/office/drawing/2014/main" id="{142F523B-11AA-4042-8B0D-E1DEB9B76012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20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886" name="Straight Connector 885">
                  <a:extLst>
                    <a:ext uri="{FF2B5EF4-FFF2-40B4-BE49-F238E27FC236}">
                      <a16:creationId xmlns:a16="http://schemas.microsoft.com/office/drawing/2014/main" id="{AE51E16E-205F-4BB4-9D43-1C34C69ED4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7" name="Straight Connector 886">
                  <a:extLst>
                    <a:ext uri="{FF2B5EF4-FFF2-40B4-BE49-F238E27FC236}">
                      <a16:creationId xmlns:a16="http://schemas.microsoft.com/office/drawing/2014/main" id="{86E3C31C-4B00-47B5-A5A1-6614F3F9B3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4" name="Rectangle 883">
                <a:extLst>
                  <a:ext uri="{FF2B5EF4-FFF2-40B4-BE49-F238E27FC236}">
                    <a16:creationId xmlns:a16="http://schemas.microsoft.com/office/drawing/2014/main" id="{4EB23401-FC94-464C-8F68-CD2FE184F166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3" name="Group 842">
              <a:extLst>
                <a:ext uri="{FF2B5EF4-FFF2-40B4-BE49-F238E27FC236}">
                  <a16:creationId xmlns:a16="http://schemas.microsoft.com/office/drawing/2014/main" id="{782C63D4-8986-456B-B360-BCE95ADE6A30}"/>
                </a:ext>
              </a:extLst>
            </p:cNvPr>
            <p:cNvGrpSpPr/>
            <p:nvPr/>
          </p:nvGrpSpPr>
          <p:grpSpPr>
            <a:xfrm>
              <a:off x="3262026" y="2229056"/>
              <a:ext cx="430354" cy="195544"/>
              <a:chOff x="1679304" y="2229056"/>
              <a:chExt cx="430354" cy="195544"/>
            </a:xfrm>
          </p:grpSpPr>
          <p:grpSp>
            <p:nvGrpSpPr>
              <p:cNvPr id="876" name="Group 875">
                <a:extLst>
                  <a:ext uri="{FF2B5EF4-FFF2-40B4-BE49-F238E27FC236}">
                    <a16:creationId xmlns:a16="http://schemas.microsoft.com/office/drawing/2014/main" id="{03201F3F-9783-44CA-8273-B743880926DC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878" name="Group 877">
                  <a:extLst>
                    <a:ext uri="{FF2B5EF4-FFF2-40B4-BE49-F238E27FC236}">
                      <a16:creationId xmlns:a16="http://schemas.microsoft.com/office/drawing/2014/main" id="{7B7C7D0D-91DE-436F-A23C-356860FEAEA8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881" name="Rectangle 880">
                    <a:extLst>
                      <a:ext uri="{FF2B5EF4-FFF2-40B4-BE49-F238E27FC236}">
                        <a16:creationId xmlns:a16="http://schemas.microsoft.com/office/drawing/2014/main" id="{B1239EF6-90C6-4914-A611-DBCFBD844B37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2" name="Rectangle 881">
                    <a:extLst>
                      <a:ext uri="{FF2B5EF4-FFF2-40B4-BE49-F238E27FC236}">
                        <a16:creationId xmlns:a16="http://schemas.microsoft.com/office/drawing/2014/main" id="{9AEF6BC8-09F7-4869-9067-7B7C2052AEFD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28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879" name="Straight Connector 878">
                  <a:extLst>
                    <a:ext uri="{FF2B5EF4-FFF2-40B4-BE49-F238E27FC236}">
                      <a16:creationId xmlns:a16="http://schemas.microsoft.com/office/drawing/2014/main" id="{D544B662-BB86-49AA-9425-EF4FF9ECC6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0" name="Straight Connector 879">
                  <a:extLst>
                    <a:ext uri="{FF2B5EF4-FFF2-40B4-BE49-F238E27FC236}">
                      <a16:creationId xmlns:a16="http://schemas.microsoft.com/office/drawing/2014/main" id="{CB8D38B2-4537-430C-A667-03C519D206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7" name="Rectangle 876">
                <a:extLst>
                  <a:ext uri="{FF2B5EF4-FFF2-40B4-BE49-F238E27FC236}">
                    <a16:creationId xmlns:a16="http://schemas.microsoft.com/office/drawing/2014/main" id="{A76CDEF6-DDD9-4411-8864-4F6844A66D8D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4" name="Group 843">
              <a:extLst>
                <a:ext uri="{FF2B5EF4-FFF2-40B4-BE49-F238E27FC236}">
                  <a16:creationId xmlns:a16="http://schemas.microsoft.com/office/drawing/2014/main" id="{FC4393EB-254C-4C59-B03B-3E99B16B7813}"/>
                </a:ext>
              </a:extLst>
            </p:cNvPr>
            <p:cNvGrpSpPr/>
            <p:nvPr/>
          </p:nvGrpSpPr>
          <p:grpSpPr>
            <a:xfrm>
              <a:off x="3789600" y="2229056"/>
              <a:ext cx="430354" cy="195544"/>
              <a:chOff x="1679304" y="2229056"/>
              <a:chExt cx="430354" cy="195544"/>
            </a:xfrm>
          </p:grpSpPr>
          <p:grpSp>
            <p:nvGrpSpPr>
              <p:cNvPr id="869" name="Group 868">
                <a:extLst>
                  <a:ext uri="{FF2B5EF4-FFF2-40B4-BE49-F238E27FC236}">
                    <a16:creationId xmlns:a16="http://schemas.microsoft.com/office/drawing/2014/main" id="{ADDD5177-4372-4717-AE95-98AF9E31C9D3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871" name="Group 870">
                  <a:extLst>
                    <a:ext uri="{FF2B5EF4-FFF2-40B4-BE49-F238E27FC236}">
                      <a16:creationId xmlns:a16="http://schemas.microsoft.com/office/drawing/2014/main" id="{20CB9FEA-993F-48BD-8F07-69C759B94E3D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874" name="Rectangle 873">
                    <a:extLst>
                      <a:ext uri="{FF2B5EF4-FFF2-40B4-BE49-F238E27FC236}">
                        <a16:creationId xmlns:a16="http://schemas.microsoft.com/office/drawing/2014/main" id="{1D680451-E6A3-4D41-A388-474281BD0DE4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5" name="Rectangle 874">
                    <a:extLst>
                      <a:ext uri="{FF2B5EF4-FFF2-40B4-BE49-F238E27FC236}">
                        <a16:creationId xmlns:a16="http://schemas.microsoft.com/office/drawing/2014/main" id="{39A15C04-2265-476C-9D30-B4B2471AF9A3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36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872" name="Straight Connector 871">
                  <a:extLst>
                    <a:ext uri="{FF2B5EF4-FFF2-40B4-BE49-F238E27FC236}">
                      <a16:creationId xmlns:a16="http://schemas.microsoft.com/office/drawing/2014/main" id="{F3FB7400-7D87-4CA7-80CF-B23DF87755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>
                  <a:extLst>
                    <a:ext uri="{FF2B5EF4-FFF2-40B4-BE49-F238E27FC236}">
                      <a16:creationId xmlns:a16="http://schemas.microsoft.com/office/drawing/2014/main" id="{8D908016-E1DB-4CEE-B885-3066FBA2BD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0" name="Rectangle 869">
                <a:extLst>
                  <a:ext uri="{FF2B5EF4-FFF2-40B4-BE49-F238E27FC236}">
                    <a16:creationId xmlns:a16="http://schemas.microsoft.com/office/drawing/2014/main" id="{377B1BC0-5558-4FC0-BF3D-40B5EEB39CB9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5" name="Group 844">
              <a:extLst>
                <a:ext uri="{FF2B5EF4-FFF2-40B4-BE49-F238E27FC236}">
                  <a16:creationId xmlns:a16="http://schemas.microsoft.com/office/drawing/2014/main" id="{DE4A74B1-E446-4FBD-92E0-46DA37D5F0C0}"/>
                </a:ext>
              </a:extLst>
            </p:cNvPr>
            <p:cNvGrpSpPr/>
            <p:nvPr/>
          </p:nvGrpSpPr>
          <p:grpSpPr>
            <a:xfrm>
              <a:off x="4317174" y="2229056"/>
              <a:ext cx="430354" cy="195544"/>
              <a:chOff x="1679304" y="2229056"/>
              <a:chExt cx="430354" cy="195544"/>
            </a:xfrm>
          </p:grpSpPr>
          <p:grpSp>
            <p:nvGrpSpPr>
              <p:cNvPr id="862" name="Group 861">
                <a:extLst>
                  <a:ext uri="{FF2B5EF4-FFF2-40B4-BE49-F238E27FC236}">
                    <a16:creationId xmlns:a16="http://schemas.microsoft.com/office/drawing/2014/main" id="{D8050A84-262F-49D6-B958-D7A8D8883E7D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864" name="Group 863">
                  <a:extLst>
                    <a:ext uri="{FF2B5EF4-FFF2-40B4-BE49-F238E27FC236}">
                      <a16:creationId xmlns:a16="http://schemas.microsoft.com/office/drawing/2014/main" id="{93461478-B6FE-44A7-8E17-D24373AF03A4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867" name="Rectangle 866">
                    <a:extLst>
                      <a:ext uri="{FF2B5EF4-FFF2-40B4-BE49-F238E27FC236}">
                        <a16:creationId xmlns:a16="http://schemas.microsoft.com/office/drawing/2014/main" id="{92B5C096-BEEA-48D1-8AAA-177C858F322D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68" name="Rectangle 867">
                    <a:extLst>
                      <a:ext uri="{FF2B5EF4-FFF2-40B4-BE49-F238E27FC236}">
                        <a16:creationId xmlns:a16="http://schemas.microsoft.com/office/drawing/2014/main" id="{A335065B-7325-463A-A4B5-823FB74721A1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44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865" name="Straight Connector 864">
                  <a:extLst>
                    <a:ext uri="{FF2B5EF4-FFF2-40B4-BE49-F238E27FC236}">
                      <a16:creationId xmlns:a16="http://schemas.microsoft.com/office/drawing/2014/main" id="{6CC008DE-8F88-457E-86C9-DEF613DF3B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6" name="Straight Connector 865">
                  <a:extLst>
                    <a:ext uri="{FF2B5EF4-FFF2-40B4-BE49-F238E27FC236}">
                      <a16:creationId xmlns:a16="http://schemas.microsoft.com/office/drawing/2014/main" id="{0DC6494A-F8DD-418C-8B2C-83119CBD3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3" name="Rectangle 862">
                <a:extLst>
                  <a:ext uri="{FF2B5EF4-FFF2-40B4-BE49-F238E27FC236}">
                    <a16:creationId xmlns:a16="http://schemas.microsoft.com/office/drawing/2014/main" id="{E9E49BC0-ECE5-4F59-BE80-542EE400CE09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6" name="Group 845">
              <a:extLst>
                <a:ext uri="{FF2B5EF4-FFF2-40B4-BE49-F238E27FC236}">
                  <a16:creationId xmlns:a16="http://schemas.microsoft.com/office/drawing/2014/main" id="{D0625F7E-13CE-4B9C-875D-9267C9ED4484}"/>
                </a:ext>
              </a:extLst>
            </p:cNvPr>
            <p:cNvGrpSpPr/>
            <p:nvPr/>
          </p:nvGrpSpPr>
          <p:grpSpPr>
            <a:xfrm>
              <a:off x="4844748" y="2229056"/>
              <a:ext cx="430354" cy="195544"/>
              <a:chOff x="1679304" y="2229056"/>
              <a:chExt cx="430354" cy="195544"/>
            </a:xfrm>
          </p:grpSpPr>
          <p:grpSp>
            <p:nvGrpSpPr>
              <p:cNvPr id="855" name="Group 854">
                <a:extLst>
                  <a:ext uri="{FF2B5EF4-FFF2-40B4-BE49-F238E27FC236}">
                    <a16:creationId xmlns:a16="http://schemas.microsoft.com/office/drawing/2014/main" id="{55AD5256-FB72-4B07-917B-365D2A69738A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857" name="Group 856">
                  <a:extLst>
                    <a:ext uri="{FF2B5EF4-FFF2-40B4-BE49-F238E27FC236}">
                      <a16:creationId xmlns:a16="http://schemas.microsoft.com/office/drawing/2014/main" id="{C08D6627-2D47-4E1B-9982-C185E42A1318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860" name="Rectangle 859">
                    <a:extLst>
                      <a:ext uri="{FF2B5EF4-FFF2-40B4-BE49-F238E27FC236}">
                        <a16:creationId xmlns:a16="http://schemas.microsoft.com/office/drawing/2014/main" id="{E7547212-C2C4-4327-9BE0-C4568E296108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61" name="Rectangle 860">
                    <a:extLst>
                      <a:ext uri="{FF2B5EF4-FFF2-40B4-BE49-F238E27FC236}">
                        <a16:creationId xmlns:a16="http://schemas.microsoft.com/office/drawing/2014/main" id="{A7305F4C-9D85-40CD-9FBA-D52C98508555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52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858" name="Straight Connector 857">
                  <a:extLst>
                    <a:ext uri="{FF2B5EF4-FFF2-40B4-BE49-F238E27FC236}">
                      <a16:creationId xmlns:a16="http://schemas.microsoft.com/office/drawing/2014/main" id="{1764A425-C3F4-48CC-B993-51BE92800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9" name="Straight Connector 858">
                  <a:extLst>
                    <a:ext uri="{FF2B5EF4-FFF2-40B4-BE49-F238E27FC236}">
                      <a16:creationId xmlns:a16="http://schemas.microsoft.com/office/drawing/2014/main" id="{942DEF04-E967-4EE2-9067-AC7CB5ED14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6" name="Rectangle 855">
                <a:extLst>
                  <a:ext uri="{FF2B5EF4-FFF2-40B4-BE49-F238E27FC236}">
                    <a16:creationId xmlns:a16="http://schemas.microsoft.com/office/drawing/2014/main" id="{6D448193-83E1-4EDB-B794-0E367A073406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7" name="Group 846">
              <a:extLst>
                <a:ext uri="{FF2B5EF4-FFF2-40B4-BE49-F238E27FC236}">
                  <a16:creationId xmlns:a16="http://schemas.microsoft.com/office/drawing/2014/main" id="{59DA666F-2BC9-4728-BB9F-0A9EB81C6A44}"/>
                </a:ext>
              </a:extLst>
            </p:cNvPr>
            <p:cNvGrpSpPr/>
            <p:nvPr/>
          </p:nvGrpSpPr>
          <p:grpSpPr>
            <a:xfrm>
              <a:off x="5372321" y="2229056"/>
              <a:ext cx="430354" cy="195544"/>
              <a:chOff x="1679304" y="2229056"/>
              <a:chExt cx="430354" cy="195544"/>
            </a:xfrm>
          </p:grpSpPr>
          <p:grpSp>
            <p:nvGrpSpPr>
              <p:cNvPr id="848" name="Group 847">
                <a:extLst>
                  <a:ext uri="{FF2B5EF4-FFF2-40B4-BE49-F238E27FC236}">
                    <a16:creationId xmlns:a16="http://schemas.microsoft.com/office/drawing/2014/main" id="{01731FFB-8AEF-4EDD-A97E-272FBA6DC4B1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850" name="Group 849">
                  <a:extLst>
                    <a:ext uri="{FF2B5EF4-FFF2-40B4-BE49-F238E27FC236}">
                      <a16:creationId xmlns:a16="http://schemas.microsoft.com/office/drawing/2014/main" id="{7B7BD054-F488-4B35-80DE-EC384BEBB271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853" name="Rectangle 852">
                    <a:extLst>
                      <a:ext uri="{FF2B5EF4-FFF2-40B4-BE49-F238E27FC236}">
                        <a16:creationId xmlns:a16="http://schemas.microsoft.com/office/drawing/2014/main" id="{186043F9-96C8-4054-B96B-741255B1462D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4" name="Rectangle 853">
                    <a:extLst>
                      <a:ext uri="{FF2B5EF4-FFF2-40B4-BE49-F238E27FC236}">
                        <a16:creationId xmlns:a16="http://schemas.microsoft.com/office/drawing/2014/main" id="{638C13EC-F3D2-47B3-A132-7C478A0C31CB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60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851" name="Straight Connector 850">
                  <a:extLst>
                    <a:ext uri="{FF2B5EF4-FFF2-40B4-BE49-F238E27FC236}">
                      <a16:creationId xmlns:a16="http://schemas.microsoft.com/office/drawing/2014/main" id="{8A11122B-4372-4830-98DE-B662DB5D23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2" name="Straight Connector 851">
                  <a:extLst>
                    <a:ext uri="{FF2B5EF4-FFF2-40B4-BE49-F238E27FC236}">
                      <a16:creationId xmlns:a16="http://schemas.microsoft.com/office/drawing/2014/main" id="{24962954-1394-45CE-B2F1-A0CA4532B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9" name="Rectangle 848">
                <a:extLst>
                  <a:ext uri="{FF2B5EF4-FFF2-40B4-BE49-F238E27FC236}">
                    <a16:creationId xmlns:a16="http://schemas.microsoft.com/office/drawing/2014/main" id="{39E675A3-D8B1-4DD2-BE35-05DE44AEF46B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04" name="Group 903">
            <a:extLst>
              <a:ext uri="{FF2B5EF4-FFF2-40B4-BE49-F238E27FC236}">
                <a16:creationId xmlns:a16="http://schemas.microsoft.com/office/drawing/2014/main" id="{91108D9F-AE8E-41C2-9733-3DB8D4E5EA74}"/>
              </a:ext>
            </a:extLst>
          </p:cNvPr>
          <p:cNvGrpSpPr/>
          <p:nvPr/>
        </p:nvGrpSpPr>
        <p:grpSpPr>
          <a:xfrm>
            <a:off x="2220307" y="5640531"/>
            <a:ext cx="4123371" cy="195544"/>
            <a:chOff x="1679304" y="2229056"/>
            <a:chExt cx="4123371" cy="195544"/>
          </a:xfrm>
        </p:grpSpPr>
        <p:grpSp>
          <p:nvGrpSpPr>
            <p:cNvPr id="905" name="Group 904">
              <a:extLst>
                <a:ext uri="{FF2B5EF4-FFF2-40B4-BE49-F238E27FC236}">
                  <a16:creationId xmlns:a16="http://schemas.microsoft.com/office/drawing/2014/main" id="{F984AF65-CD2D-4C1C-9382-5F1FBD5F27AF}"/>
                </a:ext>
              </a:extLst>
            </p:cNvPr>
            <p:cNvGrpSpPr/>
            <p:nvPr/>
          </p:nvGrpSpPr>
          <p:grpSpPr>
            <a:xfrm>
              <a:off x="1679304" y="2229056"/>
              <a:ext cx="430354" cy="195544"/>
              <a:chOff x="1679304" y="2229056"/>
              <a:chExt cx="430354" cy="195544"/>
            </a:xfrm>
          </p:grpSpPr>
          <p:grpSp>
            <p:nvGrpSpPr>
              <p:cNvPr id="962" name="Group 961">
                <a:extLst>
                  <a:ext uri="{FF2B5EF4-FFF2-40B4-BE49-F238E27FC236}">
                    <a16:creationId xmlns:a16="http://schemas.microsoft.com/office/drawing/2014/main" id="{6733D77F-0A2F-45BE-917D-1AD9AD98598A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964" name="Group 963">
                  <a:extLst>
                    <a:ext uri="{FF2B5EF4-FFF2-40B4-BE49-F238E27FC236}">
                      <a16:creationId xmlns:a16="http://schemas.microsoft.com/office/drawing/2014/main" id="{03053188-1ECE-4D4E-96A2-91CF215CC6EF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967" name="Rectangle 966">
                    <a:extLst>
                      <a:ext uri="{FF2B5EF4-FFF2-40B4-BE49-F238E27FC236}">
                        <a16:creationId xmlns:a16="http://schemas.microsoft.com/office/drawing/2014/main" id="{6180ADCC-1BD2-49FE-8A16-D02D50FF48ED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68" name="Rectangle 967">
                    <a:extLst>
                      <a:ext uri="{FF2B5EF4-FFF2-40B4-BE49-F238E27FC236}">
                        <a16:creationId xmlns:a16="http://schemas.microsoft.com/office/drawing/2014/main" id="{8B8600F4-0413-421E-A7A6-3DC999A84191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05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965" name="Straight Connector 964">
                  <a:extLst>
                    <a:ext uri="{FF2B5EF4-FFF2-40B4-BE49-F238E27FC236}">
                      <a16:creationId xmlns:a16="http://schemas.microsoft.com/office/drawing/2014/main" id="{137C8930-9C0B-4850-BD3E-80CC6D306C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6" name="Straight Connector 965">
                  <a:extLst>
                    <a:ext uri="{FF2B5EF4-FFF2-40B4-BE49-F238E27FC236}">
                      <a16:creationId xmlns:a16="http://schemas.microsoft.com/office/drawing/2014/main" id="{655F8DB8-E55C-4C24-BF62-CC69A412A3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3" name="Rectangle 962">
                <a:extLst>
                  <a:ext uri="{FF2B5EF4-FFF2-40B4-BE49-F238E27FC236}">
                    <a16:creationId xmlns:a16="http://schemas.microsoft.com/office/drawing/2014/main" id="{E1F196F3-D749-4017-9A94-D93921FA7F86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6" name="Group 905">
              <a:extLst>
                <a:ext uri="{FF2B5EF4-FFF2-40B4-BE49-F238E27FC236}">
                  <a16:creationId xmlns:a16="http://schemas.microsoft.com/office/drawing/2014/main" id="{900CF413-D7D9-4717-9DF8-909C84E32793}"/>
                </a:ext>
              </a:extLst>
            </p:cNvPr>
            <p:cNvGrpSpPr/>
            <p:nvPr/>
          </p:nvGrpSpPr>
          <p:grpSpPr>
            <a:xfrm>
              <a:off x="2206878" y="2229056"/>
              <a:ext cx="430354" cy="195544"/>
              <a:chOff x="1679304" y="2229056"/>
              <a:chExt cx="430354" cy="195544"/>
            </a:xfrm>
          </p:grpSpPr>
          <p:grpSp>
            <p:nvGrpSpPr>
              <p:cNvPr id="955" name="Group 954">
                <a:extLst>
                  <a:ext uri="{FF2B5EF4-FFF2-40B4-BE49-F238E27FC236}">
                    <a16:creationId xmlns:a16="http://schemas.microsoft.com/office/drawing/2014/main" id="{43183B21-A286-45D9-9967-D567956C0329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957" name="Group 956">
                  <a:extLst>
                    <a:ext uri="{FF2B5EF4-FFF2-40B4-BE49-F238E27FC236}">
                      <a16:creationId xmlns:a16="http://schemas.microsoft.com/office/drawing/2014/main" id="{D9404F93-CAD3-4D24-86F7-59FEEFCABF03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960" name="Rectangle 959">
                    <a:extLst>
                      <a:ext uri="{FF2B5EF4-FFF2-40B4-BE49-F238E27FC236}">
                        <a16:creationId xmlns:a16="http://schemas.microsoft.com/office/drawing/2014/main" id="{DF047633-0AE5-466B-AD5A-13F3061E2BF0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61" name="Rectangle 960">
                    <a:extLst>
                      <a:ext uri="{FF2B5EF4-FFF2-40B4-BE49-F238E27FC236}">
                        <a16:creationId xmlns:a16="http://schemas.microsoft.com/office/drawing/2014/main" id="{B62F5C83-64E7-42C5-ACEC-66F6699DED02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13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958" name="Straight Connector 957">
                  <a:extLst>
                    <a:ext uri="{FF2B5EF4-FFF2-40B4-BE49-F238E27FC236}">
                      <a16:creationId xmlns:a16="http://schemas.microsoft.com/office/drawing/2014/main" id="{6E6A032F-9FF8-4FD1-8FD1-287FE6BB14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9" name="Straight Connector 958">
                  <a:extLst>
                    <a:ext uri="{FF2B5EF4-FFF2-40B4-BE49-F238E27FC236}">
                      <a16:creationId xmlns:a16="http://schemas.microsoft.com/office/drawing/2014/main" id="{0836247B-E3C4-4B2B-B619-4ACFA8284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6" name="Rectangle 955">
                <a:extLst>
                  <a:ext uri="{FF2B5EF4-FFF2-40B4-BE49-F238E27FC236}">
                    <a16:creationId xmlns:a16="http://schemas.microsoft.com/office/drawing/2014/main" id="{D41DA869-1664-4408-888F-D56B3F461790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7" name="Group 906">
              <a:extLst>
                <a:ext uri="{FF2B5EF4-FFF2-40B4-BE49-F238E27FC236}">
                  <a16:creationId xmlns:a16="http://schemas.microsoft.com/office/drawing/2014/main" id="{E0C6FD43-B5EF-4B6B-BD9C-5A8B0AC995B7}"/>
                </a:ext>
              </a:extLst>
            </p:cNvPr>
            <p:cNvGrpSpPr/>
            <p:nvPr/>
          </p:nvGrpSpPr>
          <p:grpSpPr>
            <a:xfrm>
              <a:off x="2734452" y="2229056"/>
              <a:ext cx="430354" cy="195544"/>
              <a:chOff x="1679304" y="2229056"/>
              <a:chExt cx="430354" cy="195544"/>
            </a:xfrm>
          </p:grpSpPr>
          <p:grpSp>
            <p:nvGrpSpPr>
              <p:cNvPr id="948" name="Group 947">
                <a:extLst>
                  <a:ext uri="{FF2B5EF4-FFF2-40B4-BE49-F238E27FC236}">
                    <a16:creationId xmlns:a16="http://schemas.microsoft.com/office/drawing/2014/main" id="{54B71796-53F7-46FB-8753-E12269AD9571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950" name="Group 949">
                  <a:extLst>
                    <a:ext uri="{FF2B5EF4-FFF2-40B4-BE49-F238E27FC236}">
                      <a16:creationId xmlns:a16="http://schemas.microsoft.com/office/drawing/2014/main" id="{A845378E-CE04-432A-98A7-F3236471B5B9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953" name="Rectangle 952">
                    <a:extLst>
                      <a:ext uri="{FF2B5EF4-FFF2-40B4-BE49-F238E27FC236}">
                        <a16:creationId xmlns:a16="http://schemas.microsoft.com/office/drawing/2014/main" id="{0DD62740-90DC-465D-A870-9B98224F6E5F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54" name="Rectangle 953">
                    <a:extLst>
                      <a:ext uri="{FF2B5EF4-FFF2-40B4-BE49-F238E27FC236}">
                        <a16:creationId xmlns:a16="http://schemas.microsoft.com/office/drawing/2014/main" id="{FB7ABCFA-9166-49E1-9489-C1E74DBAFBD1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21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CF7ACA30-F5BF-4366-BB70-86584C8372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2" name="Straight Connector 951">
                  <a:extLst>
                    <a:ext uri="{FF2B5EF4-FFF2-40B4-BE49-F238E27FC236}">
                      <a16:creationId xmlns:a16="http://schemas.microsoft.com/office/drawing/2014/main" id="{47BBBE5A-7A35-4078-A391-801EC1C2A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9" name="Rectangle 948">
                <a:extLst>
                  <a:ext uri="{FF2B5EF4-FFF2-40B4-BE49-F238E27FC236}">
                    <a16:creationId xmlns:a16="http://schemas.microsoft.com/office/drawing/2014/main" id="{D9B1AFD9-9BE5-429F-8BE6-98E269019E82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8" name="Group 907">
              <a:extLst>
                <a:ext uri="{FF2B5EF4-FFF2-40B4-BE49-F238E27FC236}">
                  <a16:creationId xmlns:a16="http://schemas.microsoft.com/office/drawing/2014/main" id="{815B6FE4-9831-45AF-A77A-437F0F577443}"/>
                </a:ext>
              </a:extLst>
            </p:cNvPr>
            <p:cNvGrpSpPr/>
            <p:nvPr/>
          </p:nvGrpSpPr>
          <p:grpSpPr>
            <a:xfrm>
              <a:off x="3262026" y="2229056"/>
              <a:ext cx="430354" cy="195544"/>
              <a:chOff x="1679304" y="2229056"/>
              <a:chExt cx="430354" cy="195544"/>
            </a:xfrm>
          </p:grpSpPr>
          <p:grpSp>
            <p:nvGrpSpPr>
              <p:cNvPr id="941" name="Group 940">
                <a:extLst>
                  <a:ext uri="{FF2B5EF4-FFF2-40B4-BE49-F238E27FC236}">
                    <a16:creationId xmlns:a16="http://schemas.microsoft.com/office/drawing/2014/main" id="{D6104BBB-3E20-4078-8845-BDD2E3A3E577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943" name="Group 942">
                  <a:extLst>
                    <a:ext uri="{FF2B5EF4-FFF2-40B4-BE49-F238E27FC236}">
                      <a16:creationId xmlns:a16="http://schemas.microsoft.com/office/drawing/2014/main" id="{FFD12044-0E79-4241-A19F-AC49B8C25FEA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946" name="Rectangle 945">
                    <a:extLst>
                      <a:ext uri="{FF2B5EF4-FFF2-40B4-BE49-F238E27FC236}">
                        <a16:creationId xmlns:a16="http://schemas.microsoft.com/office/drawing/2014/main" id="{01F830A2-1E9A-460D-AEEF-407202052A92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47" name="Rectangle 946">
                    <a:extLst>
                      <a:ext uri="{FF2B5EF4-FFF2-40B4-BE49-F238E27FC236}">
                        <a16:creationId xmlns:a16="http://schemas.microsoft.com/office/drawing/2014/main" id="{C4ABB35E-6355-4EB0-837F-A57407F96C28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29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944" name="Straight Connector 943">
                  <a:extLst>
                    <a:ext uri="{FF2B5EF4-FFF2-40B4-BE49-F238E27FC236}">
                      <a16:creationId xmlns:a16="http://schemas.microsoft.com/office/drawing/2014/main" id="{CB885263-EDBC-4331-9188-AB2F092B95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5" name="Straight Connector 944">
                  <a:extLst>
                    <a:ext uri="{FF2B5EF4-FFF2-40B4-BE49-F238E27FC236}">
                      <a16:creationId xmlns:a16="http://schemas.microsoft.com/office/drawing/2014/main" id="{193C2E2D-EAB9-4802-B949-3305E070F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2" name="Rectangle 941">
                <a:extLst>
                  <a:ext uri="{FF2B5EF4-FFF2-40B4-BE49-F238E27FC236}">
                    <a16:creationId xmlns:a16="http://schemas.microsoft.com/office/drawing/2014/main" id="{943CABD3-D27A-4E5B-9759-947A103A0E9D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9" name="Group 908">
              <a:extLst>
                <a:ext uri="{FF2B5EF4-FFF2-40B4-BE49-F238E27FC236}">
                  <a16:creationId xmlns:a16="http://schemas.microsoft.com/office/drawing/2014/main" id="{6C038AFF-F325-4F90-8FB6-192AD8F9A6A3}"/>
                </a:ext>
              </a:extLst>
            </p:cNvPr>
            <p:cNvGrpSpPr/>
            <p:nvPr/>
          </p:nvGrpSpPr>
          <p:grpSpPr>
            <a:xfrm>
              <a:off x="3789600" y="2229056"/>
              <a:ext cx="430354" cy="195544"/>
              <a:chOff x="1679304" y="2229056"/>
              <a:chExt cx="430354" cy="195544"/>
            </a:xfrm>
          </p:grpSpPr>
          <p:grpSp>
            <p:nvGrpSpPr>
              <p:cNvPr id="934" name="Group 933">
                <a:extLst>
                  <a:ext uri="{FF2B5EF4-FFF2-40B4-BE49-F238E27FC236}">
                    <a16:creationId xmlns:a16="http://schemas.microsoft.com/office/drawing/2014/main" id="{D39FF549-3262-49F9-865D-690842F2B85B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936" name="Group 935">
                  <a:extLst>
                    <a:ext uri="{FF2B5EF4-FFF2-40B4-BE49-F238E27FC236}">
                      <a16:creationId xmlns:a16="http://schemas.microsoft.com/office/drawing/2014/main" id="{3BB3E955-B76B-4BAA-BBA3-C86E2A4FD792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939" name="Rectangle 938">
                    <a:extLst>
                      <a:ext uri="{FF2B5EF4-FFF2-40B4-BE49-F238E27FC236}">
                        <a16:creationId xmlns:a16="http://schemas.microsoft.com/office/drawing/2014/main" id="{4D1C5EA9-A199-462A-A2B5-CB39F23D276B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40" name="Rectangle 939">
                    <a:extLst>
                      <a:ext uri="{FF2B5EF4-FFF2-40B4-BE49-F238E27FC236}">
                        <a16:creationId xmlns:a16="http://schemas.microsoft.com/office/drawing/2014/main" id="{5944BF13-9060-4768-B2F9-1F1E0F616A3C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37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937" name="Straight Connector 936">
                  <a:extLst>
                    <a:ext uri="{FF2B5EF4-FFF2-40B4-BE49-F238E27FC236}">
                      <a16:creationId xmlns:a16="http://schemas.microsoft.com/office/drawing/2014/main" id="{D17290DB-C86B-4098-A8B2-745AF90594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8" name="Straight Connector 937">
                  <a:extLst>
                    <a:ext uri="{FF2B5EF4-FFF2-40B4-BE49-F238E27FC236}">
                      <a16:creationId xmlns:a16="http://schemas.microsoft.com/office/drawing/2014/main" id="{C4EADE27-C04E-45C4-B292-1C21C4FD87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5" name="Rectangle 934">
                <a:extLst>
                  <a:ext uri="{FF2B5EF4-FFF2-40B4-BE49-F238E27FC236}">
                    <a16:creationId xmlns:a16="http://schemas.microsoft.com/office/drawing/2014/main" id="{2584C2D8-B2F7-4245-B194-A2059A6B7E14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0" name="Group 909">
              <a:extLst>
                <a:ext uri="{FF2B5EF4-FFF2-40B4-BE49-F238E27FC236}">
                  <a16:creationId xmlns:a16="http://schemas.microsoft.com/office/drawing/2014/main" id="{558C8371-CAE9-42CF-A4E5-4748BAF6890E}"/>
                </a:ext>
              </a:extLst>
            </p:cNvPr>
            <p:cNvGrpSpPr/>
            <p:nvPr/>
          </p:nvGrpSpPr>
          <p:grpSpPr>
            <a:xfrm>
              <a:off x="4317174" y="2229056"/>
              <a:ext cx="430354" cy="195544"/>
              <a:chOff x="1679304" y="2229056"/>
              <a:chExt cx="430354" cy="195544"/>
            </a:xfrm>
          </p:grpSpPr>
          <p:grpSp>
            <p:nvGrpSpPr>
              <p:cNvPr id="927" name="Group 926">
                <a:extLst>
                  <a:ext uri="{FF2B5EF4-FFF2-40B4-BE49-F238E27FC236}">
                    <a16:creationId xmlns:a16="http://schemas.microsoft.com/office/drawing/2014/main" id="{FC827103-DDDE-403B-BFAA-BAEF8C4E72D9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929" name="Group 928">
                  <a:extLst>
                    <a:ext uri="{FF2B5EF4-FFF2-40B4-BE49-F238E27FC236}">
                      <a16:creationId xmlns:a16="http://schemas.microsoft.com/office/drawing/2014/main" id="{7EA35B0A-BD0B-406F-A0BF-D7602A500969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932" name="Rectangle 931">
                    <a:extLst>
                      <a:ext uri="{FF2B5EF4-FFF2-40B4-BE49-F238E27FC236}">
                        <a16:creationId xmlns:a16="http://schemas.microsoft.com/office/drawing/2014/main" id="{A7D33561-B4A4-487C-B9D3-D263A294E278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33" name="Rectangle 932">
                    <a:extLst>
                      <a:ext uri="{FF2B5EF4-FFF2-40B4-BE49-F238E27FC236}">
                        <a16:creationId xmlns:a16="http://schemas.microsoft.com/office/drawing/2014/main" id="{828DE349-2D31-4944-9A05-4DE2A3F4F6D5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45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930" name="Straight Connector 929">
                  <a:extLst>
                    <a:ext uri="{FF2B5EF4-FFF2-40B4-BE49-F238E27FC236}">
                      <a16:creationId xmlns:a16="http://schemas.microsoft.com/office/drawing/2014/main" id="{E9B3737C-5973-431C-9934-62DED1D380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Straight Connector 930">
                  <a:extLst>
                    <a:ext uri="{FF2B5EF4-FFF2-40B4-BE49-F238E27FC236}">
                      <a16:creationId xmlns:a16="http://schemas.microsoft.com/office/drawing/2014/main" id="{70BAA819-4CC2-4B33-97CB-840A215BD0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8" name="Rectangle 927">
                <a:extLst>
                  <a:ext uri="{FF2B5EF4-FFF2-40B4-BE49-F238E27FC236}">
                    <a16:creationId xmlns:a16="http://schemas.microsoft.com/office/drawing/2014/main" id="{64BADBFB-8A0F-48F4-B590-8D892A64DFE5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1" name="Group 910">
              <a:extLst>
                <a:ext uri="{FF2B5EF4-FFF2-40B4-BE49-F238E27FC236}">
                  <a16:creationId xmlns:a16="http://schemas.microsoft.com/office/drawing/2014/main" id="{8D3A8EE5-1010-4B60-BD86-DD70C16AB275}"/>
                </a:ext>
              </a:extLst>
            </p:cNvPr>
            <p:cNvGrpSpPr/>
            <p:nvPr/>
          </p:nvGrpSpPr>
          <p:grpSpPr>
            <a:xfrm>
              <a:off x="4844748" y="2229056"/>
              <a:ext cx="430354" cy="195544"/>
              <a:chOff x="1679304" y="2229056"/>
              <a:chExt cx="430354" cy="195544"/>
            </a:xfrm>
          </p:grpSpPr>
          <p:grpSp>
            <p:nvGrpSpPr>
              <p:cNvPr id="920" name="Group 919">
                <a:extLst>
                  <a:ext uri="{FF2B5EF4-FFF2-40B4-BE49-F238E27FC236}">
                    <a16:creationId xmlns:a16="http://schemas.microsoft.com/office/drawing/2014/main" id="{EB4DAA06-4CE2-4249-A3B2-8C629D4002DE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922" name="Group 921">
                  <a:extLst>
                    <a:ext uri="{FF2B5EF4-FFF2-40B4-BE49-F238E27FC236}">
                      <a16:creationId xmlns:a16="http://schemas.microsoft.com/office/drawing/2014/main" id="{5A0D23A8-078C-4E2C-9678-490120E048AE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925" name="Rectangle 924">
                    <a:extLst>
                      <a:ext uri="{FF2B5EF4-FFF2-40B4-BE49-F238E27FC236}">
                        <a16:creationId xmlns:a16="http://schemas.microsoft.com/office/drawing/2014/main" id="{D39EF9E7-FFBE-45E7-84B2-76CDFF3FDD8C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26" name="Rectangle 925">
                    <a:extLst>
                      <a:ext uri="{FF2B5EF4-FFF2-40B4-BE49-F238E27FC236}">
                        <a16:creationId xmlns:a16="http://schemas.microsoft.com/office/drawing/2014/main" id="{1F63E27C-F741-4221-9E03-A6C38BB96BB7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53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923" name="Straight Connector 922">
                  <a:extLst>
                    <a:ext uri="{FF2B5EF4-FFF2-40B4-BE49-F238E27FC236}">
                      <a16:creationId xmlns:a16="http://schemas.microsoft.com/office/drawing/2014/main" id="{4EF022E1-23B4-4A4C-8296-CC5C7F756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4" name="Straight Connector 923">
                  <a:extLst>
                    <a:ext uri="{FF2B5EF4-FFF2-40B4-BE49-F238E27FC236}">
                      <a16:creationId xmlns:a16="http://schemas.microsoft.com/office/drawing/2014/main" id="{DF4E361A-0D4D-44F3-83C2-318E61305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1" name="Rectangle 920">
                <a:extLst>
                  <a:ext uri="{FF2B5EF4-FFF2-40B4-BE49-F238E27FC236}">
                    <a16:creationId xmlns:a16="http://schemas.microsoft.com/office/drawing/2014/main" id="{40DCD5B0-99AE-41DA-83EF-625689CA1512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2" name="Group 911">
              <a:extLst>
                <a:ext uri="{FF2B5EF4-FFF2-40B4-BE49-F238E27FC236}">
                  <a16:creationId xmlns:a16="http://schemas.microsoft.com/office/drawing/2014/main" id="{23518011-7797-4F74-B28F-CECE605B752B}"/>
                </a:ext>
              </a:extLst>
            </p:cNvPr>
            <p:cNvGrpSpPr/>
            <p:nvPr/>
          </p:nvGrpSpPr>
          <p:grpSpPr>
            <a:xfrm>
              <a:off x="5372321" y="2229056"/>
              <a:ext cx="430354" cy="195544"/>
              <a:chOff x="1679304" y="2229056"/>
              <a:chExt cx="430354" cy="195544"/>
            </a:xfrm>
          </p:grpSpPr>
          <p:grpSp>
            <p:nvGrpSpPr>
              <p:cNvPr id="913" name="Group 912">
                <a:extLst>
                  <a:ext uri="{FF2B5EF4-FFF2-40B4-BE49-F238E27FC236}">
                    <a16:creationId xmlns:a16="http://schemas.microsoft.com/office/drawing/2014/main" id="{AF679909-910C-4A69-8248-78B06A946047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915" name="Group 914">
                  <a:extLst>
                    <a:ext uri="{FF2B5EF4-FFF2-40B4-BE49-F238E27FC236}">
                      <a16:creationId xmlns:a16="http://schemas.microsoft.com/office/drawing/2014/main" id="{7806B0C7-5729-48CA-A6E2-2387D27D44F2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918" name="Rectangle 917">
                    <a:extLst>
                      <a:ext uri="{FF2B5EF4-FFF2-40B4-BE49-F238E27FC236}">
                        <a16:creationId xmlns:a16="http://schemas.microsoft.com/office/drawing/2014/main" id="{B013EFDB-E969-4DE8-89F8-F43097EBC54F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9" name="Rectangle 918">
                    <a:extLst>
                      <a:ext uri="{FF2B5EF4-FFF2-40B4-BE49-F238E27FC236}">
                        <a16:creationId xmlns:a16="http://schemas.microsoft.com/office/drawing/2014/main" id="{BF06DF65-A573-49A6-9640-C063CC697D33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61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916" name="Straight Connector 915">
                  <a:extLst>
                    <a:ext uri="{FF2B5EF4-FFF2-40B4-BE49-F238E27FC236}">
                      <a16:creationId xmlns:a16="http://schemas.microsoft.com/office/drawing/2014/main" id="{3C51DA43-DC97-4C89-8D4D-760985F01E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Straight Connector 916">
                  <a:extLst>
                    <a:ext uri="{FF2B5EF4-FFF2-40B4-BE49-F238E27FC236}">
                      <a16:creationId xmlns:a16="http://schemas.microsoft.com/office/drawing/2014/main" id="{7B176304-63D9-4464-89E2-A21CD38C1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4D5BA683-4C27-4D61-BCEE-71B3E39455AD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69" name="Group 968">
            <a:extLst>
              <a:ext uri="{FF2B5EF4-FFF2-40B4-BE49-F238E27FC236}">
                <a16:creationId xmlns:a16="http://schemas.microsoft.com/office/drawing/2014/main" id="{E10D776D-93FA-49AD-8B30-AC9C4E45699E}"/>
              </a:ext>
            </a:extLst>
          </p:cNvPr>
          <p:cNvGrpSpPr/>
          <p:nvPr/>
        </p:nvGrpSpPr>
        <p:grpSpPr>
          <a:xfrm>
            <a:off x="2220307" y="6253378"/>
            <a:ext cx="4123371" cy="195544"/>
            <a:chOff x="1679304" y="2229056"/>
            <a:chExt cx="4123371" cy="195544"/>
          </a:xfrm>
        </p:grpSpPr>
        <p:grpSp>
          <p:nvGrpSpPr>
            <p:cNvPr id="970" name="Group 969">
              <a:extLst>
                <a:ext uri="{FF2B5EF4-FFF2-40B4-BE49-F238E27FC236}">
                  <a16:creationId xmlns:a16="http://schemas.microsoft.com/office/drawing/2014/main" id="{08E54503-7BAE-4F4C-9492-4DA2B7E28D65}"/>
                </a:ext>
              </a:extLst>
            </p:cNvPr>
            <p:cNvGrpSpPr/>
            <p:nvPr/>
          </p:nvGrpSpPr>
          <p:grpSpPr>
            <a:xfrm>
              <a:off x="1679304" y="2229056"/>
              <a:ext cx="430354" cy="195544"/>
              <a:chOff x="1679304" y="2229056"/>
              <a:chExt cx="430354" cy="195544"/>
            </a:xfrm>
          </p:grpSpPr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41EB7B61-63C3-4EFC-B0BF-DBB473B7A442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1029" name="Group 1028">
                  <a:extLst>
                    <a:ext uri="{FF2B5EF4-FFF2-40B4-BE49-F238E27FC236}">
                      <a16:creationId xmlns:a16="http://schemas.microsoft.com/office/drawing/2014/main" id="{8A1FA0B5-E89D-4754-9721-26A14CF47B9C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1032" name="Rectangle 1031">
                    <a:extLst>
                      <a:ext uri="{FF2B5EF4-FFF2-40B4-BE49-F238E27FC236}">
                        <a16:creationId xmlns:a16="http://schemas.microsoft.com/office/drawing/2014/main" id="{7A90F376-35B3-41F4-A855-B29D5500676E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33" name="Rectangle 1032">
                    <a:extLst>
                      <a:ext uri="{FF2B5EF4-FFF2-40B4-BE49-F238E27FC236}">
                        <a16:creationId xmlns:a16="http://schemas.microsoft.com/office/drawing/2014/main" id="{0E778CE2-DDAF-4653-B301-6EBE03EEDEF2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06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0A8B046F-08CF-42A8-ABBD-C2A1FFA673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1B3F06BE-5905-4573-9434-F848A69954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8" name="Rectangle 1027">
                <a:extLst>
                  <a:ext uri="{FF2B5EF4-FFF2-40B4-BE49-F238E27FC236}">
                    <a16:creationId xmlns:a16="http://schemas.microsoft.com/office/drawing/2014/main" id="{E004B630-DF72-4518-B3AB-C16F6894BF10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1" name="Group 970">
              <a:extLst>
                <a:ext uri="{FF2B5EF4-FFF2-40B4-BE49-F238E27FC236}">
                  <a16:creationId xmlns:a16="http://schemas.microsoft.com/office/drawing/2014/main" id="{C5117CE7-9517-421D-9FC4-974EF11E4965}"/>
                </a:ext>
              </a:extLst>
            </p:cNvPr>
            <p:cNvGrpSpPr/>
            <p:nvPr/>
          </p:nvGrpSpPr>
          <p:grpSpPr>
            <a:xfrm>
              <a:off x="2206878" y="2229056"/>
              <a:ext cx="430354" cy="195544"/>
              <a:chOff x="1679304" y="2229056"/>
              <a:chExt cx="430354" cy="195544"/>
            </a:xfrm>
          </p:grpSpPr>
          <p:grpSp>
            <p:nvGrpSpPr>
              <p:cNvPr id="1020" name="Group 1019">
                <a:extLst>
                  <a:ext uri="{FF2B5EF4-FFF2-40B4-BE49-F238E27FC236}">
                    <a16:creationId xmlns:a16="http://schemas.microsoft.com/office/drawing/2014/main" id="{C4205B7E-7C62-44A8-B066-320F3F598A88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1022" name="Group 1021">
                  <a:extLst>
                    <a:ext uri="{FF2B5EF4-FFF2-40B4-BE49-F238E27FC236}">
                      <a16:creationId xmlns:a16="http://schemas.microsoft.com/office/drawing/2014/main" id="{F5765021-7AE9-40F4-8E2A-4E8ABE45C90C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1025" name="Rectangle 1024">
                    <a:extLst>
                      <a:ext uri="{FF2B5EF4-FFF2-40B4-BE49-F238E27FC236}">
                        <a16:creationId xmlns:a16="http://schemas.microsoft.com/office/drawing/2014/main" id="{5CEAB644-E47E-4E23-A7AF-A2672C29563A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26" name="Rectangle 1025">
                    <a:extLst>
                      <a:ext uri="{FF2B5EF4-FFF2-40B4-BE49-F238E27FC236}">
                        <a16:creationId xmlns:a16="http://schemas.microsoft.com/office/drawing/2014/main" id="{D1C9A965-E393-42C4-91B6-B9011C39C1C4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14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1023" name="Straight Connector 1022">
                  <a:extLst>
                    <a:ext uri="{FF2B5EF4-FFF2-40B4-BE49-F238E27FC236}">
                      <a16:creationId xmlns:a16="http://schemas.microsoft.com/office/drawing/2014/main" id="{805B7BD9-9DB9-492B-B585-743362EA5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Straight Connector 1023">
                  <a:extLst>
                    <a:ext uri="{FF2B5EF4-FFF2-40B4-BE49-F238E27FC236}">
                      <a16:creationId xmlns:a16="http://schemas.microsoft.com/office/drawing/2014/main" id="{0A0FF531-1063-4284-82C0-8C7EB2367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1" name="Rectangle 1020">
                <a:extLst>
                  <a:ext uri="{FF2B5EF4-FFF2-40B4-BE49-F238E27FC236}">
                    <a16:creationId xmlns:a16="http://schemas.microsoft.com/office/drawing/2014/main" id="{E91B9A1B-557D-4C0F-B061-059661382912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2" name="Group 971">
              <a:extLst>
                <a:ext uri="{FF2B5EF4-FFF2-40B4-BE49-F238E27FC236}">
                  <a16:creationId xmlns:a16="http://schemas.microsoft.com/office/drawing/2014/main" id="{4910A405-7347-4881-A2D3-B35B4B301F09}"/>
                </a:ext>
              </a:extLst>
            </p:cNvPr>
            <p:cNvGrpSpPr/>
            <p:nvPr/>
          </p:nvGrpSpPr>
          <p:grpSpPr>
            <a:xfrm>
              <a:off x="2734452" y="2229056"/>
              <a:ext cx="430354" cy="195544"/>
              <a:chOff x="1679304" y="2229056"/>
              <a:chExt cx="430354" cy="195544"/>
            </a:xfrm>
          </p:grpSpPr>
          <p:grpSp>
            <p:nvGrpSpPr>
              <p:cNvPr id="1013" name="Group 1012">
                <a:extLst>
                  <a:ext uri="{FF2B5EF4-FFF2-40B4-BE49-F238E27FC236}">
                    <a16:creationId xmlns:a16="http://schemas.microsoft.com/office/drawing/2014/main" id="{FF331C3D-B235-4D22-BA7D-3B67E5D0186C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1015" name="Group 1014">
                  <a:extLst>
                    <a:ext uri="{FF2B5EF4-FFF2-40B4-BE49-F238E27FC236}">
                      <a16:creationId xmlns:a16="http://schemas.microsoft.com/office/drawing/2014/main" id="{71ED448A-AB16-4817-895F-771EEB9016FD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1018" name="Rectangle 1017">
                    <a:extLst>
                      <a:ext uri="{FF2B5EF4-FFF2-40B4-BE49-F238E27FC236}">
                        <a16:creationId xmlns:a16="http://schemas.microsoft.com/office/drawing/2014/main" id="{AC22A081-FD7B-4283-93C3-9D4833F371F8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19" name="Rectangle 1018">
                    <a:extLst>
                      <a:ext uri="{FF2B5EF4-FFF2-40B4-BE49-F238E27FC236}">
                        <a16:creationId xmlns:a16="http://schemas.microsoft.com/office/drawing/2014/main" id="{FD8DA414-3ED8-4EDD-B9FC-26EC5B7D4972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22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EAEF8DF-6A7E-4013-9077-919DBA2F5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7" name="Straight Connector 1016">
                  <a:extLst>
                    <a:ext uri="{FF2B5EF4-FFF2-40B4-BE49-F238E27FC236}">
                      <a16:creationId xmlns:a16="http://schemas.microsoft.com/office/drawing/2014/main" id="{1D1C01A2-3C24-4E49-BEC8-71ACA1FEC9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4" name="Rectangle 1013">
                <a:extLst>
                  <a:ext uri="{FF2B5EF4-FFF2-40B4-BE49-F238E27FC236}">
                    <a16:creationId xmlns:a16="http://schemas.microsoft.com/office/drawing/2014/main" id="{EC079EE5-8C26-475C-9DB0-0A533BF27BC2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3" name="Group 972">
              <a:extLst>
                <a:ext uri="{FF2B5EF4-FFF2-40B4-BE49-F238E27FC236}">
                  <a16:creationId xmlns:a16="http://schemas.microsoft.com/office/drawing/2014/main" id="{47BFE295-89C5-4030-906B-93D7469AF34B}"/>
                </a:ext>
              </a:extLst>
            </p:cNvPr>
            <p:cNvGrpSpPr/>
            <p:nvPr/>
          </p:nvGrpSpPr>
          <p:grpSpPr>
            <a:xfrm>
              <a:off x="3262026" y="2229056"/>
              <a:ext cx="430354" cy="195544"/>
              <a:chOff x="1679304" y="2229056"/>
              <a:chExt cx="430354" cy="195544"/>
            </a:xfrm>
          </p:grpSpPr>
          <p:grpSp>
            <p:nvGrpSpPr>
              <p:cNvPr id="1006" name="Group 1005">
                <a:extLst>
                  <a:ext uri="{FF2B5EF4-FFF2-40B4-BE49-F238E27FC236}">
                    <a16:creationId xmlns:a16="http://schemas.microsoft.com/office/drawing/2014/main" id="{EDA328F6-3460-4011-8902-F6DB0DCB9C8A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1008" name="Group 1007">
                  <a:extLst>
                    <a:ext uri="{FF2B5EF4-FFF2-40B4-BE49-F238E27FC236}">
                      <a16:creationId xmlns:a16="http://schemas.microsoft.com/office/drawing/2014/main" id="{AD8C81EF-9D29-482C-8802-560ED1F91EB8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1011" name="Rectangle 1010">
                    <a:extLst>
                      <a:ext uri="{FF2B5EF4-FFF2-40B4-BE49-F238E27FC236}">
                        <a16:creationId xmlns:a16="http://schemas.microsoft.com/office/drawing/2014/main" id="{143BED28-CB3C-41E1-BBDC-EC47091F66C1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12" name="Rectangle 1011">
                    <a:extLst>
                      <a:ext uri="{FF2B5EF4-FFF2-40B4-BE49-F238E27FC236}">
                        <a16:creationId xmlns:a16="http://schemas.microsoft.com/office/drawing/2014/main" id="{F5FD8DA2-CC75-4A6D-B8C9-C5EAF63E2649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30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1009" name="Straight Connector 1008">
                  <a:extLst>
                    <a:ext uri="{FF2B5EF4-FFF2-40B4-BE49-F238E27FC236}">
                      <a16:creationId xmlns:a16="http://schemas.microsoft.com/office/drawing/2014/main" id="{5D9ECF20-D9D7-464E-AFA9-5E4C45919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7D72EBBD-D92B-4009-BCDF-AFAF47821A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7" name="Rectangle 1006">
                <a:extLst>
                  <a:ext uri="{FF2B5EF4-FFF2-40B4-BE49-F238E27FC236}">
                    <a16:creationId xmlns:a16="http://schemas.microsoft.com/office/drawing/2014/main" id="{93A7E0A8-C1E2-45D7-80AF-C5BB98C4E23E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4" name="Group 973">
              <a:extLst>
                <a:ext uri="{FF2B5EF4-FFF2-40B4-BE49-F238E27FC236}">
                  <a16:creationId xmlns:a16="http://schemas.microsoft.com/office/drawing/2014/main" id="{0AF61144-D0B1-47A9-96F9-CDB84A29F552}"/>
                </a:ext>
              </a:extLst>
            </p:cNvPr>
            <p:cNvGrpSpPr/>
            <p:nvPr/>
          </p:nvGrpSpPr>
          <p:grpSpPr>
            <a:xfrm>
              <a:off x="3789600" y="2229056"/>
              <a:ext cx="430354" cy="195544"/>
              <a:chOff x="1679304" y="2229056"/>
              <a:chExt cx="430354" cy="195544"/>
            </a:xfrm>
          </p:grpSpPr>
          <p:grpSp>
            <p:nvGrpSpPr>
              <p:cNvPr id="999" name="Group 998">
                <a:extLst>
                  <a:ext uri="{FF2B5EF4-FFF2-40B4-BE49-F238E27FC236}">
                    <a16:creationId xmlns:a16="http://schemas.microsoft.com/office/drawing/2014/main" id="{8D8ACC50-3401-4144-B48F-F688841045AE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1001" name="Group 1000">
                  <a:extLst>
                    <a:ext uri="{FF2B5EF4-FFF2-40B4-BE49-F238E27FC236}">
                      <a16:creationId xmlns:a16="http://schemas.microsoft.com/office/drawing/2014/main" id="{F4551E9F-5D3F-432A-AF79-1AC2EA4692E4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1004" name="Rectangle 1003">
                    <a:extLst>
                      <a:ext uri="{FF2B5EF4-FFF2-40B4-BE49-F238E27FC236}">
                        <a16:creationId xmlns:a16="http://schemas.microsoft.com/office/drawing/2014/main" id="{D1700E1D-70AB-4C6A-9CD4-2B9A4258C596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05" name="Rectangle 1004">
                    <a:extLst>
                      <a:ext uri="{FF2B5EF4-FFF2-40B4-BE49-F238E27FC236}">
                        <a16:creationId xmlns:a16="http://schemas.microsoft.com/office/drawing/2014/main" id="{DDA380DB-C1D8-493F-9568-D2A9FB507436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38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1002" name="Straight Connector 1001">
                  <a:extLst>
                    <a:ext uri="{FF2B5EF4-FFF2-40B4-BE49-F238E27FC236}">
                      <a16:creationId xmlns:a16="http://schemas.microsoft.com/office/drawing/2014/main" id="{17CE9ED8-72D1-4E0F-AEBA-6CBF07A9E7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3" name="Straight Connector 1002">
                  <a:extLst>
                    <a:ext uri="{FF2B5EF4-FFF2-40B4-BE49-F238E27FC236}">
                      <a16:creationId xmlns:a16="http://schemas.microsoft.com/office/drawing/2014/main" id="{40F366C3-BE07-49E4-BB5B-C0F0776FDF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602807B0-8D56-40F4-A2E6-620F8D701968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5" name="Group 974">
              <a:extLst>
                <a:ext uri="{FF2B5EF4-FFF2-40B4-BE49-F238E27FC236}">
                  <a16:creationId xmlns:a16="http://schemas.microsoft.com/office/drawing/2014/main" id="{483656C0-2D33-4EDC-BF17-D242D236C69F}"/>
                </a:ext>
              </a:extLst>
            </p:cNvPr>
            <p:cNvGrpSpPr/>
            <p:nvPr/>
          </p:nvGrpSpPr>
          <p:grpSpPr>
            <a:xfrm>
              <a:off x="4317174" y="2229056"/>
              <a:ext cx="430354" cy="195544"/>
              <a:chOff x="1679304" y="2229056"/>
              <a:chExt cx="430354" cy="195544"/>
            </a:xfrm>
          </p:grpSpPr>
          <p:grpSp>
            <p:nvGrpSpPr>
              <p:cNvPr id="992" name="Group 991">
                <a:extLst>
                  <a:ext uri="{FF2B5EF4-FFF2-40B4-BE49-F238E27FC236}">
                    <a16:creationId xmlns:a16="http://schemas.microsoft.com/office/drawing/2014/main" id="{84D3C048-FDFA-44EC-AF5D-8D75C2876061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994" name="Group 993">
                  <a:extLst>
                    <a:ext uri="{FF2B5EF4-FFF2-40B4-BE49-F238E27FC236}">
                      <a16:creationId xmlns:a16="http://schemas.microsoft.com/office/drawing/2014/main" id="{EB7B0CF8-F660-4844-AADF-91C6F1B4E4C2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997" name="Rectangle 996">
                    <a:extLst>
                      <a:ext uri="{FF2B5EF4-FFF2-40B4-BE49-F238E27FC236}">
                        <a16:creationId xmlns:a16="http://schemas.microsoft.com/office/drawing/2014/main" id="{0D742042-F45D-4FF9-9B0E-E513A88A7E63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98" name="Rectangle 997">
                    <a:extLst>
                      <a:ext uri="{FF2B5EF4-FFF2-40B4-BE49-F238E27FC236}">
                        <a16:creationId xmlns:a16="http://schemas.microsoft.com/office/drawing/2014/main" id="{2B3B88B1-DEB0-43B9-A055-EB4A63428D00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46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B986EE71-14EF-47B1-B2B4-D72384A7C1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1840BD9-E854-41E6-97C7-405EA7E753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3" name="Rectangle 992">
                <a:extLst>
                  <a:ext uri="{FF2B5EF4-FFF2-40B4-BE49-F238E27FC236}">
                    <a16:creationId xmlns:a16="http://schemas.microsoft.com/office/drawing/2014/main" id="{75D136E9-B860-40D3-8437-BD890B4315FF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6" name="Group 975">
              <a:extLst>
                <a:ext uri="{FF2B5EF4-FFF2-40B4-BE49-F238E27FC236}">
                  <a16:creationId xmlns:a16="http://schemas.microsoft.com/office/drawing/2014/main" id="{296F6FD6-5535-46DE-AA8E-25702621314B}"/>
                </a:ext>
              </a:extLst>
            </p:cNvPr>
            <p:cNvGrpSpPr/>
            <p:nvPr/>
          </p:nvGrpSpPr>
          <p:grpSpPr>
            <a:xfrm>
              <a:off x="4844748" y="2229056"/>
              <a:ext cx="430354" cy="195544"/>
              <a:chOff x="1679304" y="2229056"/>
              <a:chExt cx="430354" cy="195544"/>
            </a:xfrm>
          </p:grpSpPr>
          <p:grpSp>
            <p:nvGrpSpPr>
              <p:cNvPr id="985" name="Group 984">
                <a:extLst>
                  <a:ext uri="{FF2B5EF4-FFF2-40B4-BE49-F238E27FC236}">
                    <a16:creationId xmlns:a16="http://schemas.microsoft.com/office/drawing/2014/main" id="{671359EC-2BFA-4220-A3ED-A25D75F708DE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987" name="Group 986">
                  <a:extLst>
                    <a:ext uri="{FF2B5EF4-FFF2-40B4-BE49-F238E27FC236}">
                      <a16:creationId xmlns:a16="http://schemas.microsoft.com/office/drawing/2014/main" id="{F9562678-2363-4120-A2EA-2A8DEDA5E63C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990" name="Rectangle 989">
                    <a:extLst>
                      <a:ext uri="{FF2B5EF4-FFF2-40B4-BE49-F238E27FC236}">
                        <a16:creationId xmlns:a16="http://schemas.microsoft.com/office/drawing/2014/main" id="{71C2B7F3-88D9-4FCF-A0EE-281AF96B6D1C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91" name="Rectangle 990">
                    <a:extLst>
                      <a:ext uri="{FF2B5EF4-FFF2-40B4-BE49-F238E27FC236}">
                        <a16:creationId xmlns:a16="http://schemas.microsoft.com/office/drawing/2014/main" id="{5DE6AF4B-D533-4DA4-A6ED-85312D8E2EFA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54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988" name="Straight Connector 987">
                  <a:extLst>
                    <a:ext uri="{FF2B5EF4-FFF2-40B4-BE49-F238E27FC236}">
                      <a16:creationId xmlns:a16="http://schemas.microsoft.com/office/drawing/2014/main" id="{A62E95C2-A0A7-442F-B9AA-4C098ED4BD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Straight Connector 988">
                  <a:extLst>
                    <a:ext uri="{FF2B5EF4-FFF2-40B4-BE49-F238E27FC236}">
                      <a16:creationId xmlns:a16="http://schemas.microsoft.com/office/drawing/2014/main" id="{295C0EC7-09BB-40D9-B461-18192B26AE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6" name="Rectangle 985">
                <a:extLst>
                  <a:ext uri="{FF2B5EF4-FFF2-40B4-BE49-F238E27FC236}">
                    <a16:creationId xmlns:a16="http://schemas.microsoft.com/office/drawing/2014/main" id="{6C4AEB9B-85E6-42F1-9641-2E2A625822EF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7" name="Group 976">
              <a:extLst>
                <a:ext uri="{FF2B5EF4-FFF2-40B4-BE49-F238E27FC236}">
                  <a16:creationId xmlns:a16="http://schemas.microsoft.com/office/drawing/2014/main" id="{BC91A951-4570-4DA6-B67F-9DECA563E481}"/>
                </a:ext>
              </a:extLst>
            </p:cNvPr>
            <p:cNvGrpSpPr/>
            <p:nvPr/>
          </p:nvGrpSpPr>
          <p:grpSpPr>
            <a:xfrm>
              <a:off x="5372321" y="2229056"/>
              <a:ext cx="430354" cy="195544"/>
              <a:chOff x="1679304" y="2229056"/>
              <a:chExt cx="430354" cy="195544"/>
            </a:xfrm>
          </p:grpSpPr>
          <p:grpSp>
            <p:nvGrpSpPr>
              <p:cNvPr id="978" name="Group 977">
                <a:extLst>
                  <a:ext uri="{FF2B5EF4-FFF2-40B4-BE49-F238E27FC236}">
                    <a16:creationId xmlns:a16="http://schemas.microsoft.com/office/drawing/2014/main" id="{30E21275-9443-48ED-AC93-B06367731CBA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980" name="Group 979">
                  <a:extLst>
                    <a:ext uri="{FF2B5EF4-FFF2-40B4-BE49-F238E27FC236}">
                      <a16:creationId xmlns:a16="http://schemas.microsoft.com/office/drawing/2014/main" id="{6A7C161B-68BF-4E41-A677-26068EE309B5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983" name="Rectangle 982">
                    <a:extLst>
                      <a:ext uri="{FF2B5EF4-FFF2-40B4-BE49-F238E27FC236}">
                        <a16:creationId xmlns:a16="http://schemas.microsoft.com/office/drawing/2014/main" id="{687F6EB1-C3D2-475D-9D82-AA5E8C5C4BF0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4" name="Rectangle 983">
                    <a:extLst>
                      <a:ext uri="{FF2B5EF4-FFF2-40B4-BE49-F238E27FC236}">
                        <a16:creationId xmlns:a16="http://schemas.microsoft.com/office/drawing/2014/main" id="{B2B5EF9D-B10E-4EA5-96F8-EBF6A79CB556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62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981" name="Straight Connector 980">
                  <a:extLst>
                    <a:ext uri="{FF2B5EF4-FFF2-40B4-BE49-F238E27FC236}">
                      <a16:creationId xmlns:a16="http://schemas.microsoft.com/office/drawing/2014/main" id="{2894EDE4-8B89-4090-96AC-078CC2483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2" name="Straight Connector 981">
                  <a:extLst>
                    <a:ext uri="{FF2B5EF4-FFF2-40B4-BE49-F238E27FC236}">
                      <a16:creationId xmlns:a16="http://schemas.microsoft.com/office/drawing/2014/main" id="{32A0D5F5-3A4C-4DF8-89EB-4C3DEF212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9" name="Rectangle 978">
                <a:extLst>
                  <a:ext uri="{FF2B5EF4-FFF2-40B4-BE49-F238E27FC236}">
                    <a16:creationId xmlns:a16="http://schemas.microsoft.com/office/drawing/2014/main" id="{B039A790-E407-40BE-A9C3-C030116DF4E5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0C80706D-F2A6-49FF-96D3-BE07268E9E11}"/>
              </a:ext>
            </a:extLst>
          </p:cNvPr>
          <p:cNvGrpSpPr/>
          <p:nvPr/>
        </p:nvGrpSpPr>
        <p:grpSpPr>
          <a:xfrm>
            <a:off x="2220307" y="6876385"/>
            <a:ext cx="4123371" cy="195544"/>
            <a:chOff x="1679304" y="2229056"/>
            <a:chExt cx="4123371" cy="195544"/>
          </a:xfrm>
        </p:grpSpPr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DF0077E0-9E5A-43F1-9E01-D48CEDE7BB74}"/>
                </a:ext>
              </a:extLst>
            </p:cNvPr>
            <p:cNvGrpSpPr/>
            <p:nvPr/>
          </p:nvGrpSpPr>
          <p:grpSpPr>
            <a:xfrm>
              <a:off x="1679304" y="2229056"/>
              <a:ext cx="430354" cy="195544"/>
              <a:chOff x="1679304" y="2229056"/>
              <a:chExt cx="430354" cy="195544"/>
            </a:xfrm>
          </p:grpSpPr>
          <p:grpSp>
            <p:nvGrpSpPr>
              <p:cNvPr id="1092" name="Group 1091">
                <a:extLst>
                  <a:ext uri="{FF2B5EF4-FFF2-40B4-BE49-F238E27FC236}">
                    <a16:creationId xmlns:a16="http://schemas.microsoft.com/office/drawing/2014/main" id="{559270DF-B0AC-4DE0-AAF1-5E650AE4BFA8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1094" name="Group 1093">
                  <a:extLst>
                    <a:ext uri="{FF2B5EF4-FFF2-40B4-BE49-F238E27FC236}">
                      <a16:creationId xmlns:a16="http://schemas.microsoft.com/office/drawing/2014/main" id="{06E2B023-43E2-474F-815C-FD1B04D299D5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1097" name="Rectangle 1096">
                    <a:extLst>
                      <a:ext uri="{FF2B5EF4-FFF2-40B4-BE49-F238E27FC236}">
                        <a16:creationId xmlns:a16="http://schemas.microsoft.com/office/drawing/2014/main" id="{FFABD9EB-3388-40BF-8092-AF0B666DE6F6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8" name="Rectangle 1097">
                    <a:extLst>
                      <a:ext uri="{FF2B5EF4-FFF2-40B4-BE49-F238E27FC236}">
                        <a16:creationId xmlns:a16="http://schemas.microsoft.com/office/drawing/2014/main" id="{A21B17C3-57E4-40D2-AFAE-42ECB9CD6488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07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1095" name="Straight Connector 1094">
                  <a:extLst>
                    <a:ext uri="{FF2B5EF4-FFF2-40B4-BE49-F238E27FC236}">
                      <a16:creationId xmlns:a16="http://schemas.microsoft.com/office/drawing/2014/main" id="{40C57C3D-0672-45FB-AA2F-C951EB8677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6" name="Straight Connector 1095">
                  <a:extLst>
                    <a:ext uri="{FF2B5EF4-FFF2-40B4-BE49-F238E27FC236}">
                      <a16:creationId xmlns:a16="http://schemas.microsoft.com/office/drawing/2014/main" id="{95FA1656-9528-48D7-8502-9767F1128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93" name="Rectangle 1092">
                <a:extLst>
                  <a:ext uri="{FF2B5EF4-FFF2-40B4-BE49-F238E27FC236}">
                    <a16:creationId xmlns:a16="http://schemas.microsoft.com/office/drawing/2014/main" id="{FC63AA57-45A7-4DAC-BEA3-C5081D7D825B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C9D79458-7C3E-4B28-ADFA-5F87835547B4}"/>
                </a:ext>
              </a:extLst>
            </p:cNvPr>
            <p:cNvGrpSpPr/>
            <p:nvPr/>
          </p:nvGrpSpPr>
          <p:grpSpPr>
            <a:xfrm>
              <a:off x="2206878" y="2229056"/>
              <a:ext cx="430354" cy="195544"/>
              <a:chOff x="1679304" y="2229056"/>
              <a:chExt cx="430354" cy="195544"/>
            </a:xfrm>
          </p:grpSpPr>
          <p:grpSp>
            <p:nvGrpSpPr>
              <p:cNvPr id="1085" name="Group 1084">
                <a:extLst>
                  <a:ext uri="{FF2B5EF4-FFF2-40B4-BE49-F238E27FC236}">
                    <a16:creationId xmlns:a16="http://schemas.microsoft.com/office/drawing/2014/main" id="{9D164A5B-82E6-4ED3-ACE5-1404C4EDA663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1087" name="Group 1086">
                  <a:extLst>
                    <a:ext uri="{FF2B5EF4-FFF2-40B4-BE49-F238E27FC236}">
                      <a16:creationId xmlns:a16="http://schemas.microsoft.com/office/drawing/2014/main" id="{54ECF209-2380-4D16-8265-C9F7F8AED881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1090" name="Rectangle 1089">
                    <a:extLst>
                      <a:ext uri="{FF2B5EF4-FFF2-40B4-BE49-F238E27FC236}">
                        <a16:creationId xmlns:a16="http://schemas.microsoft.com/office/drawing/2014/main" id="{FFB00E51-D6BE-4F13-B415-CF7D87095264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1" name="Rectangle 1090">
                    <a:extLst>
                      <a:ext uri="{FF2B5EF4-FFF2-40B4-BE49-F238E27FC236}">
                        <a16:creationId xmlns:a16="http://schemas.microsoft.com/office/drawing/2014/main" id="{26E4FCDC-81BD-450F-B2AD-97DC834C9A56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15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1088" name="Straight Connector 1087">
                  <a:extLst>
                    <a:ext uri="{FF2B5EF4-FFF2-40B4-BE49-F238E27FC236}">
                      <a16:creationId xmlns:a16="http://schemas.microsoft.com/office/drawing/2014/main" id="{67AC8C1B-C50C-4268-A045-EE5235DFF7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9" name="Straight Connector 1088">
                  <a:extLst>
                    <a:ext uri="{FF2B5EF4-FFF2-40B4-BE49-F238E27FC236}">
                      <a16:creationId xmlns:a16="http://schemas.microsoft.com/office/drawing/2014/main" id="{02DDCC62-B782-434C-B9EF-EC4E6ED62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6" name="Rectangle 1085">
                <a:extLst>
                  <a:ext uri="{FF2B5EF4-FFF2-40B4-BE49-F238E27FC236}">
                    <a16:creationId xmlns:a16="http://schemas.microsoft.com/office/drawing/2014/main" id="{E300AE67-5CA4-4137-BB35-E6542A30E64C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6C78193D-6322-46AC-B78F-27D528ED9E3A}"/>
                </a:ext>
              </a:extLst>
            </p:cNvPr>
            <p:cNvGrpSpPr/>
            <p:nvPr/>
          </p:nvGrpSpPr>
          <p:grpSpPr>
            <a:xfrm>
              <a:off x="2734452" y="2229056"/>
              <a:ext cx="430354" cy="195544"/>
              <a:chOff x="1679304" y="2229056"/>
              <a:chExt cx="430354" cy="195544"/>
            </a:xfrm>
          </p:grpSpPr>
          <p:grpSp>
            <p:nvGrpSpPr>
              <p:cNvPr id="1078" name="Group 1077">
                <a:extLst>
                  <a:ext uri="{FF2B5EF4-FFF2-40B4-BE49-F238E27FC236}">
                    <a16:creationId xmlns:a16="http://schemas.microsoft.com/office/drawing/2014/main" id="{CF7AA509-0A9E-4E64-A7DE-1310CD7CBBD0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1080" name="Group 1079">
                  <a:extLst>
                    <a:ext uri="{FF2B5EF4-FFF2-40B4-BE49-F238E27FC236}">
                      <a16:creationId xmlns:a16="http://schemas.microsoft.com/office/drawing/2014/main" id="{7262F8A9-5B92-4E37-920E-442425AA7F05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1083" name="Rectangle 1082">
                    <a:extLst>
                      <a:ext uri="{FF2B5EF4-FFF2-40B4-BE49-F238E27FC236}">
                        <a16:creationId xmlns:a16="http://schemas.microsoft.com/office/drawing/2014/main" id="{0F13AA6D-DE80-414F-8CDF-C6D5FD285331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84" name="Rectangle 1083">
                    <a:extLst>
                      <a:ext uri="{FF2B5EF4-FFF2-40B4-BE49-F238E27FC236}">
                        <a16:creationId xmlns:a16="http://schemas.microsoft.com/office/drawing/2014/main" id="{2A68AE88-ABE9-4BBF-B61E-A98BCA305E0D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23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1081" name="Straight Connector 1080">
                  <a:extLst>
                    <a:ext uri="{FF2B5EF4-FFF2-40B4-BE49-F238E27FC236}">
                      <a16:creationId xmlns:a16="http://schemas.microsoft.com/office/drawing/2014/main" id="{767989AA-AA79-40EC-9791-DA44911C8C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2" name="Straight Connector 1081">
                  <a:extLst>
                    <a:ext uri="{FF2B5EF4-FFF2-40B4-BE49-F238E27FC236}">
                      <a16:creationId xmlns:a16="http://schemas.microsoft.com/office/drawing/2014/main" id="{27357207-E6B6-4552-82C9-93FD765E58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9" name="Rectangle 1078">
                <a:extLst>
                  <a:ext uri="{FF2B5EF4-FFF2-40B4-BE49-F238E27FC236}">
                    <a16:creationId xmlns:a16="http://schemas.microsoft.com/office/drawing/2014/main" id="{DDEAF535-9748-4281-ADCB-62C7B95A4214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94D50615-73C9-48BF-BF41-FA85058FE27E}"/>
                </a:ext>
              </a:extLst>
            </p:cNvPr>
            <p:cNvGrpSpPr/>
            <p:nvPr/>
          </p:nvGrpSpPr>
          <p:grpSpPr>
            <a:xfrm>
              <a:off x="3262026" y="2229056"/>
              <a:ext cx="430354" cy="195544"/>
              <a:chOff x="1679304" y="2229056"/>
              <a:chExt cx="430354" cy="195544"/>
            </a:xfrm>
          </p:grpSpPr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F99DD4CE-86A7-4682-A896-943FBA14A36F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3A1314FE-BA3E-440B-A23D-4094FE67E0F8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1076" name="Rectangle 1075">
                    <a:extLst>
                      <a:ext uri="{FF2B5EF4-FFF2-40B4-BE49-F238E27FC236}">
                        <a16:creationId xmlns:a16="http://schemas.microsoft.com/office/drawing/2014/main" id="{F9BFCA9B-3D6B-4634-9978-C26015DA0A8B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7" name="Rectangle 1076">
                    <a:extLst>
                      <a:ext uri="{FF2B5EF4-FFF2-40B4-BE49-F238E27FC236}">
                        <a16:creationId xmlns:a16="http://schemas.microsoft.com/office/drawing/2014/main" id="{D0F72684-946C-4909-8BDF-960349B0ABF6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31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1074" name="Straight Connector 1073">
                  <a:extLst>
                    <a:ext uri="{FF2B5EF4-FFF2-40B4-BE49-F238E27FC236}">
                      <a16:creationId xmlns:a16="http://schemas.microsoft.com/office/drawing/2014/main" id="{FE7F7BEB-FCEC-45C2-B45D-E9FD520EB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5" name="Straight Connector 1074">
                  <a:extLst>
                    <a:ext uri="{FF2B5EF4-FFF2-40B4-BE49-F238E27FC236}">
                      <a16:creationId xmlns:a16="http://schemas.microsoft.com/office/drawing/2014/main" id="{25D5CA9C-9868-484D-B4AC-ED4EF70439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2" name="Rectangle 1071">
                <a:extLst>
                  <a:ext uri="{FF2B5EF4-FFF2-40B4-BE49-F238E27FC236}">
                    <a16:creationId xmlns:a16="http://schemas.microsoft.com/office/drawing/2014/main" id="{2F8A8B6D-E858-4F50-BB25-96709937AE3B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98513087-502B-445E-A731-E65A2A9C51A4}"/>
                </a:ext>
              </a:extLst>
            </p:cNvPr>
            <p:cNvGrpSpPr/>
            <p:nvPr/>
          </p:nvGrpSpPr>
          <p:grpSpPr>
            <a:xfrm>
              <a:off x="3789600" y="2229056"/>
              <a:ext cx="430354" cy="195544"/>
              <a:chOff x="1679304" y="2229056"/>
              <a:chExt cx="430354" cy="195544"/>
            </a:xfrm>
          </p:grpSpPr>
          <p:grpSp>
            <p:nvGrpSpPr>
              <p:cNvPr id="1064" name="Group 1063">
                <a:extLst>
                  <a:ext uri="{FF2B5EF4-FFF2-40B4-BE49-F238E27FC236}">
                    <a16:creationId xmlns:a16="http://schemas.microsoft.com/office/drawing/2014/main" id="{0243B964-D6C4-4537-BEE6-FE962721D7A3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1066" name="Group 1065">
                  <a:extLst>
                    <a:ext uri="{FF2B5EF4-FFF2-40B4-BE49-F238E27FC236}">
                      <a16:creationId xmlns:a16="http://schemas.microsoft.com/office/drawing/2014/main" id="{0CC05806-542A-4095-9104-09FD20088A0F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1069" name="Rectangle 1068">
                    <a:extLst>
                      <a:ext uri="{FF2B5EF4-FFF2-40B4-BE49-F238E27FC236}">
                        <a16:creationId xmlns:a16="http://schemas.microsoft.com/office/drawing/2014/main" id="{BC3248D2-E9BB-4A5C-AD1D-21E6506FC423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0" name="Rectangle 1069">
                    <a:extLst>
                      <a:ext uri="{FF2B5EF4-FFF2-40B4-BE49-F238E27FC236}">
                        <a16:creationId xmlns:a16="http://schemas.microsoft.com/office/drawing/2014/main" id="{822E0380-87AA-4973-9276-C32C87AD181C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39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1067" name="Straight Connector 1066">
                  <a:extLst>
                    <a:ext uri="{FF2B5EF4-FFF2-40B4-BE49-F238E27FC236}">
                      <a16:creationId xmlns:a16="http://schemas.microsoft.com/office/drawing/2014/main" id="{F68885B5-00D4-42F2-9F54-9EB1EE8F6E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8" name="Straight Connector 1067">
                  <a:extLst>
                    <a:ext uri="{FF2B5EF4-FFF2-40B4-BE49-F238E27FC236}">
                      <a16:creationId xmlns:a16="http://schemas.microsoft.com/office/drawing/2014/main" id="{31783890-627C-4795-88B8-6AC4C2AF50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BC6493A9-7E0B-4486-ABA6-747BC1D2E19C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5D50A03B-82A2-4D13-853D-2CF31CA7A1D5}"/>
                </a:ext>
              </a:extLst>
            </p:cNvPr>
            <p:cNvGrpSpPr/>
            <p:nvPr/>
          </p:nvGrpSpPr>
          <p:grpSpPr>
            <a:xfrm>
              <a:off x="4317174" y="2229056"/>
              <a:ext cx="430354" cy="195544"/>
              <a:chOff x="1679304" y="2229056"/>
              <a:chExt cx="430354" cy="195544"/>
            </a:xfrm>
          </p:grpSpPr>
          <p:grpSp>
            <p:nvGrpSpPr>
              <p:cNvPr id="1057" name="Group 1056">
                <a:extLst>
                  <a:ext uri="{FF2B5EF4-FFF2-40B4-BE49-F238E27FC236}">
                    <a16:creationId xmlns:a16="http://schemas.microsoft.com/office/drawing/2014/main" id="{04641837-C925-41D6-A108-2B3C96A10520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1059" name="Group 1058">
                  <a:extLst>
                    <a:ext uri="{FF2B5EF4-FFF2-40B4-BE49-F238E27FC236}">
                      <a16:creationId xmlns:a16="http://schemas.microsoft.com/office/drawing/2014/main" id="{2B246B0A-C62D-45AF-BF24-F7FFBD832F12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1062" name="Rectangle 1061">
                    <a:extLst>
                      <a:ext uri="{FF2B5EF4-FFF2-40B4-BE49-F238E27FC236}">
                        <a16:creationId xmlns:a16="http://schemas.microsoft.com/office/drawing/2014/main" id="{CAB5E4BE-5C8B-4108-B03A-4A683D16ECA4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3" name="Rectangle 1062">
                    <a:extLst>
                      <a:ext uri="{FF2B5EF4-FFF2-40B4-BE49-F238E27FC236}">
                        <a16:creationId xmlns:a16="http://schemas.microsoft.com/office/drawing/2014/main" id="{59129039-6A6C-4F1E-9D6C-EA294D7656B5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47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1060" name="Straight Connector 1059">
                  <a:extLst>
                    <a:ext uri="{FF2B5EF4-FFF2-40B4-BE49-F238E27FC236}">
                      <a16:creationId xmlns:a16="http://schemas.microsoft.com/office/drawing/2014/main" id="{3021FF81-5DE2-4AFA-A2EB-AC290CDB16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1" name="Straight Connector 1060">
                  <a:extLst>
                    <a:ext uri="{FF2B5EF4-FFF2-40B4-BE49-F238E27FC236}">
                      <a16:creationId xmlns:a16="http://schemas.microsoft.com/office/drawing/2014/main" id="{E4CBB8AB-1739-4C79-A4C3-F2211A053A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8" name="Rectangle 1057">
                <a:extLst>
                  <a:ext uri="{FF2B5EF4-FFF2-40B4-BE49-F238E27FC236}">
                    <a16:creationId xmlns:a16="http://schemas.microsoft.com/office/drawing/2014/main" id="{E9019D37-8604-4BAE-BDA9-0274DA17EAAB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EC981F6B-26CE-4B32-A6C8-5BD6E9973623}"/>
                </a:ext>
              </a:extLst>
            </p:cNvPr>
            <p:cNvGrpSpPr/>
            <p:nvPr/>
          </p:nvGrpSpPr>
          <p:grpSpPr>
            <a:xfrm>
              <a:off x="4844748" y="2229056"/>
              <a:ext cx="430354" cy="195544"/>
              <a:chOff x="1679304" y="2229056"/>
              <a:chExt cx="430354" cy="195544"/>
            </a:xfrm>
          </p:grpSpPr>
          <p:grpSp>
            <p:nvGrpSpPr>
              <p:cNvPr id="1050" name="Group 1049">
                <a:extLst>
                  <a:ext uri="{FF2B5EF4-FFF2-40B4-BE49-F238E27FC236}">
                    <a16:creationId xmlns:a16="http://schemas.microsoft.com/office/drawing/2014/main" id="{F0062CC1-C2E4-417A-BFE1-9ACDA3B771B8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1052" name="Group 1051">
                  <a:extLst>
                    <a:ext uri="{FF2B5EF4-FFF2-40B4-BE49-F238E27FC236}">
                      <a16:creationId xmlns:a16="http://schemas.microsoft.com/office/drawing/2014/main" id="{038DBA3E-EA52-49DE-B9E1-E215D1D0FEEF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1055" name="Rectangle 1054">
                    <a:extLst>
                      <a:ext uri="{FF2B5EF4-FFF2-40B4-BE49-F238E27FC236}">
                        <a16:creationId xmlns:a16="http://schemas.microsoft.com/office/drawing/2014/main" id="{77C01024-0FC6-4507-8A93-EEE21F8EEFB2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56" name="Rectangle 1055">
                    <a:extLst>
                      <a:ext uri="{FF2B5EF4-FFF2-40B4-BE49-F238E27FC236}">
                        <a16:creationId xmlns:a16="http://schemas.microsoft.com/office/drawing/2014/main" id="{2A9B8682-E883-4EDD-8AE9-D597747356C8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55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1053" name="Straight Connector 1052">
                  <a:extLst>
                    <a:ext uri="{FF2B5EF4-FFF2-40B4-BE49-F238E27FC236}">
                      <a16:creationId xmlns:a16="http://schemas.microsoft.com/office/drawing/2014/main" id="{D951B630-CEF4-4E35-8D9A-D047B371E7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4" name="Straight Connector 1053">
                  <a:extLst>
                    <a:ext uri="{FF2B5EF4-FFF2-40B4-BE49-F238E27FC236}">
                      <a16:creationId xmlns:a16="http://schemas.microsoft.com/office/drawing/2014/main" id="{1441E216-16D4-4CDD-B297-361E738B39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1" name="Rectangle 1050">
                <a:extLst>
                  <a:ext uri="{FF2B5EF4-FFF2-40B4-BE49-F238E27FC236}">
                    <a16:creationId xmlns:a16="http://schemas.microsoft.com/office/drawing/2014/main" id="{6C5C8491-15A0-47E8-B145-9B8D8F6157F4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904DB57E-ED4B-413B-AE88-FA619AF12BDD}"/>
                </a:ext>
              </a:extLst>
            </p:cNvPr>
            <p:cNvGrpSpPr/>
            <p:nvPr/>
          </p:nvGrpSpPr>
          <p:grpSpPr>
            <a:xfrm>
              <a:off x="5372321" y="2229056"/>
              <a:ext cx="430354" cy="195544"/>
              <a:chOff x="1679304" y="2229056"/>
              <a:chExt cx="430354" cy="195544"/>
            </a:xfrm>
          </p:grpSpPr>
          <p:grpSp>
            <p:nvGrpSpPr>
              <p:cNvPr id="1043" name="Group 1042">
                <a:extLst>
                  <a:ext uri="{FF2B5EF4-FFF2-40B4-BE49-F238E27FC236}">
                    <a16:creationId xmlns:a16="http://schemas.microsoft.com/office/drawing/2014/main" id="{5D39FB8B-A849-4B9A-918B-0B3F687EFE98}"/>
                  </a:ext>
                </a:extLst>
              </p:cNvPr>
              <p:cNvGrpSpPr/>
              <p:nvPr/>
            </p:nvGrpSpPr>
            <p:grpSpPr>
              <a:xfrm>
                <a:off x="1679304" y="2229056"/>
                <a:ext cx="430354" cy="174716"/>
                <a:chOff x="1679304" y="2229056"/>
                <a:chExt cx="430354" cy="174716"/>
              </a:xfrm>
            </p:grpSpPr>
            <p:grpSp>
              <p:nvGrpSpPr>
                <p:cNvPr id="1045" name="Group 1044">
                  <a:extLst>
                    <a:ext uri="{FF2B5EF4-FFF2-40B4-BE49-F238E27FC236}">
                      <a16:creationId xmlns:a16="http://schemas.microsoft.com/office/drawing/2014/main" id="{D6B14C2B-A099-4974-9752-140E75138E23}"/>
                    </a:ext>
                  </a:extLst>
                </p:cNvPr>
                <p:cNvGrpSpPr/>
                <p:nvPr/>
              </p:nvGrpSpPr>
              <p:grpSpPr>
                <a:xfrm>
                  <a:off x="1679304" y="2249884"/>
                  <a:ext cx="417102" cy="153888"/>
                  <a:chOff x="1961438" y="2273125"/>
                  <a:chExt cx="417102" cy="153888"/>
                </a:xfrm>
              </p:grpSpPr>
              <p:sp>
                <p:nvSpPr>
                  <p:cNvPr id="1048" name="Rectangle 1047">
                    <a:extLst>
                      <a:ext uri="{FF2B5EF4-FFF2-40B4-BE49-F238E27FC236}">
                        <a16:creationId xmlns:a16="http://schemas.microsoft.com/office/drawing/2014/main" id="{01DB07FC-B38A-44EA-B588-37B57722F5F5}"/>
                      </a:ext>
                    </a:extLst>
                  </p:cNvPr>
                  <p:cNvSpPr/>
                  <p:nvPr/>
                </p:nvSpPr>
                <p:spPr>
                  <a:xfrm>
                    <a:off x="1989969" y="2305049"/>
                    <a:ext cx="360040" cy="9004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49" name="Rectangle 1048">
                    <a:extLst>
                      <a:ext uri="{FF2B5EF4-FFF2-40B4-BE49-F238E27FC236}">
                        <a16:creationId xmlns:a16="http://schemas.microsoft.com/office/drawing/2014/main" id="{73C11240-7EE1-4981-B02F-FE2A696C76B5}"/>
                      </a:ext>
                    </a:extLst>
                  </p:cNvPr>
                  <p:cNvSpPr/>
                  <p:nvPr/>
                </p:nvSpPr>
                <p:spPr>
                  <a:xfrm>
                    <a:off x="1961438" y="2273125"/>
                    <a:ext cx="41710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400" b="0" cap="none" spc="0" dirty="0">
                        <a:ln w="0"/>
                        <a:solidFill>
                          <a:schemeClr val="bg1"/>
                        </a:solidFill>
                      </a:rPr>
                      <a:t>Register</a:t>
                    </a:r>
                    <a:r>
                      <a:rPr lang="en-US" sz="400" dirty="0">
                        <a:ln w="0"/>
                        <a:solidFill>
                          <a:schemeClr val="bg1"/>
                        </a:solidFill>
                      </a:rPr>
                      <a:t> 63</a:t>
                    </a:r>
                    <a:endParaRPr lang="en-US" sz="400" b="0" cap="none" spc="0" dirty="0">
                      <a:ln w="0"/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1046" name="Straight Connector 1045">
                  <a:extLst>
                    <a:ext uri="{FF2B5EF4-FFF2-40B4-BE49-F238E27FC236}">
                      <a16:creationId xmlns:a16="http://schemas.microsoft.com/office/drawing/2014/main" id="{EDC52F06-20D9-491D-A371-0BA0D97421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3075" y="2229056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7" name="Straight Connector 1046">
                  <a:extLst>
                    <a:ext uri="{FF2B5EF4-FFF2-40B4-BE49-F238E27FC236}">
                      <a16:creationId xmlns:a16="http://schemas.microsoft.com/office/drawing/2014/main" id="{D65A024D-1361-4CD7-8C77-852A3F65C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67875" y="2285045"/>
                  <a:ext cx="0" cy="8356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95580D5D-124A-4390-BE01-A5F808818F85}"/>
                  </a:ext>
                </a:extLst>
              </p:cNvPr>
              <p:cNvSpPr/>
              <p:nvPr/>
            </p:nvSpPr>
            <p:spPr>
              <a:xfrm>
                <a:off x="1864995" y="2361401"/>
                <a:ext cx="45719" cy="6319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9BBA5FBF-2045-464E-8F87-F4C1CF8A365C}"/>
              </a:ext>
            </a:extLst>
          </p:cNvPr>
          <p:cNvSpPr/>
          <p:nvPr/>
        </p:nvSpPr>
        <p:spPr>
          <a:xfrm>
            <a:off x="651640" y="1896776"/>
            <a:ext cx="110684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</a:rPr>
              <a:t>3 to 8 </a:t>
            </a:r>
            <a:r>
              <a:rPr lang="en-US" sz="1200" dirty="0">
                <a:ln w="0"/>
                <a:solidFill>
                  <a:schemeClr val="bg1"/>
                </a:solidFill>
              </a:rPr>
              <a:t>Decoder</a:t>
            </a:r>
            <a:endParaRPr lang="en-US" sz="1200" b="0" cap="none" spc="0" dirty="0">
              <a:ln w="0"/>
              <a:solidFill>
                <a:schemeClr val="bg1"/>
              </a:solidFill>
            </a:endParaRPr>
          </a:p>
        </p:txBody>
      </p: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3D601256-8F62-4792-8A7A-819701959D2F}"/>
              </a:ext>
            </a:extLst>
          </p:cNvPr>
          <p:cNvGrpSpPr/>
          <p:nvPr/>
        </p:nvGrpSpPr>
        <p:grpSpPr>
          <a:xfrm>
            <a:off x="792480" y="1605280"/>
            <a:ext cx="751840" cy="291496"/>
            <a:chOff x="741680" y="1605280"/>
            <a:chExt cx="751840" cy="291496"/>
          </a:xfrm>
        </p:grpSpPr>
        <p:cxnSp>
          <p:nvCxnSpPr>
            <p:cNvPr id="1102" name="Straight Connector 1101">
              <a:extLst>
                <a:ext uri="{FF2B5EF4-FFF2-40B4-BE49-F238E27FC236}">
                  <a16:creationId xmlns:a16="http://schemas.microsoft.com/office/drawing/2014/main" id="{46FC0C9E-AF7D-406F-B0DA-6B13ADC6F57D}"/>
                </a:ext>
              </a:extLst>
            </p:cNvPr>
            <p:cNvCxnSpPr/>
            <p:nvPr/>
          </p:nvCxnSpPr>
          <p:spPr>
            <a:xfrm>
              <a:off x="741680" y="1605280"/>
              <a:ext cx="0" cy="291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Connector 1102">
              <a:extLst>
                <a:ext uri="{FF2B5EF4-FFF2-40B4-BE49-F238E27FC236}">
                  <a16:creationId xmlns:a16="http://schemas.microsoft.com/office/drawing/2014/main" id="{DA3F20C8-2635-4425-B547-76C8C3EAB70C}"/>
                </a:ext>
              </a:extLst>
            </p:cNvPr>
            <p:cNvCxnSpPr/>
            <p:nvPr/>
          </p:nvCxnSpPr>
          <p:spPr>
            <a:xfrm>
              <a:off x="1117600" y="1605280"/>
              <a:ext cx="0" cy="291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>
              <a:extLst>
                <a:ext uri="{FF2B5EF4-FFF2-40B4-BE49-F238E27FC236}">
                  <a16:creationId xmlns:a16="http://schemas.microsoft.com/office/drawing/2014/main" id="{8AF3391A-7D71-4592-815C-373AB92C2DF4}"/>
                </a:ext>
              </a:extLst>
            </p:cNvPr>
            <p:cNvCxnSpPr/>
            <p:nvPr/>
          </p:nvCxnSpPr>
          <p:spPr>
            <a:xfrm>
              <a:off x="1493520" y="1605280"/>
              <a:ext cx="0" cy="291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252BD8C2-1119-4002-BD98-80E04AABDA1E}"/>
              </a:ext>
            </a:extLst>
          </p:cNvPr>
          <p:cNvSpPr/>
          <p:nvPr/>
        </p:nvSpPr>
        <p:spPr>
          <a:xfrm>
            <a:off x="615989" y="1341120"/>
            <a:ext cx="35298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</a:rPr>
              <a:t>A2</a:t>
            </a: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83486C03-500E-4785-8F5B-61B8DD04A164}"/>
              </a:ext>
            </a:extLst>
          </p:cNvPr>
          <p:cNvSpPr/>
          <p:nvPr/>
        </p:nvSpPr>
        <p:spPr>
          <a:xfrm>
            <a:off x="991909" y="1341120"/>
            <a:ext cx="35298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</a:rPr>
              <a:t>A1</a:t>
            </a:r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7A407D3-843E-438A-B921-B7FB5D3A684F}"/>
              </a:ext>
            </a:extLst>
          </p:cNvPr>
          <p:cNvSpPr/>
          <p:nvPr/>
        </p:nvSpPr>
        <p:spPr>
          <a:xfrm>
            <a:off x="1367829" y="1341120"/>
            <a:ext cx="35298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</a:rPr>
              <a:t>A0</a:t>
            </a:r>
          </a:p>
        </p:txBody>
      </p: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0540B379-8F9C-4365-A45B-BDDC421B3F75}"/>
              </a:ext>
            </a:extLst>
          </p:cNvPr>
          <p:cNvCxnSpPr>
            <a:cxnSpLocks/>
          </p:cNvCxnSpPr>
          <p:nvPr/>
        </p:nvCxnSpPr>
        <p:spPr>
          <a:xfrm>
            <a:off x="1514723" y="2570480"/>
            <a:ext cx="446745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0ED739DD-2DEE-42A1-A8F3-16CD43FB1DCC}"/>
              </a:ext>
            </a:extLst>
          </p:cNvPr>
          <p:cNvCxnSpPr>
            <a:cxnSpLocks/>
          </p:cNvCxnSpPr>
          <p:nvPr/>
        </p:nvCxnSpPr>
        <p:spPr>
          <a:xfrm>
            <a:off x="1422598" y="3184063"/>
            <a:ext cx="455957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12174CC5-3F09-4FD7-A5AC-EB28D2810F41}"/>
              </a:ext>
            </a:extLst>
          </p:cNvPr>
          <p:cNvCxnSpPr>
            <a:cxnSpLocks/>
          </p:cNvCxnSpPr>
          <p:nvPr/>
        </p:nvCxnSpPr>
        <p:spPr>
          <a:xfrm>
            <a:off x="1330473" y="3797646"/>
            <a:ext cx="465170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7A826D15-7B5D-4F19-B0CC-D17BED311BC3}"/>
              </a:ext>
            </a:extLst>
          </p:cNvPr>
          <p:cNvCxnSpPr>
            <a:cxnSpLocks/>
          </p:cNvCxnSpPr>
          <p:nvPr/>
        </p:nvCxnSpPr>
        <p:spPr>
          <a:xfrm>
            <a:off x="1238346" y="4411229"/>
            <a:ext cx="4743829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7572C67F-810A-4A02-A788-0DAF56EC347E}"/>
              </a:ext>
            </a:extLst>
          </p:cNvPr>
          <p:cNvCxnSpPr>
            <a:cxnSpLocks/>
          </p:cNvCxnSpPr>
          <p:nvPr/>
        </p:nvCxnSpPr>
        <p:spPr>
          <a:xfrm>
            <a:off x="1146220" y="5024812"/>
            <a:ext cx="483595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368A36F6-0432-4A80-9AA7-178F013C1394}"/>
              </a:ext>
            </a:extLst>
          </p:cNvPr>
          <p:cNvCxnSpPr>
            <a:cxnSpLocks/>
          </p:cNvCxnSpPr>
          <p:nvPr/>
        </p:nvCxnSpPr>
        <p:spPr>
          <a:xfrm>
            <a:off x="1054094" y="5638395"/>
            <a:ext cx="492808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0B364676-F3E2-4C81-B8E7-268D4BD1CB34}"/>
              </a:ext>
            </a:extLst>
          </p:cNvPr>
          <p:cNvCxnSpPr>
            <a:cxnSpLocks/>
          </p:cNvCxnSpPr>
          <p:nvPr/>
        </p:nvCxnSpPr>
        <p:spPr>
          <a:xfrm>
            <a:off x="961968" y="6251978"/>
            <a:ext cx="502020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DDEACA4B-FA0E-4D9C-8EE5-94D045B6DF90}"/>
              </a:ext>
            </a:extLst>
          </p:cNvPr>
          <p:cNvCxnSpPr>
            <a:cxnSpLocks/>
          </p:cNvCxnSpPr>
          <p:nvPr/>
        </p:nvCxnSpPr>
        <p:spPr>
          <a:xfrm>
            <a:off x="869842" y="6876991"/>
            <a:ext cx="511233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FEB988E8-87B3-4540-8F02-D18DB2F49A89}"/>
              </a:ext>
            </a:extLst>
          </p:cNvPr>
          <p:cNvCxnSpPr>
            <a:cxnSpLocks/>
          </p:cNvCxnSpPr>
          <p:nvPr/>
        </p:nvCxnSpPr>
        <p:spPr>
          <a:xfrm flipH="1">
            <a:off x="1514723" y="2230421"/>
            <a:ext cx="2" cy="33825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Straight Connector 1122">
            <a:extLst>
              <a:ext uri="{FF2B5EF4-FFF2-40B4-BE49-F238E27FC236}">
                <a16:creationId xmlns:a16="http://schemas.microsoft.com/office/drawing/2014/main" id="{8D740789-67B8-4309-98C4-7F34E2374598}"/>
              </a:ext>
            </a:extLst>
          </p:cNvPr>
          <p:cNvCxnSpPr>
            <a:cxnSpLocks/>
          </p:cNvCxnSpPr>
          <p:nvPr/>
        </p:nvCxnSpPr>
        <p:spPr>
          <a:xfrm flipH="1">
            <a:off x="1422598" y="2230421"/>
            <a:ext cx="1" cy="9536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488289BA-FBBF-435D-BBD0-E66F219E0CAB}"/>
              </a:ext>
            </a:extLst>
          </p:cNvPr>
          <p:cNvCxnSpPr>
            <a:cxnSpLocks/>
          </p:cNvCxnSpPr>
          <p:nvPr/>
        </p:nvCxnSpPr>
        <p:spPr>
          <a:xfrm flipH="1">
            <a:off x="1330473" y="2230421"/>
            <a:ext cx="1" cy="15672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D92F130C-60A2-4677-A60A-49EEFD29C48D}"/>
              </a:ext>
            </a:extLst>
          </p:cNvPr>
          <p:cNvCxnSpPr>
            <a:cxnSpLocks/>
          </p:cNvCxnSpPr>
          <p:nvPr/>
        </p:nvCxnSpPr>
        <p:spPr>
          <a:xfrm flipH="1">
            <a:off x="1238347" y="2230421"/>
            <a:ext cx="1" cy="218080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Connector 1125">
            <a:extLst>
              <a:ext uri="{FF2B5EF4-FFF2-40B4-BE49-F238E27FC236}">
                <a16:creationId xmlns:a16="http://schemas.microsoft.com/office/drawing/2014/main" id="{466B9530-A783-472A-B7EF-9204E021E217}"/>
              </a:ext>
            </a:extLst>
          </p:cNvPr>
          <p:cNvCxnSpPr>
            <a:cxnSpLocks/>
          </p:cNvCxnSpPr>
          <p:nvPr/>
        </p:nvCxnSpPr>
        <p:spPr>
          <a:xfrm flipH="1">
            <a:off x="1146220" y="2230421"/>
            <a:ext cx="1" cy="279439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CAB8D331-2B75-4E60-A8D7-A53FB0B9662B}"/>
              </a:ext>
            </a:extLst>
          </p:cNvPr>
          <p:cNvCxnSpPr>
            <a:cxnSpLocks/>
          </p:cNvCxnSpPr>
          <p:nvPr/>
        </p:nvCxnSpPr>
        <p:spPr>
          <a:xfrm flipH="1">
            <a:off x="1054094" y="2230421"/>
            <a:ext cx="1" cy="341519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>
            <a:extLst>
              <a:ext uri="{FF2B5EF4-FFF2-40B4-BE49-F238E27FC236}">
                <a16:creationId xmlns:a16="http://schemas.microsoft.com/office/drawing/2014/main" id="{E3DEE6DB-3516-4113-8767-DD7009B845DF}"/>
              </a:ext>
            </a:extLst>
          </p:cNvPr>
          <p:cNvCxnSpPr>
            <a:cxnSpLocks/>
          </p:cNvCxnSpPr>
          <p:nvPr/>
        </p:nvCxnSpPr>
        <p:spPr>
          <a:xfrm flipH="1">
            <a:off x="961968" y="2230421"/>
            <a:ext cx="1" cy="40305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9A2B109E-1CC8-4E58-BA04-44175D565D1D}"/>
              </a:ext>
            </a:extLst>
          </p:cNvPr>
          <p:cNvCxnSpPr>
            <a:cxnSpLocks/>
          </p:cNvCxnSpPr>
          <p:nvPr/>
        </p:nvCxnSpPr>
        <p:spPr>
          <a:xfrm flipH="1">
            <a:off x="869843" y="2230421"/>
            <a:ext cx="1" cy="465043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53665270-C8BE-4F79-A27F-1C484BCC3CFD}"/>
              </a:ext>
            </a:extLst>
          </p:cNvPr>
          <p:cNvSpPr/>
          <p:nvPr/>
        </p:nvSpPr>
        <p:spPr>
          <a:xfrm rot="16200000">
            <a:off x="965391" y="8203198"/>
            <a:ext cx="110684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</a:rPr>
              <a:t>3 to 8 </a:t>
            </a:r>
            <a:r>
              <a:rPr lang="en-US" sz="1200" dirty="0">
                <a:ln w="0"/>
                <a:solidFill>
                  <a:schemeClr val="bg1"/>
                </a:solidFill>
              </a:rPr>
              <a:t>Decoder</a:t>
            </a:r>
            <a:endParaRPr lang="en-US" sz="1200" b="0" cap="none" spc="0" dirty="0">
              <a:ln w="0"/>
              <a:solidFill>
                <a:schemeClr val="bg1"/>
              </a:solidFill>
            </a:endParaRPr>
          </a:p>
        </p:txBody>
      </p:sp>
      <p:grpSp>
        <p:nvGrpSpPr>
          <p:cNvPr id="1149" name="Group 1148">
            <a:extLst>
              <a:ext uri="{FF2B5EF4-FFF2-40B4-BE49-F238E27FC236}">
                <a16:creationId xmlns:a16="http://schemas.microsoft.com/office/drawing/2014/main" id="{BC255A9E-E1B6-4CC6-877E-27D84F5608F2}"/>
              </a:ext>
            </a:extLst>
          </p:cNvPr>
          <p:cNvGrpSpPr/>
          <p:nvPr/>
        </p:nvGrpSpPr>
        <p:grpSpPr>
          <a:xfrm rot="16200000">
            <a:off x="711988" y="8195949"/>
            <a:ext cx="751840" cy="291496"/>
            <a:chOff x="741680" y="1605280"/>
            <a:chExt cx="751840" cy="291496"/>
          </a:xfrm>
        </p:grpSpPr>
        <p:cxnSp>
          <p:nvCxnSpPr>
            <p:cNvPr id="1150" name="Straight Connector 1149">
              <a:extLst>
                <a:ext uri="{FF2B5EF4-FFF2-40B4-BE49-F238E27FC236}">
                  <a16:creationId xmlns:a16="http://schemas.microsoft.com/office/drawing/2014/main" id="{131134A4-00E6-444E-8CAE-927DA38E4277}"/>
                </a:ext>
              </a:extLst>
            </p:cNvPr>
            <p:cNvCxnSpPr/>
            <p:nvPr/>
          </p:nvCxnSpPr>
          <p:spPr>
            <a:xfrm>
              <a:off x="741680" y="1605280"/>
              <a:ext cx="0" cy="291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Straight Connector 1150">
              <a:extLst>
                <a:ext uri="{FF2B5EF4-FFF2-40B4-BE49-F238E27FC236}">
                  <a16:creationId xmlns:a16="http://schemas.microsoft.com/office/drawing/2014/main" id="{27015D91-2F82-476C-9DA1-4CD68B64FB16}"/>
                </a:ext>
              </a:extLst>
            </p:cNvPr>
            <p:cNvCxnSpPr/>
            <p:nvPr/>
          </p:nvCxnSpPr>
          <p:spPr>
            <a:xfrm>
              <a:off x="1117600" y="1605280"/>
              <a:ext cx="0" cy="291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Connector 1151">
              <a:extLst>
                <a:ext uri="{FF2B5EF4-FFF2-40B4-BE49-F238E27FC236}">
                  <a16:creationId xmlns:a16="http://schemas.microsoft.com/office/drawing/2014/main" id="{383E38E6-C24F-4EDE-8A18-067AF68B8DF3}"/>
                </a:ext>
              </a:extLst>
            </p:cNvPr>
            <p:cNvCxnSpPr/>
            <p:nvPr/>
          </p:nvCxnSpPr>
          <p:spPr>
            <a:xfrm>
              <a:off x="1493520" y="1605280"/>
              <a:ext cx="0" cy="291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3" name="Rectangle 1152">
            <a:extLst>
              <a:ext uri="{FF2B5EF4-FFF2-40B4-BE49-F238E27FC236}">
                <a16:creationId xmlns:a16="http://schemas.microsoft.com/office/drawing/2014/main" id="{D41FEE4F-93D2-40E9-B3F8-1FD6AA13DFC0}"/>
              </a:ext>
            </a:extLst>
          </p:cNvPr>
          <p:cNvSpPr/>
          <p:nvPr/>
        </p:nvSpPr>
        <p:spPr>
          <a:xfrm>
            <a:off x="558435" y="7818508"/>
            <a:ext cx="35298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</a:rPr>
              <a:t>A3</a:t>
            </a:r>
          </a:p>
        </p:txBody>
      </p:sp>
      <p:sp>
        <p:nvSpPr>
          <p:cNvPr id="1155" name="Rectangle 1154">
            <a:extLst>
              <a:ext uri="{FF2B5EF4-FFF2-40B4-BE49-F238E27FC236}">
                <a16:creationId xmlns:a16="http://schemas.microsoft.com/office/drawing/2014/main" id="{EC5B5960-47EC-4947-BA6C-0BF1B0DA28B9}"/>
              </a:ext>
            </a:extLst>
          </p:cNvPr>
          <p:cNvSpPr/>
          <p:nvPr/>
        </p:nvSpPr>
        <p:spPr>
          <a:xfrm>
            <a:off x="558435" y="8203197"/>
            <a:ext cx="35298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</a:rPr>
              <a:t>A4</a:t>
            </a:r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D9649F65-19B7-4103-BEB4-B57944BCB2BA}"/>
              </a:ext>
            </a:extLst>
          </p:cNvPr>
          <p:cNvSpPr/>
          <p:nvPr/>
        </p:nvSpPr>
        <p:spPr>
          <a:xfrm>
            <a:off x="558435" y="8587886"/>
            <a:ext cx="35298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</a:rPr>
              <a:t>A5</a:t>
            </a:r>
          </a:p>
        </p:txBody>
      </p: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875925FF-59C7-45B0-A55C-6F8BDB6032F2}"/>
              </a:ext>
            </a:extLst>
          </p:cNvPr>
          <p:cNvCxnSpPr>
            <a:cxnSpLocks/>
          </p:cNvCxnSpPr>
          <p:nvPr/>
        </p:nvCxnSpPr>
        <p:spPr>
          <a:xfrm flipH="1">
            <a:off x="1805089" y="8001869"/>
            <a:ext cx="84557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8394D5ED-A5F8-4BF4-AB0A-C518B4A4B3BC}"/>
              </a:ext>
            </a:extLst>
          </p:cNvPr>
          <p:cNvCxnSpPr>
            <a:cxnSpLocks/>
          </p:cNvCxnSpPr>
          <p:nvPr/>
        </p:nvCxnSpPr>
        <p:spPr>
          <a:xfrm flipH="1">
            <a:off x="1805089" y="8095507"/>
            <a:ext cx="137314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8453249F-1DCE-4C42-9534-B3868439B40C}"/>
              </a:ext>
            </a:extLst>
          </p:cNvPr>
          <p:cNvCxnSpPr>
            <a:cxnSpLocks/>
          </p:cNvCxnSpPr>
          <p:nvPr/>
        </p:nvCxnSpPr>
        <p:spPr>
          <a:xfrm flipH="1">
            <a:off x="1805089" y="8189145"/>
            <a:ext cx="189729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7705E20E-2D4B-4AAF-B276-301D367F9A78}"/>
              </a:ext>
            </a:extLst>
          </p:cNvPr>
          <p:cNvCxnSpPr>
            <a:cxnSpLocks/>
          </p:cNvCxnSpPr>
          <p:nvPr/>
        </p:nvCxnSpPr>
        <p:spPr>
          <a:xfrm flipH="1">
            <a:off x="1805089" y="8282783"/>
            <a:ext cx="24241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1" name="Straight Connector 1160">
            <a:extLst>
              <a:ext uri="{FF2B5EF4-FFF2-40B4-BE49-F238E27FC236}">
                <a16:creationId xmlns:a16="http://schemas.microsoft.com/office/drawing/2014/main" id="{C9AFB1B5-0ACA-409A-8719-CAF40CF80570}"/>
              </a:ext>
            </a:extLst>
          </p:cNvPr>
          <p:cNvCxnSpPr>
            <a:cxnSpLocks/>
          </p:cNvCxnSpPr>
          <p:nvPr/>
        </p:nvCxnSpPr>
        <p:spPr>
          <a:xfrm flipH="1">
            <a:off x="1805089" y="8376421"/>
            <a:ext cx="29534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2" name="Straight Connector 1161">
            <a:extLst>
              <a:ext uri="{FF2B5EF4-FFF2-40B4-BE49-F238E27FC236}">
                <a16:creationId xmlns:a16="http://schemas.microsoft.com/office/drawing/2014/main" id="{203736CC-F25B-470B-8FB7-247A2A968F16}"/>
              </a:ext>
            </a:extLst>
          </p:cNvPr>
          <p:cNvCxnSpPr>
            <a:cxnSpLocks/>
          </p:cNvCxnSpPr>
          <p:nvPr/>
        </p:nvCxnSpPr>
        <p:spPr>
          <a:xfrm flipH="1">
            <a:off x="1805089" y="8470059"/>
            <a:ext cx="347897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Straight Connector 1162">
            <a:extLst>
              <a:ext uri="{FF2B5EF4-FFF2-40B4-BE49-F238E27FC236}">
                <a16:creationId xmlns:a16="http://schemas.microsoft.com/office/drawing/2014/main" id="{32707AB2-42D9-4213-9672-A915855F5F7B}"/>
              </a:ext>
            </a:extLst>
          </p:cNvPr>
          <p:cNvCxnSpPr>
            <a:cxnSpLocks/>
          </p:cNvCxnSpPr>
          <p:nvPr/>
        </p:nvCxnSpPr>
        <p:spPr>
          <a:xfrm flipH="1">
            <a:off x="1805090" y="8563697"/>
            <a:ext cx="400828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Connector 1163">
            <a:extLst>
              <a:ext uri="{FF2B5EF4-FFF2-40B4-BE49-F238E27FC236}">
                <a16:creationId xmlns:a16="http://schemas.microsoft.com/office/drawing/2014/main" id="{20B8D42F-C5F4-4CF9-B2D3-24A9D62D937C}"/>
              </a:ext>
            </a:extLst>
          </p:cNvPr>
          <p:cNvCxnSpPr>
            <a:cxnSpLocks/>
          </p:cNvCxnSpPr>
          <p:nvPr/>
        </p:nvCxnSpPr>
        <p:spPr>
          <a:xfrm flipH="1">
            <a:off x="1805091" y="8657335"/>
            <a:ext cx="453378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Straight Connector 1164">
            <a:extLst>
              <a:ext uri="{FF2B5EF4-FFF2-40B4-BE49-F238E27FC236}">
                <a16:creationId xmlns:a16="http://schemas.microsoft.com/office/drawing/2014/main" id="{114ACC04-E16D-4CB2-A648-376C53D85A9A}"/>
              </a:ext>
            </a:extLst>
          </p:cNvPr>
          <p:cNvCxnSpPr>
            <a:cxnSpLocks/>
          </p:cNvCxnSpPr>
          <p:nvPr/>
        </p:nvCxnSpPr>
        <p:spPr>
          <a:xfrm>
            <a:off x="2652731" y="2662760"/>
            <a:ext cx="0" cy="53391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Straight Connector 1165">
            <a:extLst>
              <a:ext uri="{FF2B5EF4-FFF2-40B4-BE49-F238E27FC236}">
                <a16:creationId xmlns:a16="http://schemas.microsoft.com/office/drawing/2014/main" id="{7BA7BDD6-4EC9-460C-A4F2-3F8EFB5E886B}"/>
              </a:ext>
            </a:extLst>
          </p:cNvPr>
          <p:cNvCxnSpPr>
            <a:cxnSpLocks/>
          </p:cNvCxnSpPr>
          <p:nvPr/>
        </p:nvCxnSpPr>
        <p:spPr>
          <a:xfrm>
            <a:off x="3178235" y="2662760"/>
            <a:ext cx="0" cy="54327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Straight Connector 1166">
            <a:extLst>
              <a:ext uri="{FF2B5EF4-FFF2-40B4-BE49-F238E27FC236}">
                <a16:creationId xmlns:a16="http://schemas.microsoft.com/office/drawing/2014/main" id="{A7805F8F-4F81-4620-8598-3A96C78AFE6E}"/>
              </a:ext>
            </a:extLst>
          </p:cNvPr>
          <p:cNvCxnSpPr>
            <a:cxnSpLocks/>
          </p:cNvCxnSpPr>
          <p:nvPr/>
        </p:nvCxnSpPr>
        <p:spPr>
          <a:xfrm>
            <a:off x="3703739" y="2662760"/>
            <a:ext cx="0" cy="55263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8" name="Straight Connector 1167">
            <a:extLst>
              <a:ext uri="{FF2B5EF4-FFF2-40B4-BE49-F238E27FC236}">
                <a16:creationId xmlns:a16="http://schemas.microsoft.com/office/drawing/2014/main" id="{3E3AD194-49F6-4A39-9AB3-2788D023A473}"/>
              </a:ext>
            </a:extLst>
          </p:cNvPr>
          <p:cNvCxnSpPr>
            <a:cxnSpLocks/>
          </p:cNvCxnSpPr>
          <p:nvPr/>
        </p:nvCxnSpPr>
        <p:spPr>
          <a:xfrm>
            <a:off x="4229243" y="2662760"/>
            <a:ext cx="0" cy="56200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9" name="Straight Connector 1168">
            <a:extLst>
              <a:ext uri="{FF2B5EF4-FFF2-40B4-BE49-F238E27FC236}">
                <a16:creationId xmlns:a16="http://schemas.microsoft.com/office/drawing/2014/main" id="{231C2D1F-D7A4-4A03-9389-E0F21C46523F}"/>
              </a:ext>
            </a:extLst>
          </p:cNvPr>
          <p:cNvCxnSpPr>
            <a:cxnSpLocks/>
          </p:cNvCxnSpPr>
          <p:nvPr/>
        </p:nvCxnSpPr>
        <p:spPr>
          <a:xfrm>
            <a:off x="4758557" y="2662760"/>
            <a:ext cx="0" cy="57136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2235C711-7351-432F-8AD3-6A698C8EE50D}"/>
              </a:ext>
            </a:extLst>
          </p:cNvPr>
          <p:cNvCxnSpPr>
            <a:cxnSpLocks/>
          </p:cNvCxnSpPr>
          <p:nvPr/>
        </p:nvCxnSpPr>
        <p:spPr>
          <a:xfrm>
            <a:off x="5284061" y="2662760"/>
            <a:ext cx="0" cy="58072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Straight Connector 1170">
            <a:extLst>
              <a:ext uri="{FF2B5EF4-FFF2-40B4-BE49-F238E27FC236}">
                <a16:creationId xmlns:a16="http://schemas.microsoft.com/office/drawing/2014/main" id="{77240284-130B-43E9-8D4B-84A370F932DF}"/>
              </a:ext>
            </a:extLst>
          </p:cNvPr>
          <p:cNvCxnSpPr>
            <a:cxnSpLocks/>
          </p:cNvCxnSpPr>
          <p:nvPr/>
        </p:nvCxnSpPr>
        <p:spPr>
          <a:xfrm>
            <a:off x="5813375" y="2662760"/>
            <a:ext cx="0" cy="59009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traight Connector 1171">
            <a:extLst>
              <a:ext uri="{FF2B5EF4-FFF2-40B4-BE49-F238E27FC236}">
                <a16:creationId xmlns:a16="http://schemas.microsoft.com/office/drawing/2014/main" id="{E07B93F5-F4B5-4895-8994-272699739D69}"/>
              </a:ext>
            </a:extLst>
          </p:cNvPr>
          <p:cNvCxnSpPr>
            <a:cxnSpLocks/>
          </p:cNvCxnSpPr>
          <p:nvPr/>
        </p:nvCxnSpPr>
        <p:spPr>
          <a:xfrm>
            <a:off x="6338879" y="2662760"/>
            <a:ext cx="0" cy="59945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2" name="Rectangle 1201">
            <a:extLst>
              <a:ext uri="{FF2B5EF4-FFF2-40B4-BE49-F238E27FC236}">
                <a16:creationId xmlns:a16="http://schemas.microsoft.com/office/drawing/2014/main" id="{E6D0FB4E-F741-43E9-B7CC-D3605E143381}"/>
              </a:ext>
            </a:extLst>
          </p:cNvPr>
          <p:cNvSpPr/>
          <p:nvPr/>
        </p:nvSpPr>
        <p:spPr>
          <a:xfrm>
            <a:off x="2030779" y="2758632"/>
            <a:ext cx="62409" cy="43673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Rectangle 1202">
            <a:extLst>
              <a:ext uri="{FF2B5EF4-FFF2-40B4-BE49-F238E27FC236}">
                <a16:creationId xmlns:a16="http://schemas.microsoft.com/office/drawing/2014/main" id="{038B9C43-F9C9-4A60-9DC3-85FC84D575B9}"/>
              </a:ext>
            </a:extLst>
          </p:cNvPr>
          <p:cNvSpPr/>
          <p:nvPr/>
        </p:nvSpPr>
        <p:spPr>
          <a:xfrm rot="5400000">
            <a:off x="4078082" y="745458"/>
            <a:ext cx="53589" cy="40797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1177CE54-3948-4FDE-8922-FFE17C866AE2}"/>
              </a:ext>
            </a:extLst>
          </p:cNvPr>
          <p:cNvSpPr/>
          <p:nvPr/>
        </p:nvSpPr>
        <p:spPr>
          <a:xfrm rot="5400000">
            <a:off x="4078082" y="1363907"/>
            <a:ext cx="53589" cy="40797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Rectangle 1204">
            <a:extLst>
              <a:ext uri="{FF2B5EF4-FFF2-40B4-BE49-F238E27FC236}">
                <a16:creationId xmlns:a16="http://schemas.microsoft.com/office/drawing/2014/main" id="{09F684C6-64B7-4158-96AF-21354FF1EF1C}"/>
              </a:ext>
            </a:extLst>
          </p:cNvPr>
          <p:cNvSpPr/>
          <p:nvPr/>
        </p:nvSpPr>
        <p:spPr>
          <a:xfrm rot="5400000">
            <a:off x="4078082" y="1982356"/>
            <a:ext cx="53589" cy="40797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Rectangle 1205">
            <a:extLst>
              <a:ext uri="{FF2B5EF4-FFF2-40B4-BE49-F238E27FC236}">
                <a16:creationId xmlns:a16="http://schemas.microsoft.com/office/drawing/2014/main" id="{008BFC85-57BD-4936-894D-6D9C54B38194}"/>
              </a:ext>
            </a:extLst>
          </p:cNvPr>
          <p:cNvSpPr/>
          <p:nvPr/>
        </p:nvSpPr>
        <p:spPr>
          <a:xfrm rot="5400000">
            <a:off x="4078082" y="2596995"/>
            <a:ext cx="53589" cy="40797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Rectangle 1206">
            <a:extLst>
              <a:ext uri="{FF2B5EF4-FFF2-40B4-BE49-F238E27FC236}">
                <a16:creationId xmlns:a16="http://schemas.microsoft.com/office/drawing/2014/main" id="{8953B7FE-82A6-4510-868D-CF37A88B23A9}"/>
              </a:ext>
            </a:extLst>
          </p:cNvPr>
          <p:cNvSpPr/>
          <p:nvPr/>
        </p:nvSpPr>
        <p:spPr>
          <a:xfrm rot="5400000">
            <a:off x="4078082" y="3211634"/>
            <a:ext cx="53589" cy="40797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9604BEB5-3EE1-4FEA-853A-9AE1660FD5ED}"/>
              </a:ext>
            </a:extLst>
          </p:cNvPr>
          <p:cNvSpPr/>
          <p:nvPr/>
        </p:nvSpPr>
        <p:spPr>
          <a:xfrm rot="5400000">
            <a:off x="4078082" y="3822463"/>
            <a:ext cx="53589" cy="40797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ectangle 1208">
            <a:extLst>
              <a:ext uri="{FF2B5EF4-FFF2-40B4-BE49-F238E27FC236}">
                <a16:creationId xmlns:a16="http://schemas.microsoft.com/office/drawing/2014/main" id="{D289B15E-40E2-4A4F-B636-9757140CE849}"/>
              </a:ext>
            </a:extLst>
          </p:cNvPr>
          <p:cNvSpPr/>
          <p:nvPr/>
        </p:nvSpPr>
        <p:spPr>
          <a:xfrm rot="5400000">
            <a:off x="4078082" y="4437102"/>
            <a:ext cx="53589" cy="40797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Rectangle 1209">
            <a:extLst>
              <a:ext uri="{FF2B5EF4-FFF2-40B4-BE49-F238E27FC236}">
                <a16:creationId xmlns:a16="http://schemas.microsoft.com/office/drawing/2014/main" id="{9B5E548B-ADF4-4C10-B81F-FABF06F831CA}"/>
              </a:ext>
            </a:extLst>
          </p:cNvPr>
          <p:cNvSpPr/>
          <p:nvPr/>
        </p:nvSpPr>
        <p:spPr>
          <a:xfrm rot="5400000">
            <a:off x="4078082" y="5059361"/>
            <a:ext cx="53589" cy="40797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Rectangle 1210">
            <a:extLst>
              <a:ext uri="{FF2B5EF4-FFF2-40B4-BE49-F238E27FC236}">
                <a16:creationId xmlns:a16="http://schemas.microsoft.com/office/drawing/2014/main" id="{6722F865-FC79-46FC-AF27-86E1CFC8DC5B}"/>
              </a:ext>
            </a:extLst>
          </p:cNvPr>
          <p:cNvSpPr/>
          <p:nvPr/>
        </p:nvSpPr>
        <p:spPr>
          <a:xfrm rot="5400000">
            <a:off x="3618229" y="7916701"/>
            <a:ext cx="1796126" cy="1767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Rectangle 1211">
            <a:extLst>
              <a:ext uri="{FF2B5EF4-FFF2-40B4-BE49-F238E27FC236}">
                <a16:creationId xmlns:a16="http://schemas.microsoft.com/office/drawing/2014/main" id="{D6A61AD6-2E85-4C2C-A699-97AD6605B7CB}"/>
              </a:ext>
            </a:extLst>
          </p:cNvPr>
          <p:cNvSpPr/>
          <p:nvPr/>
        </p:nvSpPr>
        <p:spPr>
          <a:xfrm rot="5400000">
            <a:off x="4312458" y="8187136"/>
            <a:ext cx="296164" cy="16084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Rectangle 1212">
            <a:extLst>
              <a:ext uri="{FF2B5EF4-FFF2-40B4-BE49-F238E27FC236}">
                <a16:creationId xmlns:a16="http://schemas.microsoft.com/office/drawing/2014/main" id="{1BF53EC9-F50D-4B4B-A1C6-DC91CBB945C7}"/>
              </a:ext>
            </a:extLst>
          </p:cNvPr>
          <p:cNvSpPr/>
          <p:nvPr/>
        </p:nvSpPr>
        <p:spPr>
          <a:xfrm>
            <a:off x="3967167" y="8858536"/>
            <a:ext cx="104656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</a:rPr>
              <a:t>Output Buffer</a:t>
            </a:r>
          </a:p>
        </p:txBody>
      </p:sp>
      <p:cxnSp>
        <p:nvCxnSpPr>
          <p:cNvPr id="1215" name="Straight Connector 1214">
            <a:extLst>
              <a:ext uri="{FF2B5EF4-FFF2-40B4-BE49-F238E27FC236}">
                <a16:creationId xmlns:a16="http://schemas.microsoft.com/office/drawing/2014/main" id="{320E17A6-5875-4EEB-B8AE-FBBAE0D40F0C}"/>
              </a:ext>
            </a:extLst>
          </p:cNvPr>
          <p:cNvCxnSpPr>
            <a:cxnSpLocks/>
          </p:cNvCxnSpPr>
          <p:nvPr/>
        </p:nvCxnSpPr>
        <p:spPr>
          <a:xfrm>
            <a:off x="3947447" y="9096280"/>
            <a:ext cx="0" cy="2914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8" name="Straight Connector 1217">
            <a:extLst>
              <a:ext uri="{FF2B5EF4-FFF2-40B4-BE49-F238E27FC236}">
                <a16:creationId xmlns:a16="http://schemas.microsoft.com/office/drawing/2014/main" id="{4645557D-493C-47D0-900F-01B51737B9F7}"/>
              </a:ext>
            </a:extLst>
          </p:cNvPr>
          <p:cNvCxnSpPr>
            <a:cxnSpLocks/>
          </p:cNvCxnSpPr>
          <p:nvPr/>
        </p:nvCxnSpPr>
        <p:spPr>
          <a:xfrm>
            <a:off x="4104876" y="9096280"/>
            <a:ext cx="0" cy="2914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9" name="Straight Connector 1218">
            <a:extLst>
              <a:ext uri="{FF2B5EF4-FFF2-40B4-BE49-F238E27FC236}">
                <a16:creationId xmlns:a16="http://schemas.microsoft.com/office/drawing/2014/main" id="{919DC0B5-5BFE-4FEC-95BB-AC5D5FF520DE}"/>
              </a:ext>
            </a:extLst>
          </p:cNvPr>
          <p:cNvCxnSpPr>
            <a:cxnSpLocks/>
          </p:cNvCxnSpPr>
          <p:nvPr/>
        </p:nvCxnSpPr>
        <p:spPr>
          <a:xfrm>
            <a:off x="4262305" y="9096280"/>
            <a:ext cx="0" cy="2914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0" name="Straight Connector 1219">
            <a:extLst>
              <a:ext uri="{FF2B5EF4-FFF2-40B4-BE49-F238E27FC236}">
                <a16:creationId xmlns:a16="http://schemas.microsoft.com/office/drawing/2014/main" id="{E2D95669-B08F-4D0F-9308-EE7FEF96CE56}"/>
              </a:ext>
            </a:extLst>
          </p:cNvPr>
          <p:cNvCxnSpPr>
            <a:cxnSpLocks/>
          </p:cNvCxnSpPr>
          <p:nvPr/>
        </p:nvCxnSpPr>
        <p:spPr>
          <a:xfrm>
            <a:off x="4419734" y="9096280"/>
            <a:ext cx="0" cy="2914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1" name="Straight Connector 1220">
            <a:extLst>
              <a:ext uri="{FF2B5EF4-FFF2-40B4-BE49-F238E27FC236}">
                <a16:creationId xmlns:a16="http://schemas.microsoft.com/office/drawing/2014/main" id="{29485607-CAF0-4BDB-9F90-7DDC8AE4C5FE}"/>
              </a:ext>
            </a:extLst>
          </p:cNvPr>
          <p:cNvCxnSpPr>
            <a:cxnSpLocks/>
          </p:cNvCxnSpPr>
          <p:nvPr/>
        </p:nvCxnSpPr>
        <p:spPr>
          <a:xfrm>
            <a:off x="4577163" y="9096280"/>
            <a:ext cx="0" cy="2914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2" name="Straight Connector 1221">
            <a:extLst>
              <a:ext uri="{FF2B5EF4-FFF2-40B4-BE49-F238E27FC236}">
                <a16:creationId xmlns:a16="http://schemas.microsoft.com/office/drawing/2014/main" id="{52A39C15-C1C6-4C65-AD38-6A53FB1AECB2}"/>
              </a:ext>
            </a:extLst>
          </p:cNvPr>
          <p:cNvCxnSpPr>
            <a:cxnSpLocks/>
          </p:cNvCxnSpPr>
          <p:nvPr/>
        </p:nvCxnSpPr>
        <p:spPr>
          <a:xfrm>
            <a:off x="4734592" y="9096280"/>
            <a:ext cx="0" cy="2914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3" name="Straight Connector 1222">
            <a:extLst>
              <a:ext uri="{FF2B5EF4-FFF2-40B4-BE49-F238E27FC236}">
                <a16:creationId xmlns:a16="http://schemas.microsoft.com/office/drawing/2014/main" id="{532AD010-D378-4D19-9946-5A23EEF9433E}"/>
              </a:ext>
            </a:extLst>
          </p:cNvPr>
          <p:cNvCxnSpPr>
            <a:cxnSpLocks/>
          </p:cNvCxnSpPr>
          <p:nvPr/>
        </p:nvCxnSpPr>
        <p:spPr>
          <a:xfrm>
            <a:off x="4892021" y="9096280"/>
            <a:ext cx="0" cy="2914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0297F6F5-0864-4862-BAAF-0335B44FDA2E}"/>
              </a:ext>
            </a:extLst>
          </p:cNvPr>
          <p:cNvCxnSpPr>
            <a:cxnSpLocks/>
          </p:cNvCxnSpPr>
          <p:nvPr/>
        </p:nvCxnSpPr>
        <p:spPr>
          <a:xfrm>
            <a:off x="5049450" y="9096280"/>
            <a:ext cx="0" cy="2914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" name="Rectangle 1232">
            <a:extLst>
              <a:ext uri="{FF2B5EF4-FFF2-40B4-BE49-F238E27FC236}">
                <a16:creationId xmlns:a16="http://schemas.microsoft.com/office/drawing/2014/main" id="{459E7670-A49A-4BC5-A080-A2BE6E30735C}"/>
              </a:ext>
            </a:extLst>
          </p:cNvPr>
          <p:cNvSpPr/>
          <p:nvPr/>
        </p:nvSpPr>
        <p:spPr>
          <a:xfrm>
            <a:off x="4887415" y="9353309"/>
            <a:ext cx="312906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b="0" cap="none" spc="0" dirty="0">
                <a:ln w="0"/>
              </a:rPr>
              <a:t>D0</a:t>
            </a:r>
          </a:p>
        </p:txBody>
      </p:sp>
      <p:sp>
        <p:nvSpPr>
          <p:cNvPr id="1234" name="Rectangle 1233">
            <a:extLst>
              <a:ext uri="{FF2B5EF4-FFF2-40B4-BE49-F238E27FC236}">
                <a16:creationId xmlns:a16="http://schemas.microsoft.com/office/drawing/2014/main" id="{01F94DAC-FA99-4EC3-BE51-A8BCC8D98B32}"/>
              </a:ext>
            </a:extLst>
          </p:cNvPr>
          <p:cNvSpPr/>
          <p:nvPr/>
        </p:nvSpPr>
        <p:spPr>
          <a:xfrm>
            <a:off x="4729986" y="9353309"/>
            <a:ext cx="312907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b="0" cap="none" spc="0" dirty="0">
                <a:ln w="0"/>
              </a:rPr>
              <a:t>D1</a:t>
            </a:r>
          </a:p>
        </p:txBody>
      </p:sp>
      <p:sp>
        <p:nvSpPr>
          <p:cNvPr id="1235" name="Rectangle 1234">
            <a:extLst>
              <a:ext uri="{FF2B5EF4-FFF2-40B4-BE49-F238E27FC236}">
                <a16:creationId xmlns:a16="http://schemas.microsoft.com/office/drawing/2014/main" id="{A4AE43E3-5D06-4FDB-B276-E95F62015C73}"/>
              </a:ext>
            </a:extLst>
          </p:cNvPr>
          <p:cNvSpPr/>
          <p:nvPr/>
        </p:nvSpPr>
        <p:spPr>
          <a:xfrm>
            <a:off x="4572557" y="9353309"/>
            <a:ext cx="312907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b="0" cap="none" spc="0" dirty="0">
                <a:ln w="0"/>
              </a:rPr>
              <a:t>D2</a:t>
            </a:r>
          </a:p>
        </p:txBody>
      </p:sp>
      <p:sp>
        <p:nvSpPr>
          <p:cNvPr id="1236" name="Rectangle 1235">
            <a:extLst>
              <a:ext uri="{FF2B5EF4-FFF2-40B4-BE49-F238E27FC236}">
                <a16:creationId xmlns:a16="http://schemas.microsoft.com/office/drawing/2014/main" id="{515E7690-F9D1-4DB9-9FFE-51D3A6B95979}"/>
              </a:ext>
            </a:extLst>
          </p:cNvPr>
          <p:cNvSpPr/>
          <p:nvPr/>
        </p:nvSpPr>
        <p:spPr>
          <a:xfrm>
            <a:off x="4415128" y="9353309"/>
            <a:ext cx="312907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b="0" cap="none" spc="0" dirty="0">
                <a:ln w="0"/>
              </a:rPr>
              <a:t>D3</a:t>
            </a:r>
          </a:p>
        </p:txBody>
      </p:sp>
      <p:sp>
        <p:nvSpPr>
          <p:cNvPr id="1237" name="Rectangle 1236">
            <a:extLst>
              <a:ext uri="{FF2B5EF4-FFF2-40B4-BE49-F238E27FC236}">
                <a16:creationId xmlns:a16="http://schemas.microsoft.com/office/drawing/2014/main" id="{90E30D95-9307-45FE-A982-027E61D1CDDE}"/>
              </a:ext>
            </a:extLst>
          </p:cNvPr>
          <p:cNvSpPr/>
          <p:nvPr/>
        </p:nvSpPr>
        <p:spPr>
          <a:xfrm>
            <a:off x="4257699" y="9353309"/>
            <a:ext cx="312907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b="0" cap="none" spc="0" dirty="0">
                <a:ln w="0"/>
              </a:rPr>
              <a:t>D4</a:t>
            </a:r>
          </a:p>
        </p:txBody>
      </p:sp>
      <p:sp>
        <p:nvSpPr>
          <p:cNvPr id="1238" name="Rectangle 1237">
            <a:extLst>
              <a:ext uri="{FF2B5EF4-FFF2-40B4-BE49-F238E27FC236}">
                <a16:creationId xmlns:a16="http://schemas.microsoft.com/office/drawing/2014/main" id="{8027D6D5-8652-453B-93B6-512B38BCE793}"/>
              </a:ext>
            </a:extLst>
          </p:cNvPr>
          <p:cNvSpPr/>
          <p:nvPr/>
        </p:nvSpPr>
        <p:spPr>
          <a:xfrm>
            <a:off x="4100270" y="9353309"/>
            <a:ext cx="312907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b="0" cap="none" spc="0" dirty="0">
                <a:ln w="0"/>
              </a:rPr>
              <a:t>D5</a:t>
            </a:r>
          </a:p>
        </p:txBody>
      </p:sp>
      <p:sp>
        <p:nvSpPr>
          <p:cNvPr id="1239" name="Rectangle 1238">
            <a:extLst>
              <a:ext uri="{FF2B5EF4-FFF2-40B4-BE49-F238E27FC236}">
                <a16:creationId xmlns:a16="http://schemas.microsoft.com/office/drawing/2014/main" id="{46CB0E1A-B73B-4AAC-AB21-A88E35848ACB}"/>
              </a:ext>
            </a:extLst>
          </p:cNvPr>
          <p:cNvSpPr/>
          <p:nvPr/>
        </p:nvSpPr>
        <p:spPr>
          <a:xfrm>
            <a:off x="3942841" y="9353309"/>
            <a:ext cx="312907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b="0" cap="none" spc="0" dirty="0">
                <a:ln w="0"/>
              </a:rPr>
              <a:t>D6</a:t>
            </a:r>
          </a:p>
        </p:txBody>
      </p:sp>
      <p:sp>
        <p:nvSpPr>
          <p:cNvPr id="1240" name="Rectangle 1239">
            <a:extLst>
              <a:ext uri="{FF2B5EF4-FFF2-40B4-BE49-F238E27FC236}">
                <a16:creationId xmlns:a16="http://schemas.microsoft.com/office/drawing/2014/main" id="{E97770B2-6840-4AE2-994C-190AE34115F4}"/>
              </a:ext>
            </a:extLst>
          </p:cNvPr>
          <p:cNvSpPr/>
          <p:nvPr/>
        </p:nvSpPr>
        <p:spPr>
          <a:xfrm>
            <a:off x="3785412" y="9353309"/>
            <a:ext cx="312907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b="0" cap="none" spc="0" dirty="0">
                <a:ln w="0"/>
              </a:rPr>
              <a:t>D7</a:t>
            </a:r>
          </a:p>
        </p:txBody>
      </p:sp>
      <p:cxnSp>
        <p:nvCxnSpPr>
          <p:cNvPr id="1241" name="Straight Connector 1240">
            <a:extLst>
              <a:ext uri="{FF2B5EF4-FFF2-40B4-BE49-F238E27FC236}">
                <a16:creationId xmlns:a16="http://schemas.microsoft.com/office/drawing/2014/main" id="{932A54D0-171D-49C6-B3DC-FBBDD39D76CF}"/>
              </a:ext>
            </a:extLst>
          </p:cNvPr>
          <p:cNvCxnSpPr>
            <a:cxnSpLocks/>
          </p:cNvCxnSpPr>
          <p:nvPr/>
        </p:nvCxnSpPr>
        <p:spPr>
          <a:xfrm rot="5400000">
            <a:off x="3580941" y="8845732"/>
            <a:ext cx="0" cy="2914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2" name="Rectangle 1241">
            <a:extLst>
              <a:ext uri="{FF2B5EF4-FFF2-40B4-BE49-F238E27FC236}">
                <a16:creationId xmlns:a16="http://schemas.microsoft.com/office/drawing/2014/main" id="{FB2092B9-0B51-40B2-BD4F-7EA7A996B45C}"/>
              </a:ext>
            </a:extLst>
          </p:cNvPr>
          <p:cNvSpPr/>
          <p:nvPr/>
        </p:nvSpPr>
        <p:spPr>
          <a:xfrm>
            <a:off x="3121155" y="8850166"/>
            <a:ext cx="33695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</a:rPr>
              <a:t>CS</a:t>
            </a:r>
          </a:p>
        </p:txBody>
      </p:sp>
      <p:cxnSp>
        <p:nvCxnSpPr>
          <p:cNvPr id="1243" name="Straight Connector 1242">
            <a:extLst>
              <a:ext uri="{FF2B5EF4-FFF2-40B4-BE49-F238E27FC236}">
                <a16:creationId xmlns:a16="http://schemas.microsoft.com/office/drawing/2014/main" id="{AE020EC8-84F6-4967-ABD8-CF3DB0A5180D}"/>
              </a:ext>
            </a:extLst>
          </p:cNvPr>
          <p:cNvCxnSpPr>
            <a:cxnSpLocks/>
          </p:cNvCxnSpPr>
          <p:nvPr/>
        </p:nvCxnSpPr>
        <p:spPr>
          <a:xfrm flipH="1">
            <a:off x="3186059" y="8904075"/>
            <a:ext cx="2071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5" name="Rectangle 1244">
            <a:extLst>
              <a:ext uri="{FF2B5EF4-FFF2-40B4-BE49-F238E27FC236}">
                <a16:creationId xmlns:a16="http://schemas.microsoft.com/office/drawing/2014/main" id="{DA37A422-828A-44ED-B223-80714A257DE3}"/>
              </a:ext>
            </a:extLst>
          </p:cNvPr>
          <p:cNvSpPr/>
          <p:nvPr/>
        </p:nvSpPr>
        <p:spPr>
          <a:xfrm>
            <a:off x="2396217" y="9527173"/>
            <a:ext cx="206556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</a:rPr>
              <a:t>Fig: Architecture of 8x64 ROM</a:t>
            </a:r>
          </a:p>
        </p:txBody>
      </p:sp>
    </p:spTree>
    <p:extLst>
      <p:ext uri="{BB962C8B-B14F-4D97-AF65-F5344CB8AC3E}">
        <p14:creationId xmlns:p14="http://schemas.microsoft.com/office/powerpoint/2010/main" val="140618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191</Words>
  <Application>Microsoft Office PowerPoint</Application>
  <PresentationFormat>A4 Paper (210x297 mm)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</cp:revision>
  <dcterms:created xsi:type="dcterms:W3CDTF">2020-06-14T17:14:05Z</dcterms:created>
  <dcterms:modified xsi:type="dcterms:W3CDTF">2020-06-14T18:09:02Z</dcterms:modified>
</cp:coreProperties>
</file>