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3931"/>
    <a:srgbClr val="E26A64"/>
    <a:srgbClr val="C76C6A"/>
    <a:srgbClr val="8FAADC"/>
    <a:srgbClr val="C26E6E"/>
    <a:srgbClr val="E1645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5BD-E7DE-4AA1-8F9B-A0CA6CAF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CC4A-BE4F-4BF7-8C7C-67E19F4F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94EE-B005-4505-8F1A-93BB0B64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BF6-6B44-4635-A350-D24CD49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BE35-0529-46F2-B0D3-5E0707B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6896-E23B-4285-9338-23A8F124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08895-40FC-4348-8A1A-6D043821A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4F16-0E06-4850-BF53-55806BC3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8D89-3C1A-43A5-8A77-DE59673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C9F0-B153-446C-92C7-80CEF98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C04C3-8935-4B7E-951D-D46C9DFF4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3C7B1-5679-4DB7-BA81-046E5335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6242-4BEE-4540-A829-786901CB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844C-0A9D-4E15-A5A3-24AF270D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E00C-4C0E-4984-911F-D0B370F7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D51-EBFF-4340-A0E7-55CC820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A10C-A250-4470-B943-93C6490C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27F1-546A-4A98-BA85-08B4DCFC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88E3-DA05-40C3-9B91-9942896C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92AB-1366-4B2A-B701-0031220A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C430-DE53-4863-BF26-8705A4A0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1869-3F68-4818-968F-C090A2D3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CA18-62B5-483B-8850-7DADBB9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2AFC-0D83-46C7-8712-954201C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FE8F-8F0B-4E93-BC2A-C8BC18B3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3958-9496-45A1-9ACA-80B1738D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5CB1-191F-4671-889B-438BD5B0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1207-BBB3-4F34-8D54-9FF3123E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7AE9-F89B-4D44-ADF5-87EC0EDE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473F-380D-48FA-8ADA-2D7B4CF4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5594-50E3-4A7D-88BB-19FD51BA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87A-0B13-411F-A1DB-880DDC2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B3677-D8FA-4583-8EF1-4DE0BCC0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B65B-DFE4-4FB5-B3DE-D92D70D6F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CD89-C3F0-4F6E-B130-E0A84FD06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C3BC1-508B-4D61-8B21-01A842242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886D3-1E0E-4ACB-87F3-309A29F0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6521-5434-405C-A0E6-758A3277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0D48B-8FFC-4C59-BA36-07952CAE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84E1-9074-4695-9880-F1CD6482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2DC72-8280-4185-AA5C-047FFE4D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10816-4B7F-4445-891F-8DC68EE8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8A56-CE9F-4405-A0F4-0AF21A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AD904-7A53-4D9F-9E45-AD4BE24F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FE6AC-DB6A-42A8-866D-7802AF77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EAEAB-44FD-4B5F-B1AC-FEA0B3F5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43C7-20C4-4B96-9E2F-2BB610FE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8BA0-90D9-4322-8900-63424772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35139-FFFA-4718-BA5B-562EA3A3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1EE9-79CD-4F3B-A56D-D776951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A03C-9227-49B5-AA6A-94E9151D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744B-0110-4DF8-921F-52C17CE5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16E-9F57-4BF3-9A4F-BB2B6EB8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AB536-04D0-4D60-9853-4A5CD4A24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D049E-319B-4A09-9F4A-92CEB8E0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29CA2-C63C-4F0D-B69B-8494FA60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FF806-6ED3-4D02-8EB3-D0649B33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09F-7426-4E77-88CA-77C202B9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17814-6B09-4183-BAC8-9885572C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3D180-E7EA-4252-B006-2486CCC8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202F-D98A-4762-AFC3-E8313B28B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4790-3C39-4752-B815-42B388734FE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637F-5186-4D89-B6B8-E7A92B3E2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A2A1-E74C-4D47-A22C-337F12E02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2" Type="http://schemas.openxmlformats.org/officeDocument/2006/relationships/image" Target="../media/image6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E007C8-70D3-492C-8015-0A835849A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24" y="1349405"/>
            <a:ext cx="5225988" cy="39194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FAA0A-B932-4E52-9DE3-DD754FEEABB0}"/>
              </a:ext>
            </a:extLst>
          </p:cNvPr>
          <p:cNvGrpSpPr/>
          <p:nvPr/>
        </p:nvGrpSpPr>
        <p:grpSpPr>
          <a:xfrm>
            <a:off x="1793290" y="1029810"/>
            <a:ext cx="2304593" cy="4955960"/>
            <a:chOff x="1793290" y="1029810"/>
            <a:chExt cx="2304593" cy="49559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592B2D-980D-4399-B027-729D27964625}"/>
                </a:ext>
              </a:extLst>
            </p:cNvPr>
            <p:cNvSpPr/>
            <p:nvPr/>
          </p:nvSpPr>
          <p:spPr>
            <a:xfrm>
              <a:off x="1793290" y="1029810"/>
              <a:ext cx="2304593" cy="4955960"/>
            </a:xfrm>
            <a:prstGeom prst="roundRect">
              <a:avLst>
                <a:gd name="adj" fmla="val 1217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3ABCE2A-7732-4437-9B36-E48D7E87DD5D}"/>
                </a:ext>
              </a:extLst>
            </p:cNvPr>
            <p:cNvSpPr/>
            <p:nvPr/>
          </p:nvSpPr>
          <p:spPr>
            <a:xfrm flipV="1">
              <a:off x="2412948" y="1029810"/>
              <a:ext cx="1065276" cy="1671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0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92B2D-980D-4399-B027-729D27964625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3ABCE2A-7732-4437-9B36-E48D7E87DD5D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92B2D-980D-4399-B027-729D27964625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6DB503-67B1-4C4E-9ABE-07C98288B6B1}"/>
              </a:ext>
            </a:extLst>
          </p:cNvPr>
          <p:cNvSpPr/>
          <p:nvPr/>
        </p:nvSpPr>
        <p:spPr>
          <a:xfrm>
            <a:off x="4589756" y="701831"/>
            <a:ext cx="2725444" cy="1304522"/>
          </a:xfrm>
          <a:custGeom>
            <a:avLst/>
            <a:gdLst>
              <a:gd name="connsiteX0" fmla="*/ 331768 w 2725444"/>
              <a:gd name="connsiteY0" fmla="*/ 0 h 1304522"/>
              <a:gd name="connsiteX1" fmla="*/ 2393676 w 2725444"/>
              <a:gd name="connsiteY1" fmla="*/ 0 h 1304522"/>
              <a:gd name="connsiteX2" fmla="*/ 2725444 w 2725444"/>
              <a:gd name="connsiteY2" fmla="*/ 331768 h 1304522"/>
              <a:gd name="connsiteX3" fmla="*/ 2725444 w 2725444"/>
              <a:gd name="connsiteY3" fmla="*/ 974843 h 1304522"/>
              <a:gd name="connsiteX4" fmla="*/ 2593773 w 2725444"/>
              <a:gd name="connsiteY4" fmla="*/ 1045093 h 1304522"/>
              <a:gd name="connsiteX5" fmla="*/ 1362722 w 2725444"/>
              <a:gd name="connsiteY5" fmla="*/ 1304522 h 1304522"/>
              <a:gd name="connsiteX6" fmla="*/ 131672 w 2725444"/>
              <a:gd name="connsiteY6" fmla="*/ 1045093 h 1304522"/>
              <a:gd name="connsiteX7" fmla="*/ 0 w 2725444"/>
              <a:gd name="connsiteY7" fmla="*/ 974843 h 1304522"/>
              <a:gd name="connsiteX8" fmla="*/ 0 w 2725444"/>
              <a:gd name="connsiteY8" fmla="*/ 331768 h 1304522"/>
              <a:gd name="connsiteX9" fmla="*/ 331768 w 2725444"/>
              <a:gd name="connsiteY9" fmla="*/ 0 h 130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5444" h="1304522">
                <a:moveTo>
                  <a:pt x="331768" y="0"/>
                </a:moveTo>
                <a:lnTo>
                  <a:pt x="2393676" y="0"/>
                </a:lnTo>
                <a:cubicBezTo>
                  <a:pt x="2576906" y="0"/>
                  <a:pt x="2725444" y="148538"/>
                  <a:pt x="2725444" y="331768"/>
                </a:cubicBezTo>
                <a:lnTo>
                  <a:pt x="2725444" y="974843"/>
                </a:lnTo>
                <a:lnTo>
                  <a:pt x="2593773" y="1045093"/>
                </a:lnTo>
                <a:cubicBezTo>
                  <a:pt x="2259233" y="1207164"/>
                  <a:pt x="1830346" y="1304522"/>
                  <a:pt x="1362722" y="1304522"/>
                </a:cubicBezTo>
                <a:cubicBezTo>
                  <a:pt x="895099" y="1304522"/>
                  <a:pt x="466211" y="1207164"/>
                  <a:pt x="131672" y="1045093"/>
                </a:cubicBezTo>
                <a:lnTo>
                  <a:pt x="0" y="974843"/>
                </a:lnTo>
                <a:lnTo>
                  <a:pt x="0" y="331768"/>
                </a:lnTo>
                <a:cubicBezTo>
                  <a:pt x="0" y="148538"/>
                  <a:pt x="148538" y="0"/>
                  <a:pt x="331768" y="0"/>
                </a:cubicBezTo>
                <a:close/>
              </a:path>
            </a:pathLst>
          </a:custGeom>
          <a:solidFill>
            <a:srgbClr val="D9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E789E30-881B-4B65-9ABE-CEE32FF763E6}"/>
              </a:ext>
            </a:extLst>
          </p:cNvPr>
          <p:cNvGrpSpPr/>
          <p:nvPr/>
        </p:nvGrpSpPr>
        <p:grpSpPr>
          <a:xfrm>
            <a:off x="4584041" y="701831"/>
            <a:ext cx="2742257" cy="1304522"/>
            <a:chOff x="4584041" y="701831"/>
            <a:chExt cx="2742257" cy="13045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A5F59F-C18F-4920-886E-D285A25EB9F7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652A62-AD2F-4151-B05F-C05E66F91D74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92D801-7DD7-4622-B1CC-296EEEDF5786}"/>
                </a:ext>
              </a:extLst>
            </p:cNvPr>
            <p:cNvSpPr/>
            <p:nvPr/>
          </p:nvSpPr>
          <p:spPr>
            <a:xfrm flipH="1" flipV="1">
              <a:off x="4584041" y="1030861"/>
              <a:ext cx="2731159" cy="975492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0FAC8-6156-4A60-B812-6C1824A7C07F}"/>
              </a:ext>
            </a:extLst>
          </p:cNvPr>
          <p:cNvGrpSpPr/>
          <p:nvPr/>
        </p:nvGrpSpPr>
        <p:grpSpPr>
          <a:xfrm>
            <a:off x="8128494" y="2217941"/>
            <a:ext cx="2739531" cy="2183498"/>
            <a:chOff x="8128494" y="2217941"/>
            <a:chExt cx="2739531" cy="218349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1257E7-9D15-4A66-B211-7C2DF00A8888}"/>
                </a:ext>
              </a:extLst>
            </p:cNvPr>
            <p:cNvSpPr/>
            <p:nvPr/>
          </p:nvSpPr>
          <p:spPr>
            <a:xfrm>
              <a:off x="8142582" y="2217941"/>
              <a:ext cx="2725443" cy="2152129"/>
            </a:xfrm>
            <a:prstGeom prst="roundRect">
              <a:avLst>
                <a:gd name="adj" fmla="val 15306"/>
              </a:avLst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FDCCEE-718B-47F4-8D2A-C638358C6236}"/>
                </a:ext>
              </a:extLst>
            </p:cNvPr>
            <p:cNvSpPr/>
            <p:nvPr/>
          </p:nvSpPr>
          <p:spPr>
            <a:xfrm>
              <a:off x="8139592" y="2935039"/>
              <a:ext cx="2724659" cy="1433362"/>
            </a:xfrm>
            <a:custGeom>
              <a:avLst/>
              <a:gdLst>
                <a:gd name="connsiteX0" fmla="*/ 576067 w 2724659"/>
                <a:gd name="connsiteY0" fmla="*/ 316 h 1433362"/>
                <a:gd name="connsiteX1" fmla="*/ 679765 w 2724659"/>
                <a:gd name="connsiteY1" fmla="*/ 2591 h 1433362"/>
                <a:gd name="connsiteX2" fmla="*/ 2581404 w 2724659"/>
                <a:gd name="connsiteY2" fmla="*/ 1084288 h 1433362"/>
                <a:gd name="connsiteX3" fmla="*/ 2724659 w 2724659"/>
                <a:gd name="connsiteY3" fmla="*/ 1111735 h 1433362"/>
                <a:gd name="connsiteX4" fmla="*/ 2718751 w 2724659"/>
                <a:gd name="connsiteY4" fmla="*/ 1170344 h 1433362"/>
                <a:gd name="connsiteX5" fmla="*/ 2396038 w 2724659"/>
                <a:gd name="connsiteY5" fmla="*/ 1433362 h 1433362"/>
                <a:gd name="connsiteX6" fmla="*/ 329405 w 2724659"/>
                <a:gd name="connsiteY6" fmla="*/ 1433362 h 1433362"/>
                <a:gd name="connsiteX7" fmla="*/ 0 w 2724659"/>
                <a:gd name="connsiteY7" fmla="*/ 1103957 h 1433362"/>
                <a:gd name="connsiteX8" fmla="*/ 0 w 2724659"/>
                <a:gd name="connsiteY8" fmla="*/ 132201 h 1433362"/>
                <a:gd name="connsiteX9" fmla="*/ 224641 w 2724659"/>
                <a:gd name="connsiteY9" fmla="*/ 54703 h 1433362"/>
                <a:gd name="connsiteX10" fmla="*/ 576067 w 2724659"/>
                <a:gd name="connsiteY10" fmla="*/ 316 h 14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4659" h="1433362">
                  <a:moveTo>
                    <a:pt x="576067" y="316"/>
                  </a:moveTo>
                  <a:cubicBezTo>
                    <a:pt x="611657" y="-507"/>
                    <a:pt x="646191" y="291"/>
                    <a:pt x="679765" y="2591"/>
                  </a:cubicBezTo>
                  <a:cubicBezTo>
                    <a:pt x="1435177" y="54346"/>
                    <a:pt x="1704458" y="866554"/>
                    <a:pt x="2581404" y="1084288"/>
                  </a:cubicBezTo>
                  <a:lnTo>
                    <a:pt x="2724659" y="1111735"/>
                  </a:lnTo>
                  <a:lnTo>
                    <a:pt x="2718751" y="1170344"/>
                  </a:lnTo>
                  <a:cubicBezTo>
                    <a:pt x="2688035" y="1320448"/>
                    <a:pt x="2555222" y="1433362"/>
                    <a:pt x="2396038" y="1433362"/>
                  </a:cubicBezTo>
                  <a:lnTo>
                    <a:pt x="329405" y="1433362"/>
                  </a:lnTo>
                  <a:cubicBezTo>
                    <a:pt x="147480" y="1433362"/>
                    <a:pt x="0" y="1285882"/>
                    <a:pt x="0" y="1103957"/>
                  </a:cubicBezTo>
                  <a:lnTo>
                    <a:pt x="0" y="132201"/>
                  </a:lnTo>
                  <a:lnTo>
                    <a:pt x="224641" y="54703"/>
                  </a:lnTo>
                  <a:cubicBezTo>
                    <a:pt x="353018" y="19843"/>
                    <a:pt x="469296" y="2784"/>
                    <a:pt x="576067" y="316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FF6D0B-BB9B-4B60-A70A-81F5229D35BF}"/>
                </a:ext>
              </a:extLst>
            </p:cNvPr>
            <p:cNvSpPr/>
            <p:nvPr/>
          </p:nvSpPr>
          <p:spPr>
            <a:xfrm flipH="1" flipV="1">
              <a:off x="8128494" y="3319448"/>
              <a:ext cx="2725443" cy="1081991"/>
            </a:xfrm>
            <a:custGeom>
              <a:avLst/>
              <a:gdLst>
                <a:gd name="connsiteX0" fmla="*/ 259242 w 2725443"/>
                <a:gd name="connsiteY0" fmla="*/ 1079910 h 1081991"/>
                <a:gd name="connsiteX1" fmla="*/ 12877 w 2725443"/>
                <a:gd name="connsiteY1" fmla="*/ 1057328 h 1081991"/>
                <a:gd name="connsiteX2" fmla="*/ 0 w 2725443"/>
                <a:gd name="connsiteY2" fmla="*/ 1055016 h 1081991"/>
                <a:gd name="connsiteX3" fmla="*/ 0 w 2725443"/>
                <a:gd name="connsiteY3" fmla="*/ 329405 h 1081991"/>
                <a:gd name="connsiteX4" fmla="*/ 329405 w 2725443"/>
                <a:gd name="connsiteY4" fmla="*/ 0 h 1081991"/>
                <a:gd name="connsiteX5" fmla="*/ 2396038 w 2725443"/>
                <a:gd name="connsiteY5" fmla="*/ 0 h 1081991"/>
                <a:gd name="connsiteX6" fmla="*/ 2725443 w 2725443"/>
                <a:gd name="connsiteY6" fmla="*/ 329405 h 1081991"/>
                <a:gd name="connsiteX7" fmla="*/ 2725443 w 2725443"/>
                <a:gd name="connsiteY7" fmla="*/ 388399 h 1081991"/>
                <a:gd name="connsiteX8" fmla="*/ 2645227 w 2725443"/>
                <a:gd name="connsiteY8" fmla="*/ 391118 h 1081991"/>
                <a:gd name="connsiteX9" fmla="*/ 259242 w 2725443"/>
                <a:gd name="connsiteY9" fmla="*/ 1079910 h 10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3" h="1081991">
                  <a:moveTo>
                    <a:pt x="259242" y="1079910"/>
                  </a:moveTo>
                  <a:cubicBezTo>
                    <a:pt x="182049" y="1076599"/>
                    <a:pt x="100186" y="1069258"/>
                    <a:pt x="12877" y="1057328"/>
                  </a:cubicBezTo>
                  <a:lnTo>
                    <a:pt x="0" y="1055016"/>
                  </a:lnTo>
                  <a:lnTo>
                    <a:pt x="0" y="329405"/>
                  </a:lnTo>
                  <a:cubicBezTo>
                    <a:pt x="0" y="147480"/>
                    <a:pt x="147480" y="0"/>
                    <a:pt x="329405" y="0"/>
                  </a:cubicBezTo>
                  <a:lnTo>
                    <a:pt x="2396038" y="0"/>
                  </a:lnTo>
                  <a:cubicBezTo>
                    <a:pt x="2577963" y="0"/>
                    <a:pt x="2725443" y="147480"/>
                    <a:pt x="2725443" y="329405"/>
                  </a:cubicBezTo>
                  <a:lnTo>
                    <a:pt x="2725443" y="388399"/>
                  </a:lnTo>
                  <a:lnTo>
                    <a:pt x="2645227" y="391118"/>
                  </a:lnTo>
                  <a:cubicBezTo>
                    <a:pt x="1481258" y="472630"/>
                    <a:pt x="1272403" y="1123370"/>
                    <a:pt x="259242" y="1079910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32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0E16F0-2E25-4405-A2D7-B7F2C84A6E50}"/>
              </a:ext>
            </a:extLst>
          </p:cNvPr>
          <p:cNvGrpSpPr/>
          <p:nvPr/>
        </p:nvGrpSpPr>
        <p:grpSpPr>
          <a:xfrm>
            <a:off x="4588639" y="701831"/>
            <a:ext cx="2726561" cy="5936977"/>
            <a:chOff x="4588639" y="701831"/>
            <a:chExt cx="2726561" cy="593697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6EC756B-54D1-4FBD-9261-46F6E042B275}"/>
                </a:ext>
              </a:extLst>
            </p:cNvPr>
            <p:cNvSpPr/>
            <p:nvPr/>
          </p:nvSpPr>
          <p:spPr>
            <a:xfrm>
              <a:off x="4589756" y="701831"/>
              <a:ext cx="2725444" cy="5860988"/>
            </a:xfrm>
            <a:prstGeom prst="roundRect">
              <a:avLst>
                <a:gd name="adj" fmla="val 12173"/>
              </a:avLst>
            </a:prstGeom>
            <a:solidFill>
              <a:srgbClr val="D9393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80F8EB8B-B472-4FB6-B2CF-62AFF580B170}"/>
                </a:ext>
              </a:extLst>
            </p:cNvPr>
            <p:cNvSpPr/>
            <p:nvPr/>
          </p:nvSpPr>
          <p:spPr>
            <a:xfrm flipV="1">
              <a:off x="5322572" y="701831"/>
              <a:ext cx="1259810" cy="1977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F43FA1A-85BA-49BC-A16E-6D522FFB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68433" y="741641"/>
              <a:ext cx="172146" cy="17214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97CF48B-FBE2-4972-984E-FD888A30C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63" y="777820"/>
              <a:ext cx="99789" cy="9978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A751B97-EBB9-436B-BD8F-875C925F6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956" y="760693"/>
              <a:ext cx="134042" cy="13404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904AF78-C5A7-479A-8097-F166ED455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951" y="760693"/>
              <a:ext cx="134042" cy="134042"/>
            </a:xfrm>
            <a:prstGeom prst="rect">
              <a:avLst/>
            </a:prstGeom>
          </p:spPr>
        </p:pic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8791217-DA96-4E48-B015-CA93F19D769D}"/>
                </a:ext>
              </a:extLst>
            </p:cNvPr>
            <p:cNvSpPr/>
            <p:nvPr/>
          </p:nvSpPr>
          <p:spPr>
            <a:xfrm>
              <a:off x="4589755" y="1761628"/>
              <a:ext cx="2725444" cy="4877180"/>
            </a:xfrm>
            <a:custGeom>
              <a:avLst/>
              <a:gdLst>
                <a:gd name="connsiteX0" fmla="*/ 489980 w 2725444"/>
                <a:gd name="connsiteY0" fmla="*/ 0 h 4877180"/>
                <a:gd name="connsiteX1" fmla="*/ 2621753 w 2725444"/>
                <a:gd name="connsiteY1" fmla="*/ 3289110 h 4877180"/>
                <a:gd name="connsiteX2" fmla="*/ 2725444 w 2725444"/>
                <a:gd name="connsiteY2" fmla="*/ 3272394 h 4877180"/>
                <a:gd name="connsiteX3" fmla="*/ 2725444 w 2725444"/>
                <a:gd name="connsiteY3" fmla="*/ 4545412 h 4877180"/>
                <a:gd name="connsiteX4" fmla="*/ 2393676 w 2725444"/>
                <a:gd name="connsiteY4" fmla="*/ 4877180 h 4877180"/>
                <a:gd name="connsiteX5" fmla="*/ 331768 w 2725444"/>
                <a:gd name="connsiteY5" fmla="*/ 4877180 h 4877180"/>
                <a:gd name="connsiteX6" fmla="*/ 0 w 2725444"/>
                <a:gd name="connsiteY6" fmla="*/ 4545412 h 4877180"/>
                <a:gd name="connsiteX7" fmla="*/ 0 w 2725444"/>
                <a:gd name="connsiteY7" fmla="*/ 505458 h 4877180"/>
                <a:gd name="connsiteX8" fmla="*/ 26238 w 2725444"/>
                <a:gd name="connsiteY8" fmla="*/ 452429 h 4877180"/>
                <a:gd name="connsiteX9" fmla="*/ 489980 w 2725444"/>
                <a:gd name="connsiteY9" fmla="*/ 0 h 48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4877180">
                  <a:moveTo>
                    <a:pt x="489980" y="0"/>
                  </a:moveTo>
                  <a:cubicBezTo>
                    <a:pt x="1185896" y="253"/>
                    <a:pt x="1563475" y="3326110"/>
                    <a:pt x="2621753" y="3289110"/>
                  </a:cubicBezTo>
                  <a:lnTo>
                    <a:pt x="2725444" y="3272394"/>
                  </a:lnTo>
                  <a:lnTo>
                    <a:pt x="2725444" y="4545412"/>
                  </a:lnTo>
                  <a:cubicBezTo>
                    <a:pt x="2725444" y="4728642"/>
                    <a:pt x="2576906" y="4877180"/>
                    <a:pt x="2393676" y="4877180"/>
                  </a:cubicBezTo>
                  <a:lnTo>
                    <a:pt x="331768" y="4877180"/>
                  </a:lnTo>
                  <a:cubicBezTo>
                    <a:pt x="148538" y="4877180"/>
                    <a:pt x="0" y="4728642"/>
                    <a:pt x="0" y="4545412"/>
                  </a:cubicBezTo>
                  <a:lnTo>
                    <a:pt x="0" y="505458"/>
                  </a:lnTo>
                  <a:lnTo>
                    <a:pt x="26238" y="452429"/>
                  </a:lnTo>
                  <a:cubicBezTo>
                    <a:pt x="198880" y="132923"/>
                    <a:pt x="350797" y="-50"/>
                    <a:pt x="489980" y="0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2A872FB-C807-4B49-B383-56FB4F9E5D03}"/>
                </a:ext>
              </a:extLst>
            </p:cNvPr>
            <p:cNvSpPr/>
            <p:nvPr/>
          </p:nvSpPr>
          <p:spPr>
            <a:xfrm>
              <a:off x="4588639" y="3632325"/>
              <a:ext cx="2119924" cy="2930494"/>
            </a:xfrm>
            <a:custGeom>
              <a:avLst/>
              <a:gdLst>
                <a:gd name="connsiteX0" fmla="*/ 569879 w 2119924"/>
                <a:gd name="connsiteY0" fmla="*/ 0 h 2930494"/>
                <a:gd name="connsiteX1" fmla="*/ 1950868 w 2119924"/>
                <a:gd name="connsiteY1" fmla="*/ 2676071 h 2930494"/>
                <a:gd name="connsiteX2" fmla="*/ 2119924 w 2119924"/>
                <a:gd name="connsiteY2" fmla="*/ 2930494 h 2930494"/>
                <a:gd name="connsiteX3" fmla="*/ 331768 w 2119924"/>
                <a:gd name="connsiteY3" fmla="*/ 2930494 h 2930494"/>
                <a:gd name="connsiteX4" fmla="*/ 0 w 2119924"/>
                <a:gd name="connsiteY4" fmla="*/ 2598726 h 2930494"/>
                <a:gd name="connsiteX5" fmla="*/ 0 w 2119924"/>
                <a:gd name="connsiteY5" fmla="*/ 666944 h 2930494"/>
                <a:gd name="connsiteX6" fmla="*/ 569879 w 2119924"/>
                <a:gd name="connsiteY6" fmla="*/ 0 h 293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9924" h="2930494">
                  <a:moveTo>
                    <a:pt x="569879" y="0"/>
                  </a:moveTo>
                  <a:cubicBezTo>
                    <a:pt x="1070938" y="182"/>
                    <a:pt x="1406972" y="1724357"/>
                    <a:pt x="1950868" y="2676071"/>
                  </a:cubicBezTo>
                  <a:lnTo>
                    <a:pt x="2119924" y="2930494"/>
                  </a:lnTo>
                  <a:lnTo>
                    <a:pt x="331768" y="2930494"/>
                  </a:lnTo>
                  <a:cubicBezTo>
                    <a:pt x="148538" y="2930494"/>
                    <a:pt x="0" y="2781956"/>
                    <a:pt x="0" y="2598726"/>
                  </a:cubicBezTo>
                  <a:lnTo>
                    <a:pt x="0" y="666944"/>
                  </a:lnTo>
                  <a:cubicBezTo>
                    <a:pt x="217503" y="191434"/>
                    <a:pt x="402859" y="-61"/>
                    <a:pt x="569879" y="0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8A9C473-9087-493E-8D15-05CD669426CC}"/>
                </a:ext>
              </a:extLst>
            </p:cNvPr>
            <p:cNvSpPr/>
            <p:nvPr/>
          </p:nvSpPr>
          <p:spPr>
            <a:xfrm>
              <a:off x="4588639" y="701831"/>
              <a:ext cx="2725444" cy="5860988"/>
            </a:xfrm>
            <a:prstGeom prst="roundRect">
              <a:avLst>
                <a:gd name="adj" fmla="val 1217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36CD476-7289-4451-AA28-E8120FC68A65}"/>
                </a:ext>
              </a:extLst>
            </p:cNvPr>
            <p:cNvSpPr/>
            <p:nvPr/>
          </p:nvSpPr>
          <p:spPr>
            <a:xfrm>
              <a:off x="5786450" y="6408454"/>
              <a:ext cx="353937" cy="470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5622918-84AB-4FE9-B1A4-EA7286AE1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20" y="1998389"/>
            <a:ext cx="1585171" cy="9335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4D7583D-3049-4C0A-A1B6-4E838F48FD2C}"/>
              </a:ext>
            </a:extLst>
          </p:cNvPr>
          <p:cNvGrpSpPr/>
          <p:nvPr/>
        </p:nvGrpSpPr>
        <p:grpSpPr>
          <a:xfrm>
            <a:off x="5041684" y="3230881"/>
            <a:ext cx="1819354" cy="237490"/>
            <a:chOff x="5041684" y="2778121"/>
            <a:chExt cx="1819354" cy="23749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5BC17B4-2C32-4AA8-8FD1-B4B8F9B8D5E0}"/>
                </a:ext>
              </a:extLst>
            </p:cNvPr>
            <p:cNvSpPr/>
            <p:nvPr/>
          </p:nvSpPr>
          <p:spPr>
            <a:xfrm>
              <a:off x="5041684" y="2778121"/>
              <a:ext cx="1819354" cy="2374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8000F6-4927-4D62-B340-5A17915C0F86}"/>
                </a:ext>
              </a:extLst>
            </p:cNvPr>
            <p:cNvSpPr/>
            <p:nvPr/>
          </p:nvSpPr>
          <p:spPr>
            <a:xfrm>
              <a:off x="5132695" y="2789144"/>
              <a:ext cx="758541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" i="1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800" i="1" cap="none" spc="0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mail/phone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B87A76-F65D-400A-928D-BFE588CC2E03}"/>
              </a:ext>
            </a:extLst>
          </p:cNvPr>
          <p:cNvGrpSpPr/>
          <p:nvPr/>
        </p:nvGrpSpPr>
        <p:grpSpPr>
          <a:xfrm>
            <a:off x="5041684" y="3571901"/>
            <a:ext cx="1819354" cy="237490"/>
            <a:chOff x="5041684" y="3119141"/>
            <a:chExt cx="1819354" cy="23749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638BB2FE-EA2D-4A2F-B3FB-35DE8AB8E6C7}"/>
                </a:ext>
              </a:extLst>
            </p:cNvPr>
            <p:cNvSpPr/>
            <p:nvPr/>
          </p:nvSpPr>
          <p:spPr>
            <a:xfrm>
              <a:off x="5041684" y="3119141"/>
              <a:ext cx="1819354" cy="2374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FD7E480-3E36-4CAB-B536-0EAE0516BEE5}"/>
                </a:ext>
              </a:extLst>
            </p:cNvPr>
            <p:cNvSpPr/>
            <p:nvPr/>
          </p:nvSpPr>
          <p:spPr>
            <a:xfrm>
              <a:off x="5132695" y="3130164"/>
              <a:ext cx="636713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" i="1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password</a:t>
              </a:r>
              <a:endParaRPr lang="en-US" sz="800" i="1" cap="none" spc="0" dirty="0">
                <a:ln w="0"/>
                <a:solidFill>
                  <a:srgbClr val="E26A64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5E30D4-D164-4D45-B2C6-51647B185307}"/>
              </a:ext>
            </a:extLst>
          </p:cNvPr>
          <p:cNvGrpSpPr/>
          <p:nvPr/>
        </p:nvGrpSpPr>
        <p:grpSpPr>
          <a:xfrm>
            <a:off x="5041684" y="4011733"/>
            <a:ext cx="1819354" cy="237490"/>
            <a:chOff x="5041684" y="3558973"/>
            <a:chExt cx="1819354" cy="237490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EDB0E4A-85F0-4F12-AA1F-ABFC941F334D}"/>
                </a:ext>
              </a:extLst>
            </p:cNvPr>
            <p:cNvSpPr/>
            <p:nvPr/>
          </p:nvSpPr>
          <p:spPr>
            <a:xfrm>
              <a:off x="5041684" y="3558973"/>
              <a:ext cx="1819354" cy="23749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6A30353-D916-423F-91F8-AABEBAD2A1B2}"/>
                </a:ext>
              </a:extLst>
            </p:cNvPr>
            <p:cNvSpPr/>
            <p:nvPr/>
          </p:nvSpPr>
          <p:spPr>
            <a:xfrm>
              <a:off x="5722773" y="3569996"/>
              <a:ext cx="457177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" i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Log in</a:t>
              </a:r>
              <a:endParaRPr lang="en-US" sz="800" i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ECC02794-B128-4E44-A154-5EE98AFF803B}"/>
              </a:ext>
            </a:extLst>
          </p:cNvPr>
          <p:cNvSpPr/>
          <p:nvPr/>
        </p:nvSpPr>
        <p:spPr>
          <a:xfrm>
            <a:off x="5605789" y="4279977"/>
            <a:ext cx="715260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i="1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 in here</a:t>
            </a:r>
            <a:endParaRPr lang="en-US" sz="800" i="1" cap="none" spc="0" dirty="0">
              <a:ln w="0"/>
              <a:solidFill>
                <a:schemeClr val="bg1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87E9A6-2553-48B2-9E26-0F743236A247}"/>
              </a:ext>
            </a:extLst>
          </p:cNvPr>
          <p:cNvSpPr/>
          <p:nvPr/>
        </p:nvSpPr>
        <p:spPr>
          <a:xfrm>
            <a:off x="4920644" y="2686346"/>
            <a:ext cx="2029723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rgbClr val="FFFFFF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Voice of mass people for problem solving</a:t>
            </a:r>
            <a:endParaRPr lang="en-US" sz="800" cap="none" spc="0" dirty="0">
              <a:ln w="0"/>
              <a:solidFill>
                <a:srgbClr val="FFFFFF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36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33944E2-2586-425A-B77A-55384999AB49}"/>
              </a:ext>
            </a:extLst>
          </p:cNvPr>
          <p:cNvGrpSpPr/>
          <p:nvPr/>
        </p:nvGrpSpPr>
        <p:grpSpPr>
          <a:xfrm>
            <a:off x="4584040" y="701831"/>
            <a:ext cx="2742258" cy="1304522"/>
            <a:chOff x="4584040" y="701831"/>
            <a:chExt cx="2742258" cy="130452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88DB1-46ED-4C37-AB82-D17E11B4AC31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891AD2-AAE6-4340-B6ED-3F34E0E46052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F09C17-CD7C-45F2-B3E8-3C54CC341F4D}"/>
                </a:ext>
              </a:extLst>
            </p:cNvPr>
            <p:cNvSpPr/>
            <p:nvPr/>
          </p:nvSpPr>
          <p:spPr>
            <a:xfrm flipH="1" flipV="1">
              <a:off x="4584040" y="957072"/>
              <a:ext cx="2731159" cy="1049281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E1F38BF-A7D9-472D-8604-9E65F539E2B1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50636-E0E5-4C76-82D9-AFADB94982EB}"/>
              </a:ext>
            </a:extLst>
          </p:cNvPr>
          <p:cNvGrpSpPr/>
          <p:nvPr/>
        </p:nvGrpSpPr>
        <p:grpSpPr>
          <a:xfrm>
            <a:off x="6829943" y="1232414"/>
            <a:ext cx="283074" cy="227055"/>
            <a:chOff x="6643507" y="1098670"/>
            <a:chExt cx="283074" cy="2270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1667F1-4301-471D-95C3-A3B0420E8140}"/>
                </a:ext>
              </a:extLst>
            </p:cNvPr>
            <p:cNvSpPr/>
            <p:nvPr/>
          </p:nvSpPr>
          <p:spPr>
            <a:xfrm>
              <a:off x="6643507" y="1098670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E77706-0032-4762-813C-FEB7546B2C60}"/>
                </a:ext>
              </a:extLst>
            </p:cNvPr>
            <p:cNvSpPr/>
            <p:nvPr/>
          </p:nvSpPr>
          <p:spPr>
            <a:xfrm>
              <a:off x="6643507" y="1189338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1CA6B35-7149-4503-B2AB-5AAFC3F0AA3A}"/>
                </a:ext>
              </a:extLst>
            </p:cNvPr>
            <p:cNvSpPr/>
            <p:nvPr/>
          </p:nvSpPr>
          <p:spPr>
            <a:xfrm>
              <a:off x="6643507" y="1280006"/>
              <a:ext cx="283074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445B64-7955-486A-8029-573779865766}"/>
              </a:ext>
            </a:extLst>
          </p:cNvPr>
          <p:cNvSpPr/>
          <p:nvPr/>
        </p:nvSpPr>
        <p:spPr>
          <a:xfrm>
            <a:off x="4792093" y="2789419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8FF88F5-4FC0-4782-A7C4-0D7581835E71}"/>
              </a:ext>
            </a:extLst>
          </p:cNvPr>
          <p:cNvSpPr/>
          <p:nvPr/>
        </p:nvSpPr>
        <p:spPr>
          <a:xfrm>
            <a:off x="4792093" y="3457371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D30DC0-95AA-4692-8FC8-CF63BF60F298}"/>
              </a:ext>
            </a:extLst>
          </p:cNvPr>
          <p:cNvSpPr/>
          <p:nvPr/>
        </p:nvSpPr>
        <p:spPr>
          <a:xfrm>
            <a:off x="4792093" y="2121467"/>
            <a:ext cx="2331867" cy="586214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F230626-6AA9-420E-95ED-8966DBC152D9}"/>
              </a:ext>
            </a:extLst>
          </p:cNvPr>
          <p:cNvSpPr/>
          <p:nvPr/>
        </p:nvSpPr>
        <p:spPr>
          <a:xfrm>
            <a:off x="5578796" y="2122741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BFE791D-EE7E-4F42-B698-DC34DAAC2B30}"/>
              </a:ext>
            </a:extLst>
          </p:cNvPr>
          <p:cNvSpPr/>
          <p:nvPr/>
        </p:nvSpPr>
        <p:spPr>
          <a:xfrm>
            <a:off x="5578176" y="2791324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89F684-779F-4375-ADAA-44443C506488}"/>
              </a:ext>
            </a:extLst>
          </p:cNvPr>
          <p:cNvSpPr/>
          <p:nvPr/>
        </p:nvSpPr>
        <p:spPr>
          <a:xfrm>
            <a:off x="5575651" y="3459907"/>
            <a:ext cx="1542794" cy="586214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D58302-6B97-490E-BC62-2EEE4C68A8D6}"/>
              </a:ext>
            </a:extLst>
          </p:cNvPr>
          <p:cNvGrpSpPr/>
          <p:nvPr/>
        </p:nvGrpSpPr>
        <p:grpSpPr>
          <a:xfrm>
            <a:off x="5246029" y="2260686"/>
            <a:ext cx="1423994" cy="307777"/>
            <a:chOff x="5229162" y="2228521"/>
            <a:chExt cx="1423994" cy="3077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2FB915-ECA4-4F26-BC11-60935BC747BA}"/>
                </a:ext>
              </a:extLst>
            </p:cNvPr>
            <p:cNvSpPr/>
            <p:nvPr/>
          </p:nvSpPr>
          <p:spPr>
            <a:xfrm>
              <a:off x="5498674" y="2228521"/>
              <a:ext cx="115448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 a shout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98524B-DECD-40C6-8107-E245770E1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62" y="2243324"/>
              <a:ext cx="278171" cy="2781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7FBA84-D70A-42CF-A083-7014EC468A13}"/>
              </a:ext>
            </a:extLst>
          </p:cNvPr>
          <p:cNvGrpSpPr/>
          <p:nvPr/>
        </p:nvGrpSpPr>
        <p:grpSpPr>
          <a:xfrm>
            <a:off x="5220684" y="2928638"/>
            <a:ext cx="1474685" cy="307777"/>
            <a:chOff x="5220684" y="2928638"/>
            <a:chExt cx="1474685" cy="30777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9D875E1-DC86-4C60-B5F6-32686057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84" y="2958707"/>
              <a:ext cx="247638" cy="24763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C1958E-B295-4F44-BCC9-F7FD6DC09452}"/>
                </a:ext>
              </a:extLst>
            </p:cNvPr>
            <p:cNvSpPr/>
            <p:nvPr/>
          </p:nvSpPr>
          <p:spPr>
            <a:xfrm>
              <a:off x="5446309" y="2928638"/>
              <a:ext cx="124906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Review shout</a:t>
              </a:r>
              <a:endParaRPr lang="en-US" sz="1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5850B0-BC80-4844-BB3C-1ACD31BE4AC6}"/>
              </a:ext>
            </a:extLst>
          </p:cNvPr>
          <p:cNvGrpSpPr/>
          <p:nvPr/>
        </p:nvGrpSpPr>
        <p:grpSpPr>
          <a:xfrm>
            <a:off x="5389973" y="3611994"/>
            <a:ext cx="1168502" cy="307777"/>
            <a:chOff x="5410099" y="3584596"/>
            <a:chExt cx="1168502" cy="30777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20A9FA4-4844-442A-A463-E102B4919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099" y="3584596"/>
              <a:ext cx="225004" cy="22500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75CAD3-773A-41C6-B7B6-6C590E889354}"/>
                </a:ext>
              </a:extLst>
            </p:cNvPr>
            <p:cNvSpPr/>
            <p:nvPr/>
          </p:nvSpPr>
          <p:spPr>
            <a:xfrm>
              <a:off x="5643730" y="3584596"/>
              <a:ext cx="93487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Statistics</a:t>
              </a:r>
              <a:endParaRPr lang="en-US" sz="1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3752FD-F62B-4034-9BBD-E2ED5D772677}"/>
              </a:ext>
            </a:extLst>
          </p:cNvPr>
          <p:cNvGrpSpPr/>
          <p:nvPr/>
        </p:nvGrpSpPr>
        <p:grpSpPr>
          <a:xfrm>
            <a:off x="4575668" y="4400973"/>
            <a:ext cx="2739531" cy="2183498"/>
            <a:chOff x="8128494" y="2217941"/>
            <a:chExt cx="2739531" cy="21834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DE4BBF7-08AB-47D6-A79E-07FFBCCB64FD}"/>
                </a:ext>
              </a:extLst>
            </p:cNvPr>
            <p:cNvSpPr/>
            <p:nvPr/>
          </p:nvSpPr>
          <p:spPr>
            <a:xfrm>
              <a:off x="8142582" y="2217941"/>
              <a:ext cx="2725443" cy="2152129"/>
            </a:xfrm>
            <a:prstGeom prst="roundRect">
              <a:avLst>
                <a:gd name="adj" fmla="val 15306"/>
              </a:avLst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58A0467-E5ED-4A44-B8D9-BAEF474F240A}"/>
                </a:ext>
              </a:extLst>
            </p:cNvPr>
            <p:cNvSpPr/>
            <p:nvPr/>
          </p:nvSpPr>
          <p:spPr>
            <a:xfrm>
              <a:off x="8139592" y="2935039"/>
              <a:ext cx="2724659" cy="1433362"/>
            </a:xfrm>
            <a:custGeom>
              <a:avLst/>
              <a:gdLst>
                <a:gd name="connsiteX0" fmla="*/ 576067 w 2724659"/>
                <a:gd name="connsiteY0" fmla="*/ 316 h 1433362"/>
                <a:gd name="connsiteX1" fmla="*/ 679765 w 2724659"/>
                <a:gd name="connsiteY1" fmla="*/ 2591 h 1433362"/>
                <a:gd name="connsiteX2" fmla="*/ 2581404 w 2724659"/>
                <a:gd name="connsiteY2" fmla="*/ 1084288 h 1433362"/>
                <a:gd name="connsiteX3" fmla="*/ 2724659 w 2724659"/>
                <a:gd name="connsiteY3" fmla="*/ 1111735 h 1433362"/>
                <a:gd name="connsiteX4" fmla="*/ 2718751 w 2724659"/>
                <a:gd name="connsiteY4" fmla="*/ 1170344 h 1433362"/>
                <a:gd name="connsiteX5" fmla="*/ 2396038 w 2724659"/>
                <a:gd name="connsiteY5" fmla="*/ 1433362 h 1433362"/>
                <a:gd name="connsiteX6" fmla="*/ 329405 w 2724659"/>
                <a:gd name="connsiteY6" fmla="*/ 1433362 h 1433362"/>
                <a:gd name="connsiteX7" fmla="*/ 0 w 2724659"/>
                <a:gd name="connsiteY7" fmla="*/ 1103957 h 1433362"/>
                <a:gd name="connsiteX8" fmla="*/ 0 w 2724659"/>
                <a:gd name="connsiteY8" fmla="*/ 132201 h 1433362"/>
                <a:gd name="connsiteX9" fmla="*/ 224641 w 2724659"/>
                <a:gd name="connsiteY9" fmla="*/ 54703 h 1433362"/>
                <a:gd name="connsiteX10" fmla="*/ 576067 w 2724659"/>
                <a:gd name="connsiteY10" fmla="*/ 316 h 14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4659" h="1433362">
                  <a:moveTo>
                    <a:pt x="576067" y="316"/>
                  </a:moveTo>
                  <a:cubicBezTo>
                    <a:pt x="611657" y="-507"/>
                    <a:pt x="646191" y="291"/>
                    <a:pt x="679765" y="2591"/>
                  </a:cubicBezTo>
                  <a:cubicBezTo>
                    <a:pt x="1435177" y="54346"/>
                    <a:pt x="1704458" y="866554"/>
                    <a:pt x="2581404" y="1084288"/>
                  </a:cubicBezTo>
                  <a:lnTo>
                    <a:pt x="2724659" y="1111735"/>
                  </a:lnTo>
                  <a:lnTo>
                    <a:pt x="2718751" y="1170344"/>
                  </a:lnTo>
                  <a:cubicBezTo>
                    <a:pt x="2688035" y="1320448"/>
                    <a:pt x="2555222" y="1433362"/>
                    <a:pt x="2396038" y="1433362"/>
                  </a:cubicBezTo>
                  <a:lnTo>
                    <a:pt x="329405" y="1433362"/>
                  </a:lnTo>
                  <a:cubicBezTo>
                    <a:pt x="147480" y="1433362"/>
                    <a:pt x="0" y="1285882"/>
                    <a:pt x="0" y="1103957"/>
                  </a:cubicBezTo>
                  <a:lnTo>
                    <a:pt x="0" y="132201"/>
                  </a:lnTo>
                  <a:lnTo>
                    <a:pt x="224641" y="54703"/>
                  </a:lnTo>
                  <a:cubicBezTo>
                    <a:pt x="353018" y="19843"/>
                    <a:pt x="469296" y="2784"/>
                    <a:pt x="576067" y="316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0AE3D6A-7C3F-43BF-9C2B-E1783EBE676F}"/>
                </a:ext>
              </a:extLst>
            </p:cNvPr>
            <p:cNvSpPr/>
            <p:nvPr/>
          </p:nvSpPr>
          <p:spPr>
            <a:xfrm flipH="1" flipV="1">
              <a:off x="8128494" y="3319448"/>
              <a:ext cx="2725443" cy="1081991"/>
            </a:xfrm>
            <a:custGeom>
              <a:avLst/>
              <a:gdLst>
                <a:gd name="connsiteX0" fmla="*/ 259242 w 2725443"/>
                <a:gd name="connsiteY0" fmla="*/ 1079910 h 1081991"/>
                <a:gd name="connsiteX1" fmla="*/ 12877 w 2725443"/>
                <a:gd name="connsiteY1" fmla="*/ 1057328 h 1081991"/>
                <a:gd name="connsiteX2" fmla="*/ 0 w 2725443"/>
                <a:gd name="connsiteY2" fmla="*/ 1055016 h 1081991"/>
                <a:gd name="connsiteX3" fmla="*/ 0 w 2725443"/>
                <a:gd name="connsiteY3" fmla="*/ 329405 h 1081991"/>
                <a:gd name="connsiteX4" fmla="*/ 329405 w 2725443"/>
                <a:gd name="connsiteY4" fmla="*/ 0 h 1081991"/>
                <a:gd name="connsiteX5" fmla="*/ 2396038 w 2725443"/>
                <a:gd name="connsiteY5" fmla="*/ 0 h 1081991"/>
                <a:gd name="connsiteX6" fmla="*/ 2725443 w 2725443"/>
                <a:gd name="connsiteY6" fmla="*/ 329405 h 1081991"/>
                <a:gd name="connsiteX7" fmla="*/ 2725443 w 2725443"/>
                <a:gd name="connsiteY7" fmla="*/ 388399 h 1081991"/>
                <a:gd name="connsiteX8" fmla="*/ 2645227 w 2725443"/>
                <a:gd name="connsiteY8" fmla="*/ 391118 h 1081991"/>
                <a:gd name="connsiteX9" fmla="*/ 259242 w 2725443"/>
                <a:gd name="connsiteY9" fmla="*/ 1079910 h 10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3" h="1081991">
                  <a:moveTo>
                    <a:pt x="259242" y="1079910"/>
                  </a:moveTo>
                  <a:cubicBezTo>
                    <a:pt x="182049" y="1076599"/>
                    <a:pt x="100186" y="1069258"/>
                    <a:pt x="12877" y="1057328"/>
                  </a:cubicBezTo>
                  <a:lnTo>
                    <a:pt x="0" y="1055016"/>
                  </a:lnTo>
                  <a:lnTo>
                    <a:pt x="0" y="329405"/>
                  </a:lnTo>
                  <a:cubicBezTo>
                    <a:pt x="0" y="147480"/>
                    <a:pt x="147480" y="0"/>
                    <a:pt x="329405" y="0"/>
                  </a:cubicBezTo>
                  <a:lnTo>
                    <a:pt x="2396038" y="0"/>
                  </a:lnTo>
                  <a:cubicBezTo>
                    <a:pt x="2577963" y="0"/>
                    <a:pt x="2725443" y="147480"/>
                    <a:pt x="2725443" y="329405"/>
                  </a:cubicBezTo>
                  <a:lnTo>
                    <a:pt x="2725443" y="388399"/>
                  </a:lnTo>
                  <a:lnTo>
                    <a:pt x="2645227" y="391118"/>
                  </a:lnTo>
                  <a:cubicBezTo>
                    <a:pt x="1481258" y="472630"/>
                    <a:pt x="1272403" y="1123370"/>
                    <a:pt x="259242" y="1079910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158E66-F349-454D-B08C-E09113EB757E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9C1287F-5464-4B6D-A917-FD7D85B43978}"/>
              </a:ext>
            </a:extLst>
          </p:cNvPr>
          <p:cNvSpPr/>
          <p:nvPr/>
        </p:nvSpPr>
        <p:spPr>
          <a:xfrm>
            <a:off x="4797810" y="4251600"/>
            <a:ext cx="2331867" cy="3603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93931"/>
            </a:solidFill>
          </a:ln>
          <a:effectLst>
            <a:outerShdw blurRad="520700" dist="165100" dir="17460000" sx="35000" sy="35000" algn="ctr" rotWithShape="0">
              <a:srgbClr val="D93931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2BCB11-D76F-4B56-88C1-56F5C04DB20F}"/>
              </a:ext>
            </a:extLst>
          </p:cNvPr>
          <p:cNvGrpSpPr/>
          <p:nvPr/>
        </p:nvGrpSpPr>
        <p:grpSpPr>
          <a:xfrm>
            <a:off x="5332019" y="4284737"/>
            <a:ext cx="1423468" cy="276999"/>
            <a:chOff x="5327552" y="4290004"/>
            <a:chExt cx="1423468" cy="2769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E43A07-0FD2-434F-89B0-AF7A3A90B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-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552" y="4357458"/>
              <a:ext cx="157331" cy="15733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9F49B1D-4D1A-4A34-807E-6E69CDC7066E}"/>
                </a:ext>
              </a:extLst>
            </p:cNvPr>
            <p:cNvSpPr/>
            <p:nvPr/>
          </p:nvSpPr>
          <p:spPr>
            <a:xfrm>
              <a:off x="5436238" y="4290004"/>
              <a:ext cx="131478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0"/>
                  <a:solidFill>
                    <a:srgbClr val="C26E6E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Set your location</a:t>
              </a:r>
              <a:endParaRPr lang="en-US" sz="1200" cap="none" spc="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492CD5B-F312-446A-97FC-932AF6C8EA39}"/>
              </a:ext>
            </a:extLst>
          </p:cNvPr>
          <p:cNvSpPr/>
          <p:nvPr/>
        </p:nvSpPr>
        <p:spPr>
          <a:xfrm>
            <a:off x="4803192" y="4701706"/>
            <a:ext cx="2331867" cy="749148"/>
          </a:xfrm>
          <a:prstGeom prst="roundRect">
            <a:avLst>
              <a:gd name="adj" fmla="val 14253"/>
            </a:avLst>
          </a:prstGeom>
          <a:solidFill>
            <a:schemeClr val="bg1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555FEF5-D6D9-45EC-8B6D-2DB0865660E6}"/>
              </a:ext>
            </a:extLst>
          </p:cNvPr>
          <p:cNvSpPr/>
          <p:nvPr/>
        </p:nvSpPr>
        <p:spPr>
          <a:xfrm>
            <a:off x="5505955" y="4702826"/>
            <a:ext cx="1632094" cy="764260"/>
          </a:xfrm>
          <a:custGeom>
            <a:avLst/>
            <a:gdLst>
              <a:gd name="connsiteX0" fmla="*/ 1014422 w 1632094"/>
              <a:gd name="connsiteY0" fmla="*/ 0 h 586214"/>
              <a:gd name="connsiteX1" fmla="*/ 1548541 w 1632094"/>
              <a:gd name="connsiteY1" fmla="*/ 0 h 586214"/>
              <a:gd name="connsiteX2" fmla="*/ 1632094 w 1632094"/>
              <a:gd name="connsiteY2" fmla="*/ 83553 h 586214"/>
              <a:gd name="connsiteX3" fmla="*/ 1632094 w 1632094"/>
              <a:gd name="connsiteY3" fmla="*/ 502661 h 586214"/>
              <a:gd name="connsiteX4" fmla="*/ 1548541 w 1632094"/>
              <a:gd name="connsiteY4" fmla="*/ 586214 h 586214"/>
              <a:gd name="connsiteX5" fmla="*/ 0 w 1632094"/>
              <a:gd name="connsiteY5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2094" h="586214">
                <a:moveTo>
                  <a:pt x="1014422" y="0"/>
                </a:moveTo>
                <a:lnTo>
                  <a:pt x="1548541" y="0"/>
                </a:lnTo>
                <a:cubicBezTo>
                  <a:pt x="1594686" y="0"/>
                  <a:pt x="1632094" y="37408"/>
                  <a:pt x="1632094" y="83553"/>
                </a:cubicBezTo>
                <a:lnTo>
                  <a:pt x="1632094" y="502661"/>
                </a:lnTo>
                <a:cubicBezTo>
                  <a:pt x="1632094" y="548806"/>
                  <a:pt x="1594686" y="586214"/>
                  <a:pt x="1548541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652756-679F-41A3-82CE-1D251678BF9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39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56" y="4943306"/>
            <a:ext cx="317169" cy="31716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6A03FAA-EE38-4437-8FC7-960080C21632}"/>
              </a:ext>
            </a:extLst>
          </p:cNvPr>
          <p:cNvSpPr/>
          <p:nvPr/>
        </p:nvSpPr>
        <p:spPr>
          <a:xfrm>
            <a:off x="5268123" y="4785863"/>
            <a:ext cx="144783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i="1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Nearest Police Station</a:t>
            </a:r>
            <a:endParaRPr lang="en-US" sz="1000" b="1" i="1" cap="none" spc="0" dirty="0">
              <a:ln w="0"/>
              <a:solidFill>
                <a:srgbClr val="C26E6E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9802E5-2237-4282-81EF-1493D194B28E}"/>
              </a:ext>
            </a:extLst>
          </p:cNvPr>
          <p:cNvSpPr/>
          <p:nvPr/>
        </p:nvSpPr>
        <p:spPr>
          <a:xfrm>
            <a:off x="5349150" y="4968675"/>
            <a:ext cx="162897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 err="1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Rajsjhai</a:t>
            </a:r>
            <a:r>
              <a:rPr lang="en-US" sz="90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900" dirty="0" err="1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Metropoliton</a:t>
            </a:r>
            <a:r>
              <a:rPr lang="en-US" sz="90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Police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094EF3-2A1A-4020-B1D9-41A01F23A796}"/>
              </a:ext>
            </a:extLst>
          </p:cNvPr>
          <p:cNvSpPr/>
          <p:nvPr/>
        </p:nvSpPr>
        <p:spPr>
          <a:xfrm>
            <a:off x="5363814" y="5063497"/>
            <a:ext cx="61639" cy="61639"/>
          </a:xfrm>
          <a:prstGeom prst="ellipse">
            <a:avLst/>
          </a:prstGeom>
          <a:solidFill>
            <a:srgbClr val="C76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9373633-3FC7-44EA-A9A5-0FB2EA23443F}"/>
              </a:ext>
            </a:extLst>
          </p:cNvPr>
          <p:cNvSpPr/>
          <p:nvPr/>
        </p:nvSpPr>
        <p:spPr>
          <a:xfrm>
            <a:off x="5594379" y="5242223"/>
            <a:ext cx="738078" cy="110184"/>
          </a:xfrm>
          <a:prstGeom prst="roundRect">
            <a:avLst>
              <a:gd name="adj" fmla="val 50000"/>
            </a:avLst>
          </a:prstGeom>
          <a:solidFill>
            <a:srgbClr val="C76C6A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9AC11D-5C4D-4B1B-9202-475D7465D982}"/>
              </a:ext>
            </a:extLst>
          </p:cNvPr>
          <p:cNvSpPr/>
          <p:nvPr/>
        </p:nvSpPr>
        <p:spPr>
          <a:xfrm>
            <a:off x="5701166" y="5210345"/>
            <a:ext cx="52450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View details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E2E9864-2F67-40B9-ADFD-3AB317BFD649}"/>
              </a:ext>
            </a:extLst>
          </p:cNvPr>
          <p:cNvSpPr/>
          <p:nvPr/>
        </p:nvSpPr>
        <p:spPr>
          <a:xfrm>
            <a:off x="4803192" y="5524639"/>
            <a:ext cx="2331867" cy="749148"/>
          </a:xfrm>
          <a:prstGeom prst="roundRect">
            <a:avLst>
              <a:gd name="adj" fmla="val 14253"/>
            </a:avLst>
          </a:prstGeom>
          <a:solidFill>
            <a:schemeClr val="bg1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53456EC-ABC7-4E8F-B5F4-3FAEF5828576}"/>
              </a:ext>
            </a:extLst>
          </p:cNvPr>
          <p:cNvSpPr/>
          <p:nvPr/>
        </p:nvSpPr>
        <p:spPr>
          <a:xfrm>
            <a:off x="5505955" y="5525759"/>
            <a:ext cx="1632094" cy="764260"/>
          </a:xfrm>
          <a:custGeom>
            <a:avLst/>
            <a:gdLst>
              <a:gd name="connsiteX0" fmla="*/ 1014422 w 1632094"/>
              <a:gd name="connsiteY0" fmla="*/ 0 h 586214"/>
              <a:gd name="connsiteX1" fmla="*/ 1548541 w 1632094"/>
              <a:gd name="connsiteY1" fmla="*/ 0 h 586214"/>
              <a:gd name="connsiteX2" fmla="*/ 1632094 w 1632094"/>
              <a:gd name="connsiteY2" fmla="*/ 83553 h 586214"/>
              <a:gd name="connsiteX3" fmla="*/ 1632094 w 1632094"/>
              <a:gd name="connsiteY3" fmla="*/ 502661 h 586214"/>
              <a:gd name="connsiteX4" fmla="*/ 1548541 w 1632094"/>
              <a:gd name="connsiteY4" fmla="*/ 586214 h 586214"/>
              <a:gd name="connsiteX5" fmla="*/ 0 w 1632094"/>
              <a:gd name="connsiteY5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2094" h="586214">
                <a:moveTo>
                  <a:pt x="1014422" y="0"/>
                </a:moveTo>
                <a:lnTo>
                  <a:pt x="1548541" y="0"/>
                </a:lnTo>
                <a:cubicBezTo>
                  <a:pt x="1594686" y="0"/>
                  <a:pt x="1632094" y="37408"/>
                  <a:pt x="1632094" y="83553"/>
                </a:cubicBezTo>
                <a:lnTo>
                  <a:pt x="1632094" y="502661"/>
                </a:lnTo>
                <a:cubicBezTo>
                  <a:pt x="1632094" y="548806"/>
                  <a:pt x="1594686" y="586214"/>
                  <a:pt x="1548541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9F4250B-B7FD-4971-B239-54D40276E85E}"/>
              </a:ext>
            </a:extLst>
          </p:cNvPr>
          <p:cNvSpPr/>
          <p:nvPr/>
        </p:nvSpPr>
        <p:spPr>
          <a:xfrm>
            <a:off x="5244006" y="5616532"/>
            <a:ext cx="17764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i="1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Nearest Fire Service Station</a:t>
            </a:r>
            <a:endParaRPr lang="en-US" sz="1000" b="1" i="1" cap="none" spc="0" dirty="0">
              <a:ln w="0"/>
              <a:solidFill>
                <a:srgbClr val="C26E6E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9815762-BC9F-4C76-8C6C-E3D8385C8488}"/>
              </a:ext>
            </a:extLst>
          </p:cNvPr>
          <p:cNvSpPr/>
          <p:nvPr/>
        </p:nvSpPr>
        <p:spPr>
          <a:xfrm>
            <a:off x="5360897" y="5790952"/>
            <a:ext cx="1433406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 err="1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Rajshahi</a:t>
            </a:r>
            <a:r>
              <a:rPr lang="en-US" sz="900" dirty="0">
                <a:ln w="0"/>
                <a:solidFill>
                  <a:srgbClr val="C26E6E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Division Station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BB10DE-9F3E-4086-A518-5B51A9C15C2D}"/>
              </a:ext>
            </a:extLst>
          </p:cNvPr>
          <p:cNvSpPr/>
          <p:nvPr/>
        </p:nvSpPr>
        <p:spPr>
          <a:xfrm>
            <a:off x="5363814" y="5886430"/>
            <a:ext cx="61639" cy="61639"/>
          </a:xfrm>
          <a:prstGeom prst="ellipse">
            <a:avLst/>
          </a:prstGeom>
          <a:solidFill>
            <a:srgbClr val="C76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8A07E65-3BE1-4229-B3B9-37315CA8B5A4}"/>
              </a:ext>
            </a:extLst>
          </p:cNvPr>
          <p:cNvSpPr/>
          <p:nvPr/>
        </p:nvSpPr>
        <p:spPr>
          <a:xfrm>
            <a:off x="5594379" y="6065156"/>
            <a:ext cx="738078" cy="110184"/>
          </a:xfrm>
          <a:prstGeom prst="roundRect">
            <a:avLst>
              <a:gd name="adj" fmla="val 50000"/>
            </a:avLst>
          </a:prstGeom>
          <a:solidFill>
            <a:srgbClr val="C76C6A"/>
          </a:solidFill>
          <a:ln>
            <a:noFill/>
          </a:ln>
          <a:effectLst>
            <a:outerShdw blurRad="304800" dist="165100" dir="480000" sx="1000" sy="1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3CC56E-2D01-4C3A-A5C9-DD1952D84D9B}"/>
              </a:ext>
            </a:extLst>
          </p:cNvPr>
          <p:cNvSpPr/>
          <p:nvPr/>
        </p:nvSpPr>
        <p:spPr>
          <a:xfrm>
            <a:off x="5701166" y="6033278"/>
            <a:ext cx="52450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View details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176CC2-FAC9-4909-86ED-1CE4D096800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C76C6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82" y="5766520"/>
            <a:ext cx="317936" cy="275112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59BBEB-4E6F-4CA3-BB65-CDDAEA1ED41D}"/>
              </a:ext>
            </a:extLst>
          </p:cNvPr>
          <p:cNvSpPr/>
          <p:nvPr/>
        </p:nvSpPr>
        <p:spPr>
          <a:xfrm>
            <a:off x="5786450" y="6408454"/>
            <a:ext cx="353937" cy="470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012B8-DD38-44B2-A9E3-0C75B674FB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8433" y="741641"/>
            <a:ext cx="172146" cy="17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5E703-6498-4AB2-A499-F13D493602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63" y="777820"/>
            <a:ext cx="99789" cy="997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E673922-B43B-4B8E-8E1D-6C3189AC8F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56" y="760693"/>
            <a:ext cx="134042" cy="1340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EF0D5E-45E7-4FB4-8EF9-4229A4BD7E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51" y="760693"/>
            <a:ext cx="134042" cy="1340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C4F41E-D205-4059-A0CF-FA52CFF135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57" y="1128660"/>
            <a:ext cx="867245" cy="51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4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18</cp:revision>
  <dcterms:created xsi:type="dcterms:W3CDTF">2019-06-29T14:17:42Z</dcterms:created>
  <dcterms:modified xsi:type="dcterms:W3CDTF">2019-06-30T17:02:45Z</dcterms:modified>
</cp:coreProperties>
</file>