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6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C6A"/>
    <a:srgbClr val="D93931"/>
    <a:srgbClr val="FFFFFF"/>
    <a:srgbClr val="E26A64"/>
    <a:srgbClr val="8FAADC"/>
    <a:srgbClr val="C26E6E"/>
    <a:srgbClr val="E1645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35BD-E7DE-4AA1-8F9B-A0CA6CAF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CCC4A-BE4F-4BF7-8C7C-67E19F4FC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94EE-B005-4505-8F1A-93BB0B64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3BF6-6B44-4635-A350-D24CD49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BE35-0529-46F2-B0D3-5E0707B3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5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6896-E23B-4285-9338-23A8F124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08895-40FC-4348-8A1A-6D043821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4F16-0E06-4850-BF53-55806BC3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8D89-3C1A-43A5-8A77-DE596736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C9F0-B153-446C-92C7-80CEF98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C04C3-8935-4B7E-951D-D46C9DFF4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C7B1-5679-4DB7-BA81-046E5335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6242-4BEE-4540-A829-786901CB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844C-0A9D-4E15-A5A3-24AF270D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E00C-4C0E-4984-911F-D0B370F7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D51-EBFF-4340-A0E7-55CC820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A10C-A250-4470-B943-93C6490C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27F1-546A-4A98-BA85-08B4DCFC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488E3-DA05-40C3-9B91-9942896C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F92AB-1366-4B2A-B701-0031220A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8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430-DE53-4863-BF26-8705A4A0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E1869-3F68-4818-968F-C090A2D3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CA18-62B5-483B-8850-7DADBB9C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2AFC-0D83-46C7-8712-954201C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E8F-8F0B-4E93-BC2A-C8BC18B3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3958-9496-45A1-9ACA-80B1738D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5CB1-191F-4671-889B-438BD5B04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1207-BBB3-4F34-8D54-9FF3123E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7AE9-F89B-4D44-ADF5-87EC0EDE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5473F-380D-48FA-8ADA-2D7B4CF4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5594-50E3-4A7D-88BB-19FD51BA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787A-0B13-411F-A1DB-880DDC2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B3677-D8FA-4583-8EF1-4DE0BCC0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7B65B-DFE4-4FB5-B3DE-D92D70D6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5CD89-C3F0-4F6E-B130-E0A84FD06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C3BC1-508B-4D61-8B21-01A842242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886D3-1E0E-4ACB-87F3-309A29F0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56521-5434-405C-A0E6-758A3277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20D48B-8FFC-4C59-BA36-07952CA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4E1-9074-4695-9880-F1CD6482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2DC72-8280-4185-AA5C-047FFE4D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10816-4B7F-4445-891F-8DC68EE8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8A56-CE9F-4405-A0F4-0AF21A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AD904-7A53-4D9F-9E45-AD4BE24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FE6AC-DB6A-42A8-866D-7802AF77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EAEAB-44FD-4B5F-B1AC-FEA0B3F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43C7-20C4-4B96-9E2F-2BB610FE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8BA0-90D9-4322-8900-63424772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5139-FFFA-4718-BA5B-562EA3A3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1EE9-79CD-4F3B-A56D-D776951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A03C-9227-49B5-AA6A-94E9151D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5744B-0110-4DF8-921F-52C17CE5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216E-9F57-4BF3-9A4F-BB2B6EB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AB536-04D0-4D60-9853-4A5CD4A24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D049E-319B-4A09-9F4A-92CEB8E0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29CA2-C63C-4F0D-B69B-8494FA6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FF806-6ED3-4D02-8EB3-D0649B3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09F-7426-4E77-88CA-77C202B9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17814-6B09-4183-BAC8-9885572C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D180-E7EA-4252-B006-2486CCC8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202F-D98A-4762-AFC3-E8313B28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4790-3C39-4752-B815-42B388734FEF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637F-5186-4D89-B6B8-E7A92B3E2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A2A1-E74C-4D47-A22C-337F12E0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5D31E-1790-4970-AD2C-0789C0BE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8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png"/><Relationship Id="rId1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4.png"/><Relationship Id="rId17" Type="http://schemas.microsoft.com/office/2007/relationships/hdphoto" Target="../media/hdphoto6.wdp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microsoft.com/office/2007/relationships/hdphoto" Target="../media/hdphoto2.wdp"/><Relationship Id="rId15" Type="http://schemas.microsoft.com/office/2007/relationships/hdphoto" Target="../media/hdphoto5.wdp"/><Relationship Id="rId10" Type="http://schemas.openxmlformats.org/officeDocument/2006/relationships/image" Target="../media/image2.png"/><Relationship Id="rId19" Type="http://schemas.microsoft.com/office/2007/relationships/hdphoto" Target="../media/hdphoto7.wdp"/><Relationship Id="rId4" Type="http://schemas.openxmlformats.org/officeDocument/2006/relationships/image" Target="../media/image7.png"/><Relationship Id="rId9" Type="http://schemas.microsoft.com/office/2007/relationships/hdphoto" Target="../media/hdphoto4.wdp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E007C8-70D3-492C-8015-0A835849A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24" y="1349405"/>
            <a:ext cx="5225988" cy="39194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27FAA0A-B932-4E52-9DE3-DD754FEEABB0}"/>
              </a:ext>
            </a:extLst>
          </p:cNvPr>
          <p:cNvGrpSpPr/>
          <p:nvPr/>
        </p:nvGrpSpPr>
        <p:grpSpPr>
          <a:xfrm>
            <a:off x="1793290" y="1029810"/>
            <a:ext cx="2304593" cy="4955960"/>
            <a:chOff x="1793290" y="1029810"/>
            <a:chExt cx="2304593" cy="49559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2592B2D-980D-4399-B027-729D27964625}"/>
                </a:ext>
              </a:extLst>
            </p:cNvPr>
            <p:cNvSpPr/>
            <p:nvPr/>
          </p:nvSpPr>
          <p:spPr>
            <a:xfrm>
              <a:off x="1793290" y="1029810"/>
              <a:ext cx="2304593" cy="4955960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23ABCE2A-7732-4437-9B36-E48D7E87DD5D}"/>
                </a:ext>
              </a:extLst>
            </p:cNvPr>
            <p:cNvSpPr/>
            <p:nvPr/>
          </p:nvSpPr>
          <p:spPr>
            <a:xfrm flipV="1">
              <a:off x="2412948" y="1029810"/>
              <a:ext cx="1065276" cy="1671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0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3ABCE2A-7732-4437-9B36-E48D7E87DD5D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92B2D-980D-4399-B027-729D27964625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6DB503-67B1-4C4E-9ABE-07C98288B6B1}"/>
              </a:ext>
            </a:extLst>
          </p:cNvPr>
          <p:cNvSpPr/>
          <p:nvPr/>
        </p:nvSpPr>
        <p:spPr>
          <a:xfrm>
            <a:off x="4589756" y="701831"/>
            <a:ext cx="2725444" cy="1304522"/>
          </a:xfrm>
          <a:custGeom>
            <a:avLst/>
            <a:gdLst>
              <a:gd name="connsiteX0" fmla="*/ 331768 w 2725444"/>
              <a:gd name="connsiteY0" fmla="*/ 0 h 1304522"/>
              <a:gd name="connsiteX1" fmla="*/ 2393676 w 2725444"/>
              <a:gd name="connsiteY1" fmla="*/ 0 h 1304522"/>
              <a:gd name="connsiteX2" fmla="*/ 2725444 w 2725444"/>
              <a:gd name="connsiteY2" fmla="*/ 331768 h 1304522"/>
              <a:gd name="connsiteX3" fmla="*/ 2725444 w 2725444"/>
              <a:gd name="connsiteY3" fmla="*/ 974843 h 1304522"/>
              <a:gd name="connsiteX4" fmla="*/ 2593773 w 2725444"/>
              <a:gd name="connsiteY4" fmla="*/ 1045093 h 1304522"/>
              <a:gd name="connsiteX5" fmla="*/ 1362722 w 2725444"/>
              <a:gd name="connsiteY5" fmla="*/ 1304522 h 1304522"/>
              <a:gd name="connsiteX6" fmla="*/ 131672 w 2725444"/>
              <a:gd name="connsiteY6" fmla="*/ 1045093 h 1304522"/>
              <a:gd name="connsiteX7" fmla="*/ 0 w 2725444"/>
              <a:gd name="connsiteY7" fmla="*/ 974843 h 1304522"/>
              <a:gd name="connsiteX8" fmla="*/ 0 w 2725444"/>
              <a:gd name="connsiteY8" fmla="*/ 331768 h 1304522"/>
              <a:gd name="connsiteX9" fmla="*/ 331768 w 2725444"/>
              <a:gd name="connsiteY9" fmla="*/ 0 h 130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25444" h="1304522">
                <a:moveTo>
                  <a:pt x="331768" y="0"/>
                </a:moveTo>
                <a:lnTo>
                  <a:pt x="2393676" y="0"/>
                </a:lnTo>
                <a:cubicBezTo>
                  <a:pt x="2576906" y="0"/>
                  <a:pt x="2725444" y="148538"/>
                  <a:pt x="2725444" y="331768"/>
                </a:cubicBezTo>
                <a:lnTo>
                  <a:pt x="2725444" y="974843"/>
                </a:lnTo>
                <a:lnTo>
                  <a:pt x="2593773" y="1045093"/>
                </a:lnTo>
                <a:cubicBezTo>
                  <a:pt x="2259233" y="1207164"/>
                  <a:pt x="1830346" y="1304522"/>
                  <a:pt x="1362722" y="1304522"/>
                </a:cubicBezTo>
                <a:cubicBezTo>
                  <a:pt x="895099" y="1304522"/>
                  <a:pt x="466211" y="1207164"/>
                  <a:pt x="131672" y="1045093"/>
                </a:cubicBezTo>
                <a:lnTo>
                  <a:pt x="0" y="974843"/>
                </a:lnTo>
                <a:lnTo>
                  <a:pt x="0" y="331768"/>
                </a:lnTo>
                <a:cubicBezTo>
                  <a:pt x="0" y="148538"/>
                  <a:pt x="148538" y="0"/>
                  <a:pt x="331768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E789E30-881B-4B65-9ABE-CEE32FF763E6}"/>
              </a:ext>
            </a:extLst>
          </p:cNvPr>
          <p:cNvGrpSpPr/>
          <p:nvPr/>
        </p:nvGrpSpPr>
        <p:grpSpPr>
          <a:xfrm>
            <a:off x="4584041" y="701831"/>
            <a:ext cx="2742257" cy="1304522"/>
            <a:chOff x="4584041" y="701831"/>
            <a:chExt cx="2742257" cy="13045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A5F59F-C18F-4920-886E-D285A25EB9F7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652A62-AD2F-4151-B05F-C05E66F91D74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92D801-7DD7-4622-B1CC-296EEEDF5786}"/>
                </a:ext>
              </a:extLst>
            </p:cNvPr>
            <p:cNvSpPr/>
            <p:nvPr/>
          </p:nvSpPr>
          <p:spPr>
            <a:xfrm flipH="1" flipV="1">
              <a:off x="4584041" y="1030861"/>
              <a:ext cx="2731159" cy="975492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0FAC8-6156-4A60-B812-6C1824A7C07F}"/>
              </a:ext>
            </a:extLst>
          </p:cNvPr>
          <p:cNvGrpSpPr/>
          <p:nvPr/>
        </p:nvGrpSpPr>
        <p:grpSpPr>
          <a:xfrm>
            <a:off x="8128494" y="2217941"/>
            <a:ext cx="2739531" cy="2183498"/>
            <a:chOff x="8128494" y="2217941"/>
            <a:chExt cx="2739531" cy="218349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1257E7-9D15-4A66-B211-7C2DF00A8888}"/>
                </a:ext>
              </a:extLst>
            </p:cNvPr>
            <p:cNvSpPr/>
            <p:nvPr/>
          </p:nvSpPr>
          <p:spPr>
            <a:xfrm>
              <a:off x="8142582" y="2217941"/>
              <a:ext cx="2725443" cy="2152129"/>
            </a:xfrm>
            <a:prstGeom prst="roundRect">
              <a:avLst>
                <a:gd name="adj" fmla="val 15306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FDCCEE-718B-47F4-8D2A-C638358C6236}"/>
                </a:ext>
              </a:extLst>
            </p:cNvPr>
            <p:cNvSpPr/>
            <p:nvPr/>
          </p:nvSpPr>
          <p:spPr>
            <a:xfrm>
              <a:off x="8139592" y="2935039"/>
              <a:ext cx="2724659" cy="1433362"/>
            </a:xfrm>
            <a:custGeom>
              <a:avLst/>
              <a:gdLst>
                <a:gd name="connsiteX0" fmla="*/ 576067 w 2724659"/>
                <a:gd name="connsiteY0" fmla="*/ 316 h 1433362"/>
                <a:gd name="connsiteX1" fmla="*/ 679765 w 2724659"/>
                <a:gd name="connsiteY1" fmla="*/ 2591 h 1433362"/>
                <a:gd name="connsiteX2" fmla="*/ 2581404 w 2724659"/>
                <a:gd name="connsiteY2" fmla="*/ 1084288 h 1433362"/>
                <a:gd name="connsiteX3" fmla="*/ 2724659 w 2724659"/>
                <a:gd name="connsiteY3" fmla="*/ 1111735 h 1433362"/>
                <a:gd name="connsiteX4" fmla="*/ 2718751 w 2724659"/>
                <a:gd name="connsiteY4" fmla="*/ 1170344 h 1433362"/>
                <a:gd name="connsiteX5" fmla="*/ 2396038 w 2724659"/>
                <a:gd name="connsiteY5" fmla="*/ 1433362 h 1433362"/>
                <a:gd name="connsiteX6" fmla="*/ 329405 w 2724659"/>
                <a:gd name="connsiteY6" fmla="*/ 1433362 h 1433362"/>
                <a:gd name="connsiteX7" fmla="*/ 0 w 2724659"/>
                <a:gd name="connsiteY7" fmla="*/ 1103957 h 1433362"/>
                <a:gd name="connsiteX8" fmla="*/ 0 w 2724659"/>
                <a:gd name="connsiteY8" fmla="*/ 132201 h 1433362"/>
                <a:gd name="connsiteX9" fmla="*/ 224641 w 2724659"/>
                <a:gd name="connsiteY9" fmla="*/ 54703 h 1433362"/>
                <a:gd name="connsiteX10" fmla="*/ 576067 w 2724659"/>
                <a:gd name="connsiteY10" fmla="*/ 316 h 143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4659" h="1433362">
                  <a:moveTo>
                    <a:pt x="576067" y="316"/>
                  </a:moveTo>
                  <a:cubicBezTo>
                    <a:pt x="611657" y="-507"/>
                    <a:pt x="646191" y="291"/>
                    <a:pt x="679765" y="2591"/>
                  </a:cubicBezTo>
                  <a:cubicBezTo>
                    <a:pt x="1435177" y="54346"/>
                    <a:pt x="1704458" y="866554"/>
                    <a:pt x="2581404" y="1084288"/>
                  </a:cubicBezTo>
                  <a:lnTo>
                    <a:pt x="2724659" y="1111735"/>
                  </a:lnTo>
                  <a:lnTo>
                    <a:pt x="2718751" y="1170344"/>
                  </a:lnTo>
                  <a:cubicBezTo>
                    <a:pt x="2688035" y="1320448"/>
                    <a:pt x="2555222" y="1433362"/>
                    <a:pt x="2396038" y="1433362"/>
                  </a:cubicBezTo>
                  <a:lnTo>
                    <a:pt x="329405" y="1433362"/>
                  </a:lnTo>
                  <a:cubicBezTo>
                    <a:pt x="147480" y="1433362"/>
                    <a:pt x="0" y="1285882"/>
                    <a:pt x="0" y="1103957"/>
                  </a:cubicBezTo>
                  <a:lnTo>
                    <a:pt x="0" y="132201"/>
                  </a:lnTo>
                  <a:lnTo>
                    <a:pt x="224641" y="54703"/>
                  </a:lnTo>
                  <a:cubicBezTo>
                    <a:pt x="353018" y="19843"/>
                    <a:pt x="469296" y="2784"/>
                    <a:pt x="576067" y="316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FF6D0B-BB9B-4B60-A70A-81F5229D35BF}"/>
                </a:ext>
              </a:extLst>
            </p:cNvPr>
            <p:cNvSpPr/>
            <p:nvPr/>
          </p:nvSpPr>
          <p:spPr>
            <a:xfrm flipH="1" flipV="1">
              <a:off x="8128494" y="3319448"/>
              <a:ext cx="2725443" cy="1081991"/>
            </a:xfrm>
            <a:custGeom>
              <a:avLst/>
              <a:gdLst>
                <a:gd name="connsiteX0" fmla="*/ 259242 w 2725443"/>
                <a:gd name="connsiteY0" fmla="*/ 1079910 h 1081991"/>
                <a:gd name="connsiteX1" fmla="*/ 12877 w 2725443"/>
                <a:gd name="connsiteY1" fmla="*/ 1057328 h 1081991"/>
                <a:gd name="connsiteX2" fmla="*/ 0 w 2725443"/>
                <a:gd name="connsiteY2" fmla="*/ 1055016 h 1081991"/>
                <a:gd name="connsiteX3" fmla="*/ 0 w 2725443"/>
                <a:gd name="connsiteY3" fmla="*/ 329405 h 1081991"/>
                <a:gd name="connsiteX4" fmla="*/ 329405 w 2725443"/>
                <a:gd name="connsiteY4" fmla="*/ 0 h 1081991"/>
                <a:gd name="connsiteX5" fmla="*/ 2396038 w 2725443"/>
                <a:gd name="connsiteY5" fmla="*/ 0 h 1081991"/>
                <a:gd name="connsiteX6" fmla="*/ 2725443 w 2725443"/>
                <a:gd name="connsiteY6" fmla="*/ 329405 h 1081991"/>
                <a:gd name="connsiteX7" fmla="*/ 2725443 w 2725443"/>
                <a:gd name="connsiteY7" fmla="*/ 388399 h 1081991"/>
                <a:gd name="connsiteX8" fmla="*/ 2645227 w 2725443"/>
                <a:gd name="connsiteY8" fmla="*/ 391118 h 1081991"/>
                <a:gd name="connsiteX9" fmla="*/ 259242 w 2725443"/>
                <a:gd name="connsiteY9" fmla="*/ 1079910 h 10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3" h="1081991">
                  <a:moveTo>
                    <a:pt x="259242" y="1079910"/>
                  </a:moveTo>
                  <a:cubicBezTo>
                    <a:pt x="182049" y="1076599"/>
                    <a:pt x="100186" y="1069258"/>
                    <a:pt x="12877" y="1057328"/>
                  </a:cubicBezTo>
                  <a:lnTo>
                    <a:pt x="0" y="1055016"/>
                  </a:lnTo>
                  <a:lnTo>
                    <a:pt x="0" y="329405"/>
                  </a:lnTo>
                  <a:cubicBezTo>
                    <a:pt x="0" y="147480"/>
                    <a:pt x="147480" y="0"/>
                    <a:pt x="329405" y="0"/>
                  </a:cubicBezTo>
                  <a:lnTo>
                    <a:pt x="2396038" y="0"/>
                  </a:lnTo>
                  <a:cubicBezTo>
                    <a:pt x="2577963" y="0"/>
                    <a:pt x="2725443" y="147480"/>
                    <a:pt x="2725443" y="329405"/>
                  </a:cubicBezTo>
                  <a:lnTo>
                    <a:pt x="2725443" y="388399"/>
                  </a:lnTo>
                  <a:lnTo>
                    <a:pt x="2645227" y="391118"/>
                  </a:lnTo>
                  <a:cubicBezTo>
                    <a:pt x="1481258" y="472630"/>
                    <a:pt x="1272403" y="1123370"/>
                    <a:pt x="259242" y="1079910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32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042531-F794-4DCD-8EAE-054684D850B6}"/>
              </a:ext>
            </a:extLst>
          </p:cNvPr>
          <p:cNvGrpSpPr/>
          <p:nvPr/>
        </p:nvGrpSpPr>
        <p:grpSpPr>
          <a:xfrm>
            <a:off x="4588639" y="701831"/>
            <a:ext cx="2726561" cy="5936977"/>
            <a:chOff x="4588639" y="701831"/>
            <a:chExt cx="2726561" cy="593697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0E16F0-2E25-4405-A2D7-B7F2C84A6E50}"/>
                </a:ext>
              </a:extLst>
            </p:cNvPr>
            <p:cNvGrpSpPr/>
            <p:nvPr/>
          </p:nvGrpSpPr>
          <p:grpSpPr>
            <a:xfrm>
              <a:off x="4588639" y="701831"/>
              <a:ext cx="2726561" cy="5936977"/>
              <a:chOff x="4588639" y="701831"/>
              <a:chExt cx="2726561" cy="593697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D6EC756B-54D1-4FBD-9261-46F6E042B275}"/>
                  </a:ext>
                </a:extLst>
              </p:cNvPr>
              <p:cNvSpPr/>
              <p:nvPr/>
            </p:nvSpPr>
            <p:spPr>
              <a:xfrm>
                <a:off x="4589756" y="701831"/>
                <a:ext cx="2725444" cy="5860988"/>
              </a:xfrm>
              <a:prstGeom prst="roundRect">
                <a:avLst>
                  <a:gd name="adj" fmla="val 12173"/>
                </a:avLst>
              </a:prstGeom>
              <a:solidFill>
                <a:srgbClr val="D9393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Top Corners Rounded 58">
                <a:extLst>
                  <a:ext uri="{FF2B5EF4-FFF2-40B4-BE49-F238E27FC236}">
                    <a16:creationId xmlns:a16="http://schemas.microsoft.com/office/drawing/2014/main" id="{80F8EB8B-B472-4FB6-B2CF-62AFF580B170}"/>
                  </a:ext>
                </a:extLst>
              </p:cNvPr>
              <p:cNvSpPr/>
              <p:nvPr/>
            </p:nvSpPr>
            <p:spPr>
              <a:xfrm flipV="1">
                <a:off x="5322572" y="701831"/>
                <a:ext cx="1259810" cy="19772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6F43FA1A-85BA-49BC-A16E-6D522FFB4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868433" y="741641"/>
                <a:ext cx="172146" cy="17214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97CF48B-FBE2-4972-984E-FD888A30C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8563" y="777820"/>
                <a:ext cx="99789" cy="99789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9A751B97-EBB9-436B-BD8F-875C925F6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4956" y="760693"/>
                <a:ext cx="134042" cy="134042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3904AF78-C5A7-479A-8097-F166ED455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951" y="760693"/>
                <a:ext cx="134042" cy="134042"/>
              </a:xfrm>
              <a:prstGeom prst="rect">
                <a:avLst/>
              </a:prstGeom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8791217-DA96-4E48-B015-CA93F19D769D}"/>
                  </a:ext>
                </a:extLst>
              </p:cNvPr>
              <p:cNvSpPr/>
              <p:nvPr/>
            </p:nvSpPr>
            <p:spPr>
              <a:xfrm>
                <a:off x="4589755" y="1761628"/>
                <a:ext cx="2725444" cy="4877180"/>
              </a:xfrm>
              <a:custGeom>
                <a:avLst/>
                <a:gdLst>
                  <a:gd name="connsiteX0" fmla="*/ 489980 w 2725444"/>
                  <a:gd name="connsiteY0" fmla="*/ 0 h 4877180"/>
                  <a:gd name="connsiteX1" fmla="*/ 2621753 w 2725444"/>
                  <a:gd name="connsiteY1" fmla="*/ 3289110 h 4877180"/>
                  <a:gd name="connsiteX2" fmla="*/ 2725444 w 2725444"/>
                  <a:gd name="connsiteY2" fmla="*/ 3272394 h 4877180"/>
                  <a:gd name="connsiteX3" fmla="*/ 2725444 w 2725444"/>
                  <a:gd name="connsiteY3" fmla="*/ 4545412 h 4877180"/>
                  <a:gd name="connsiteX4" fmla="*/ 2393676 w 2725444"/>
                  <a:gd name="connsiteY4" fmla="*/ 4877180 h 4877180"/>
                  <a:gd name="connsiteX5" fmla="*/ 331768 w 2725444"/>
                  <a:gd name="connsiteY5" fmla="*/ 4877180 h 4877180"/>
                  <a:gd name="connsiteX6" fmla="*/ 0 w 2725444"/>
                  <a:gd name="connsiteY6" fmla="*/ 4545412 h 4877180"/>
                  <a:gd name="connsiteX7" fmla="*/ 0 w 2725444"/>
                  <a:gd name="connsiteY7" fmla="*/ 505458 h 4877180"/>
                  <a:gd name="connsiteX8" fmla="*/ 26238 w 2725444"/>
                  <a:gd name="connsiteY8" fmla="*/ 452429 h 4877180"/>
                  <a:gd name="connsiteX9" fmla="*/ 489980 w 2725444"/>
                  <a:gd name="connsiteY9" fmla="*/ 0 h 487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4" h="4877180">
                    <a:moveTo>
                      <a:pt x="489980" y="0"/>
                    </a:moveTo>
                    <a:cubicBezTo>
                      <a:pt x="1185896" y="253"/>
                      <a:pt x="1563475" y="3326110"/>
                      <a:pt x="2621753" y="3289110"/>
                    </a:cubicBezTo>
                    <a:lnTo>
                      <a:pt x="2725444" y="3272394"/>
                    </a:lnTo>
                    <a:lnTo>
                      <a:pt x="2725444" y="4545412"/>
                    </a:lnTo>
                    <a:cubicBezTo>
                      <a:pt x="2725444" y="4728642"/>
                      <a:pt x="2576906" y="4877180"/>
                      <a:pt x="2393676" y="4877180"/>
                    </a:cubicBezTo>
                    <a:lnTo>
                      <a:pt x="331768" y="4877180"/>
                    </a:lnTo>
                    <a:cubicBezTo>
                      <a:pt x="148538" y="4877180"/>
                      <a:pt x="0" y="4728642"/>
                      <a:pt x="0" y="4545412"/>
                    </a:cubicBezTo>
                    <a:lnTo>
                      <a:pt x="0" y="505458"/>
                    </a:lnTo>
                    <a:lnTo>
                      <a:pt x="26238" y="452429"/>
                    </a:lnTo>
                    <a:cubicBezTo>
                      <a:pt x="198880" y="132923"/>
                      <a:pt x="350797" y="-50"/>
                      <a:pt x="489980" y="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2A872FB-C807-4B49-B383-56FB4F9E5D03}"/>
                  </a:ext>
                </a:extLst>
              </p:cNvPr>
              <p:cNvSpPr/>
              <p:nvPr/>
            </p:nvSpPr>
            <p:spPr>
              <a:xfrm>
                <a:off x="4588639" y="3632325"/>
                <a:ext cx="2119924" cy="2930494"/>
              </a:xfrm>
              <a:custGeom>
                <a:avLst/>
                <a:gdLst>
                  <a:gd name="connsiteX0" fmla="*/ 569879 w 2119924"/>
                  <a:gd name="connsiteY0" fmla="*/ 0 h 2930494"/>
                  <a:gd name="connsiteX1" fmla="*/ 1950868 w 2119924"/>
                  <a:gd name="connsiteY1" fmla="*/ 2676071 h 2930494"/>
                  <a:gd name="connsiteX2" fmla="*/ 2119924 w 2119924"/>
                  <a:gd name="connsiteY2" fmla="*/ 2930494 h 2930494"/>
                  <a:gd name="connsiteX3" fmla="*/ 331768 w 2119924"/>
                  <a:gd name="connsiteY3" fmla="*/ 2930494 h 2930494"/>
                  <a:gd name="connsiteX4" fmla="*/ 0 w 2119924"/>
                  <a:gd name="connsiteY4" fmla="*/ 2598726 h 2930494"/>
                  <a:gd name="connsiteX5" fmla="*/ 0 w 2119924"/>
                  <a:gd name="connsiteY5" fmla="*/ 666944 h 2930494"/>
                  <a:gd name="connsiteX6" fmla="*/ 569879 w 2119924"/>
                  <a:gd name="connsiteY6" fmla="*/ 0 h 293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924" h="2930494">
                    <a:moveTo>
                      <a:pt x="569879" y="0"/>
                    </a:moveTo>
                    <a:cubicBezTo>
                      <a:pt x="1070938" y="182"/>
                      <a:pt x="1406972" y="1724357"/>
                      <a:pt x="1950868" y="2676071"/>
                    </a:cubicBezTo>
                    <a:lnTo>
                      <a:pt x="2119924" y="2930494"/>
                    </a:lnTo>
                    <a:lnTo>
                      <a:pt x="331768" y="2930494"/>
                    </a:lnTo>
                    <a:cubicBezTo>
                      <a:pt x="148538" y="2930494"/>
                      <a:pt x="0" y="2781956"/>
                      <a:pt x="0" y="2598726"/>
                    </a:cubicBezTo>
                    <a:lnTo>
                      <a:pt x="0" y="666944"/>
                    </a:lnTo>
                    <a:cubicBezTo>
                      <a:pt x="217503" y="191434"/>
                      <a:pt x="402859" y="-61"/>
                      <a:pt x="569879" y="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8A9C473-9087-493E-8D15-05CD669426CC}"/>
                  </a:ext>
                </a:extLst>
              </p:cNvPr>
              <p:cNvSpPr/>
              <p:nvPr/>
            </p:nvSpPr>
            <p:spPr>
              <a:xfrm>
                <a:off x="4588639" y="701831"/>
                <a:ext cx="2725444" cy="5860988"/>
              </a:xfrm>
              <a:prstGeom prst="roundRect">
                <a:avLst>
                  <a:gd name="adj" fmla="val 12173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336CD476-7289-4451-AA28-E8120FC68A65}"/>
                  </a:ext>
                </a:extLst>
              </p:cNvPr>
              <p:cNvSpPr/>
              <p:nvPr/>
            </p:nvSpPr>
            <p:spPr>
              <a:xfrm>
                <a:off x="5786450" y="6408454"/>
                <a:ext cx="353937" cy="470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85622918-84AB-4FE9-B1A4-EA7286AE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920" y="1998389"/>
              <a:ext cx="1585171" cy="93358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D7583D-3049-4C0A-A1B6-4E838F48FD2C}"/>
                </a:ext>
              </a:extLst>
            </p:cNvPr>
            <p:cNvGrpSpPr/>
            <p:nvPr/>
          </p:nvGrpSpPr>
          <p:grpSpPr>
            <a:xfrm>
              <a:off x="5041684" y="3230881"/>
              <a:ext cx="1819354" cy="237490"/>
              <a:chOff x="5041684" y="2778121"/>
              <a:chExt cx="1819354" cy="23749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D5BC17B4-2C32-4AA8-8FD1-B4B8F9B8D5E0}"/>
                  </a:ext>
                </a:extLst>
              </p:cNvPr>
              <p:cNvSpPr/>
              <p:nvPr/>
            </p:nvSpPr>
            <p:spPr>
              <a:xfrm>
                <a:off x="5041684" y="2778121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28000F6-4927-4D62-B340-5A17915C0F86}"/>
                  </a:ext>
                </a:extLst>
              </p:cNvPr>
              <p:cNvSpPr/>
              <p:nvPr/>
            </p:nvSpPr>
            <p:spPr>
              <a:xfrm>
                <a:off x="5132695" y="2789144"/>
                <a:ext cx="758541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e</a:t>
                </a:r>
                <a:r>
                  <a:rPr lang="en-US" sz="800" i="1" cap="none" spc="0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mail/phone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B87A76-F65D-400A-928D-BFE588CC2E03}"/>
                </a:ext>
              </a:extLst>
            </p:cNvPr>
            <p:cNvGrpSpPr/>
            <p:nvPr/>
          </p:nvGrpSpPr>
          <p:grpSpPr>
            <a:xfrm>
              <a:off x="5041684" y="3571901"/>
              <a:ext cx="1819354" cy="237490"/>
              <a:chOff x="5041684" y="3119141"/>
              <a:chExt cx="1819354" cy="237490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638BB2FE-EA2D-4A2F-B3FB-35DE8AB8E6C7}"/>
                  </a:ext>
                </a:extLst>
              </p:cNvPr>
              <p:cNvSpPr/>
              <p:nvPr/>
            </p:nvSpPr>
            <p:spPr>
              <a:xfrm>
                <a:off x="5041684" y="3119141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FD7E480-3E36-4CAB-B536-0EAE0516BEE5}"/>
                  </a:ext>
                </a:extLst>
              </p:cNvPr>
              <p:cNvSpPr/>
              <p:nvPr/>
            </p:nvSpPr>
            <p:spPr>
              <a:xfrm>
                <a:off x="5132695" y="3130164"/>
                <a:ext cx="636713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password</a:t>
                </a:r>
                <a:endParaRPr lang="en-US" sz="800" i="1" cap="none" spc="0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5E30D4-D164-4D45-B2C6-51647B185307}"/>
                </a:ext>
              </a:extLst>
            </p:cNvPr>
            <p:cNvGrpSpPr/>
            <p:nvPr/>
          </p:nvGrpSpPr>
          <p:grpSpPr>
            <a:xfrm>
              <a:off x="5041684" y="4011733"/>
              <a:ext cx="1819354" cy="237490"/>
              <a:chOff x="5041684" y="3558973"/>
              <a:chExt cx="1819354" cy="23749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EDB0E4A-85F0-4F12-AA1F-ABFC941F334D}"/>
                  </a:ext>
                </a:extLst>
              </p:cNvPr>
              <p:cNvSpPr/>
              <p:nvPr/>
            </p:nvSpPr>
            <p:spPr>
              <a:xfrm>
                <a:off x="5041684" y="3558973"/>
                <a:ext cx="1819354" cy="237490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6A30353-D916-423F-91F8-AABEBAD2A1B2}"/>
                  </a:ext>
                </a:extLst>
              </p:cNvPr>
              <p:cNvSpPr/>
              <p:nvPr/>
            </p:nvSpPr>
            <p:spPr>
              <a:xfrm>
                <a:off x="5722773" y="3569996"/>
                <a:ext cx="457177" cy="21544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i="1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Log in</a:t>
                </a:r>
                <a:endParaRPr lang="en-US" sz="800" i="1" cap="none" spc="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C02794-B128-4E44-A154-5EE98AFF803B}"/>
                </a:ext>
              </a:extLst>
            </p:cNvPr>
            <p:cNvSpPr/>
            <p:nvPr/>
          </p:nvSpPr>
          <p:spPr>
            <a:xfrm>
              <a:off x="5605789" y="4279977"/>
              <a:ext cx="715260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i="1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Sign in here</a:t>
              </a:r>
              <a:endParaRPr lang="en-US" sz="800" i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687E9A6-2553-48B2-9E26-0F743236A247}"/>
                </a:ext>
              </a:extLst>
            </p:cNvPr>
            <p:cNvSpPr/>
            <p:nvPr/>
          </p:nvSpPr>
          <p:spPr>
            <a:xfrm>
              <a:off x="4816457" y="2686346"/>
              <a:ext cx="2238112" cy="1692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" spc="300" dirty="0">
                  <a:ln w="0"/>
                  <a:solidFill>
                    <a:srgbClr val="FFFFFF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Mass media for problem solving</a:t>
              </a:r>
              <a:endParaRPr lang="en-US" sz="500" cap="none" spc="300" dirty="0">
                <a:ln w="0"/>
                <a:solidFill>
                  <a:srgbClr val="FFFFFF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36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C3FE382-2CE8-499E-BEB5-9A863A7FCF95}"/>
              </a:ext>
            </a:extLst>
          </p:cNvPr>
          <p:cNvGrpSpPr/>
          <p:nvPr/>
        </p:nvGrpSpPr>
        <p:grpSpPr>
          <a:xfrm>
            <a:off x="4575668" y="701831"/>
            <a:ext cx="2750630" cy="5928442"/>
            <a:chOff x="4575668" y="701831"/>
            <a:chExt cx="2750630" cy="59284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3944E2-2586-425A-B77A-55384999AB49}"/>
                </a:ext>
              </a:extLst>
            </p:cNvPr>
            <p:cNvGrpSpPr/>
            <p:nvPr/>
          </p:nvGrpSpPr>
          <p:grpSpPr>
            <a:xfrm>
              <a:off x="4584040" y="701831"/>
              <a:ext cx="2742258" cy="1304522"/>
              <a:chOff x="4584040" y="701831"/>
              <a:chExt cx="2742258" cy="130452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188DB1-46ED-4C37-AB82-D17E11B4AC31}"/>
                  </a:ext>
                </a:extLst>
              </p:cNvPr>
              <p:cNvSpPr/>
              <p:nvPr/>
            </p:nvSpPr>
            <p:spPr>
              <a:xfrm>
                <a:off x="4589756" y="701831"/>
                <a:ext cx="2725444" cy="1304522"/>
              </a:xfrm>
              <a:custGeom>
                <a:avLst/>
                <a:gdLst>
                  <a:gd name="connsiteX0" fmla="*/ 331768 w 2725444"/>
                  <a:gd name="connsiteY0" fmla="*/ 0 h 1304522"/>
                  <a:gd name="connsiteX1" fmla="*/ 2393676 w 2725444"/>
                  <a:gd name="connsiteY1" fmla="*/ 0 h 1304522"/>
                  <a:gd name="connsiteX2" fmla="*/ 2725444 w 2725444"/>
                  <a:gd name="connsiteY2" fmla="*/ 331768 h 1304522"/>
                  <a:gd name="connsiteX3" fmla="*/ 2725444 w 2725444"/>
                  <a:gd name="connsiteY3" fmla="*/ 974843 h 1304522"/>
                  <a:gd name="connsiteX4" fmla="*/ 2593773 w 2725444"/>
                  <a:gd name="connsiteY4" fmla="*/ 1045093 h 1304522"/>
                  <a:gd name="connsiteX5" fmla="*/ 1362722 w 2725444"/>
                  <a:gd name="connsiteY5" fmla="*/ 1304522 h 1304522"/>
                  <a:gd name="connsiteX6" fmla="*/ 131672 w 2725444"/>
                  <a:gd name="connsiteY6" fmla="*/ 1045093 h 1304522"/>
                  <a:gd name="connsiteX7" fmla="*/ 0 w 2725444"/>
                  <a:gd name="connsiteY7" fmla="*/ 974843 h 1304522"/>
                  <a:gd name="connsiteX8" fmla="*/ 0 w 2725444"/>
                  <a:gd name="connsiteY8" fmla="*/ 331768 h 1304522"/>
                  <a:gd name="connsiteX9" fmla="*/ 331768 w 2725444"/>
                  <a:gd name="connsiteY9" fmla="*/ 0 h 130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4" h="1304522">
                    <a:moveTo>
                      <a:pt x="331768" y="0"/>
                    </a:moveTo>
                    <a:lnTo>
                      <a:pt x="2393676" y="0"/>
                    </a:lnTo>
                    <a:cubicBezTo>
                      <a:pt x="2576906" y="0"/>
                      <a:pt x="2725444" y="148538"/>
                      <a:pt x="2725444" y="331768"/>
                    </a:cubicBezTo>
                    <a:lnTo>
                      <a:pt x="2725444" y="974843"/>
                    </a:lnTo>
                    <a:lnTo>
                      <a:pt x="2593773" y="1045093"/>
                    </a:lnTo>
                    <a:cubicBezTo>
                      <a:pt x="2259233" y="1207164"/>
                      <a:pt x="1830346" y="1304522"/>
                      <a:pt x="1362722" y="1304522"/>
                    </a:cubicBezTo>
                    <a:cubicBezTo>
                      <a:pt x="895099" y="1304522"/>
                      <a:pt x="466211" y="1207164"/>
                      <a:pt x="131672" y="1045093"/>
                    </a:cubicBezTo>
                    <a:lnTo>
                      <a:pt x="0" y="974843"/>
                    </a:lnTo>
                    <a:lnTo>
                      <a:pt x="0" y="331768"/>
                    </a:lnTo>
                    <a:cubicBezTo>
                      <a:pt x="0" y="148538"/>
                      <a:pt x="148538" y="0"/>
                      <a:pt x="331768" y="0"/>
                    </a:cubicBezTo>
                    <a:close/>
                  </a:path>
                </a:pathLst>
              </a:custGeom>
              <a:solidFill>
                <a:srgbClr val="D9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8D891AD2-AAE6-4340-B6ED-3F34E0E46052}"/>
                  </a:ext>
                </a:extLst>
              </p:cNvPr>
              <p:cNvSpPr/>
              <p:nvPr/>
            </p:nvSpPr>
            <p:spPr>
              <a:xfrm>
                <a:off x="4589756" y="1205349"/>
                <a:ext cx="2736542" cy="801004"/>
              </a:xfrm>
              <a:custGeom>
                <a:avLst/>
                <a:gdLst>
                  <a:gd name="connsiteX0" fmla="*/ 615620 w 2725444"/>
                  <a:gd name="connsiteY0" fmla="*/ 917 h 801004"/>
                  <a:gd name="connsiteX1" fmla="*/ 2504282 w 2725444"/>
                  <a:gd name="connsiteY1" fmla="*/ 396015 h 801004"/>
                  <a:gd name="connsiteX2" fmla="*/ 2725444 w 2725444"/>
                  <a:gd name="connsiteY2" fmla="*/ 401740 h 801004"/>
                  <a:gd name="connsiteX3" fmla="*/ 2725444 w 2725444"/>
                  <a:gd name="connsiteY3" fmla="*/ 471325 h 801004"/>
                  <a:gd name="connsiteX4" fmla="*/ 2593773 w 2725444"/>
                  <a:gd name="connsiteY4" fmla="*/ 541575 h 801004"/>
                  <a:gd name="connsiteX5" fmla="*/ 1362722 w 2725444"/>
                  <a:gd name="connsiteY5" fmla="*/ 801004 h 801004"/>
                  <a:gd name="connsiteX6" fmla="*/ 131672 w 2725444"/>
                  <a:gd name="connsiteY6" fmla="*/ 541575 h 801004"/>
                  <a:gd name="connsiteX7" fmla="*/ 0 w 2725444"/>
                  <a:gd name="connsiteY7" fmla="*/ 471325 h 801004"/>
                  <a:gd name="connsiteX8" fmla="*/ 0 w 2725444"/>
                  <a:gd name="connsiteY8" fmla="*/ 46765 h 801004"/>
                  <a:gd name="connsiteX9" fmla="*/ 203443 w 2725444"/>
                  <a:gd name="connsiteY9" fmla="*/ 19351 h 801004"/>
                  <a:gd name="connsiteX10" fmla="*/ 615620 w 2725444"/>
                  <a:gd name="connsiteY10" fmla="*/ 917 h 801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5444" h="801004">
                    <a:moveTo>
                      <a:pt x="615620" y="917"/>
                    </a:moveTo>
                    <a:cubicBezTo>
                      <a:pt x="1345357" y="20445"/>
                      <a:pt x="1574178" y="346039"/>
                      <a:pt x="2504282" y="396015"/>
                    </a:cubicBezTo>
                    <a:lnTo>
                      <a:pt x="2725444" y="401740"/>
                    </a:lnTo>
                    <a:lnTo>
                      <a:pt x="2725444" y="471325"/>
                    </a:lnTo>
                    <a:lnTo>
                      <a:pt x="2593773" y="541575"/>
                    </a:lnTo>
                    <a:cubicBezTo>
                      <a:pt x="2259233" y="703646"/>
                      <a:pt x="1830346" y="801004"/>
                      <a:pt x="1362722" y="801004"/>
                    </a:cubicBezTo>
                    <a:cubicBezTo>
                      <a:pt x="895099" y="801004"/>
                      <a:pt x="466211" y="703646"/>
                      <a:pt x="131672" y="541575"/>
                    </a:cubicBezTo>
                    <a:lnTo>
                      <a:pt x="0" y="471325"/>
                    </a:lnTo>
                    <a:lnTo>
                      <a:pt x="0" y="46765"/>
                    </a:lnTo>
                    <a:lnTo>
                      <a:pt x="203443" y="19351"/>
                    </a:lnTo>
                    <a:cubicBezTo>
                      <a:pt x="358460" y="2909"/>
                      <a:pt x="493997" y="-2338"/>
                      <a:pt x="615620" y="91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6F09C17-CD7C-45F2-B3E8-3C54CC341F4D}"/>
                  </a:ext>
                </a:extLst>
              </p:cNvPr>
              <p:cNvSpPr/>
              <p:nvPr/>
            </p:nvSpPr>
            <p:spPr>
              <a:xfrm flipH="1" flipV="1">
                <a:off x="4584040" y="957072"/>
                <a:ext cx="2731159" cy="1049281"/>
              </a:xfrm>
              <a:custGeom>
                <a:avLst/>
                <a:gdLst>
                  <a:gd name="connsiteX0" fmla="*/ 378047 w 2716960"/>
                  <a:gd name="connsiteY0" fmla="*/ 973957 h 975492"/>
                  <a:gd name="connsiteX1" fmla="*/ 159154 w 2716960"/>
                  <a:gd name="connsiteY1" fmla="*/ 957296 h 975492"/>
                  <a:gd name="connsiteX2" fmla="*/ 0 w 2716960"/>
                  <a:gd name="connsiteY2" fmla="*/ 933561 h 975492"/>
                  <a:gd name="connsiteX3" fmla="*/ 0 w 2716960"/>
                  <a:gd name="connsiteY3" fmla="*/ 329679 h 975492"/>
                  <a:gd name="connsiteX4" fmla="*/ 131671 w 2716960"/>
                  <a:gd name="connsiteY4" fmla="*/ 259429 h 975492"/>
                  <a:gd name="connsiteX5" fmla="*/ 1362722 w 2716960"/>
                  <a:gd name="connsiteY5" fmla="*/ 0 h 975492"/>
                  <a:gd name="connsiteX6" fmla="*/ 2593772 w 2716960"/>
                  <a:gd name="connsiteY6" fmla="*/ 259429 h 975492"/>
                  <a:gd name="connsiteX7" fmla="*/ 2716960 w 2716960"/>
                  <a:gd name="connsiteY7" fmla="*/ 325153 h 975492"/>
                  <a:gd name="connsiteX8" fmla="*/ 2716585 w 2716960"/>
                  <a:gd name="connsiteY8" fmla="*/ 459607 h 975492"/>
                  <a:gd name="connsiteX9" fmla="*/ 378047 w 2716960"/>
                  <a:gd name="connsiteY9" fmla="*/ 973957 h 97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16960" h="975492">
                    <a:moveTo>
                      <a:pt x="378047" y="973957"/>
                    </a:moveTo>
                    <a:cubicBezTo>
                      <a:pt x="309462" y="971514"/>
                      <a:pt x="236728" y="966098"/>
                      <a:pt x="159154" y="957296"/>
                    </a:cubicBezTo>
                    <a:lnTo>
                      <a:pt x="0" y="933561"/>
                    </a:lnTo>
                    <a:lnTo>
                      <a:pt x="0" y="329679"/>
                    </a:lnTo>
                    <a:lnTo>
                      <a:pt x="131671" y="259429"/>
                    </a:lnTo>
                    <a:cubicBezTo>
                      <a:pt x="466211" y="97358"/>
                      <a:pt x="895098" y="0"/>
                      <a:pt x="1362722" y="0"/>
                    </a:cubicBezTo>
                    <a:cubicBezTo>
                      <a:pt x="1830345" y="0"/>
                      <a:pt x="2259233" y="97358"/>
                      <a:pt x="2593772" y="259429"/>
                    </a:cubicBezTo>
                    <a:lnTo>
                      <a:pt x="2716960" y="325153"/>
                    </a:lnTo>
                    <a:lnTo>
                      <a:pt x="2716585" y="459607"/>
                    </a:lnTo>
                    <a:cubicBezTo>
                      <a:pt x="1485363" y="459607"/>
                      <a:pt x="1338243" y="1008160"/>
                      <a:pt x="378047" y="973957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BE1F38BF-A7D9-472D-8604-9E65F539E2B1}"/>
                </a:ext>
              </a:extLst>
            </p:cNvPr>
            <p:cNvSpPr/>
            <p:nvPr/>
          </p:nvSpPr>
          <p:spPr>
            <a:xfrm flipV="1">
              <a:off x="5322572" y="701831"/>
              <a:ext cx="1259810" cy="19772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950636-E0E5-4C76-82D9-AFADB94982EB}"/>
                </a:ext>
              </a:extLst>
            </p:cNvPr>
            <p:cNvGrpSpPr/>
            <p:nvPr/>
          </p:nvGrpSpPr>
          <p:grpSpPr>
            <a:xfrm>
              <a:off x="6829943" y="1232414"/>
              <a:ext cx="283074" cy="227055"/>
              <a:chOff x="6643507" y="1098670"/>
              <a:chExt cx="283074" cy="22705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01667F1-4301-471D-95C3-A3B0420E8140}"/>
                  </a:ext>
                </a:extLst>
              </p:cNvPr>
              <p:cNvSpPr/>
              <p:nvPr/>
            </p:nvSpPr>
            <p:spPr>
              <a:xfrm>
                <a:off x="6643507" y="1098670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0E77706-0032-4762-813C-FEB7546B2C60}"/>
                  </a:ext>
                </a:extLst>
              </p:cNvPr>
              <p:cNvSpPr/>
              <p:nvPr/>
            </p:nvSpPr>
            <p:spPr>
              <a:xfrm>
                <a:off x="6643507" y="1189338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1CA6B35-7149-4503-B2AB-5AAFC3F0AA3A}"/>
                  </a:ext>
                </a:extLst>
              </p:cNvPr>
              <p:cNvSpPr/>
              <p:nvPr/>
            </p:nvSpPr>
            <p:spPr>
              <a:xfrm>
                <a:off x="6643507" y="1280006"/>
                <a:ext cx="283074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74ACC7-DFF5-4A93-BD27-FBE0E786C3DD}"/>
                </a:ext>
              </a:extLst>
            </p:cNvPr>
            <p:cNvGrpSpPr/>
            <p:nvPr/>
          </p:nvGrpSpPr>
          <p:grpSpPr>
            <a:xfrm>
              <a:off x="4794952" y="2106227"/>
              <a:ext cx="2331867" cy="361437"/>
              <a:chOff x="4792093" y="2106227"/>
              <a:chExt cx="2331867" cy="361437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3D30DC0-95AA-4692-8FC8-CF63BF60F298}"/>
                  </a:ext>
                </a:extLst>
              </p:cNvPr>
              <p:cNvSpPr/>
              <p:nvPr/>
            </p:nvSpPr>
            <p:spPr>
              <a:xfrm>
                <a:off x="4792093" y="2106227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F230626-6AA9-420E-95ED-8966DBC152D9}"/>
                  </a:ext>
                </a:extLst>
              </p:cNvPr>
              <p:cNvSpPr/>
              <p:nvPr/>
            </p:nvSpPr>
            <p:spPr>
              <a:xfrm>
                <a:off x="5578796" y="2107501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AD58302-6B97-490E-BC62-2EEE4C68A8D6}"/>
                  </a:ext>
                </a:extLst>
              </p:cNvPr>
              <p:cNvGrpSpPr/>
              <p:nvPr/>
            </p:nvGrpSpPr>
            <p:grpSpPr>
              <a:xfrm>
                <a:off x="5415565" y="2146386"/>
                <a:ext cx="1084922" cy="261610"/>
                <a:chOff x="5464840" y="2228521"/>
                <a:chExt cx="1084922" cy="261610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42FB915-ECA4-4F26-BC11-60935BC747BA}"/>
                    </a:ext>
                  </a:extLst>
                </p:cNvPr>
                <p:cNvSpPr/>
                <p:nvPr/>
              </p:nvSpPr>
              <p:spPr>
                <a:xfrm>
                  <a:off x="5602067" y="2228521"/>
                  <a:ext cx="947695" cy="2616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100" b="1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Post a shout</a:t>
                  </a:r>
                </a:p>
              </p:txBody>
            </p:sp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8D98524B-DECD-40C6-8107-E245770E1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64840" y="2269281"/>
                  <a:ext cx="180091" cy="18009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13752FD-F62B-4034-9BBD-E2ED5D772677}"/>
                </a:ext>
              </a:extLst>
            </p:cNvPr>
            <p:cNvGrpSpPr/>
            <p:nvPr/>
          </p:nvGrpSpPr>
          <p:grpSpPr>
            <a:xfrm>
              <a:off x="4575668" y="3604334"/>
              <a:ext cx="2739531" cy="3025939"/>
              <a:chOff x="8128494" y="2217941"/>
              <a:chExt cx="2739531" cy="2183498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DE4BBF7-08AB-47D6-A79E-07FFBCCB64FD}"/>
                  </a:ext>
                </a:extLst>
              </p:cNvPr>
              <p:cNvSpPr/>
              <p:nvPr/>
            </p:nvSpPr>
            <p:spPr>
              <a:xfrm>
                <a:off x="8142582" y="2217941"/>
                <a:ext cx="2725443" cy="2152129"/>
              </a:xfrm>
              <a:prstGeom prst="roundRect">
                <a:avLst>
                  <a:gd name="adj" fmla="val 15306"/>
                </a:avLst>
              </a:prstGeom>
              <a:solidFill>
                <a:srgbClr val="D939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58A0467-E5ED-4A44-B8D9-BAEF474F240A}"/>
                  </a:ext>
                </a:extLst>
              </p:cNvPr>
              <p:cNvSpPr/>
              <p:nvPr/>
            </p:nvSpPr>
            <p:spPr>
              <a:xfrm>
                <a:off x="8139592" y="2935039"/>
                <a:ext cx="2724659" cy="1433362"/>
              </a:xfrm>
              <a:custGeom>
                <a:avLst/>
                <a:gdLst>
                  <a:gd name="connsiteX0" fmla="*/ 576067 w 2724659"/>
                  <a:gd name="connsiteY0" fmla="*/ 316 h 1433362"/>
                  <a:gd name="connsiteX1" fmla="*/ 679765 w 2724659"/>
                  <a:gd name="connsiteY1" fmla="*/ 2591 h 1433362"/>
                  <a:gd name="connsiteX2" fmla="*/ 2581404 w 2724659"/>
                  <a:gd name="connsiteY2" fmla="*/ 1084288 h 1433362"/>
                  <a:gd name="connsiteX3" fmla="*/ 2724659 w 2724659"/>
                  <a:gd name="connsiteY3" fmla="*/ 1111735 h 1433362"/>
                  <a:gd name="connsiteX4" fmla="*/ 2718751 w 2724659"/>
                  <a:gd name="connsiteY4" fmla="*/ 1170344 h 1433362"/>
                  <a:gd name="connsiteX5" fmla="*/ 2396038 w 2724659"/>
                  <a:gd name="connsiteY5" fmla="*/ 1433362 h 1433362"/>
                  <a:gd name="connsiteX6" fmla="*/ 329405 w 2724659"/>
                  <a:gd name="connsiteY6" fmla="*/ 1433362 h 1433362"/>
                  <a:gd name="connsiteX7" fmla="*/ 0 w 2724659"/>
                  <a:gd name="connsiteY7" fmla="*/ 1103957 h 1433362"/>
                  <a:gd name="connsiteX8" fmla="*/ 0 w 2724659"/>
                  <a:gd name="connsiteY8" fmla="*/ 132201 h 1433362"/>
                  <a:gd name="connsiteX9" fmla="*/ 224641 w 2724659"/>
                  <a:gd name="connsiteY9" fmla="*/ 54703 h 1433362"/>
                  <a:gd name="connsiteX10" fmla="*/ 576067 w 2724659"/>
                  <a:gd name="connsiteY10" fmla="*/ 316 h 14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4659" h="1433362">
                    <a:moveTo>
                      <a:pt x="576067" y="316"/>
                    </a:moveTo>
                    <a:cubicBezTo>
                      <a:pt x="611657" y="-507"/>
                      <a:pt x="646191" y="291"/>
                      <a:pt x="679765" y="2591"/>
                    </a:cubicBezTo>
                    <a:cubicBezTo>
                      <a:pt x="1435177" y="54346"/>
                      <a:pt x="1704458" y="866554"/>
                      <a:pt x="2581404" y="1084288"/>
                    </a:cubicBezTo>
                    <a:lnTo>
                      <a:pt x="2724659" y="1111735"/>
                    </a:lnTo>
                    <a:lnTo>
                      <a:pt x="2718751" y="1170344"/>
                    </a:lnTo>
                    <a:cubicBezTo>
                      <a:pt x="2688035" y="1320448"/>
                      <a:pt x="2555222" y="1433362"/>
                      <a:pt x="2396038" y="1433362"/>
                    </a:cubicBezTo>
                    <a:lnTo>
                      <a:pt x="329405" y="1433362"/>
                    </a:lnTo>
                    <a:cubicBezTo>
                      <a:pt x="147480" y="1433362"/>
                      <a:pt x="0" y="1285882"/>
                      <a:pt x="0" y="1103957"/>
                    </a:cubicBezTo>
                    <a:lnTo>
                      <a:pt x="0" y="132201"/>
                    </a:lnTo>
                    <a:lnTo>
                      <a:pt x="224641" y="54703"/>
                    </a:lnTo>
                    <a:cubicBezTo>
                      <a:pt x="353018" y="19843"/>
                      <a:pt x="469296" y="2784"/>
                      <a:pt x="576067" y="316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0AE3D6A-7C3F-43BF-9C2B-E1783EBE676F}"/>
                  </a:ext>
                </a:extLst>
              </p:cNvPr>
              <p:cNvSpPr/>
              <p:nvPr/>
            </p:nvSpPr>
            <p:spPr>
              <a:xfrm flipH="1" flipV="1">
                <a:off x="8128494" y="3319448"/>
                <a:ext cx="2725443" cy="1081991"/>
              </a:xfrm>
              <a:custGeom>
                <a:avLst/>
                <a:gdLst>
                  <a:gd name="connsiteX0" fmla="*/ 259242 w 2725443"/>
                  <a:gd name="connsiteY0" fmla="*/ 1079910 h 1081991"/>
                  <a:gd name="connsiteX1" fmla="*/ 12877 w 2725443"/>
                  <a:gd name="connsiteY1" fmla="*/ 1057328 h 1081991"/>
                  <a:gd name="connsiteX2" fmla="*/ 0 w 2725443"/>
                  <a:gd name="connsiteY2" fmla="*/ 1055016 h 1081991"/>
                  <a:gd name="connsiteX3" fmla="*/ 0 w 2725443"/>
                  <a:gd name="connsiteY3" fmla="*/ 329405 h 1081991"/>
                  <a:gd name="connsiteX4" fmla="*/ 329405 w 2725443"/>
                  <a:gd name="connsiteY4" fmla="*/ 0 h 1081991"/>
                  <a:gd name="connsiteX5" fmla="*/ 2396038 w 2725443"/>
                  <a:gd name="connsiteY5" fmla="*/ 0 h 1081991"/>
                  <a:gd name="connsiteX6" fmla="*/ 2725443 w 2725443"/>
                  <a:gd name="connsiteY6" fmla="*/ 329405 h 1081991"/>
                  <a:gd name="connsiteX7" fmla="*/ 2725443 w 2725443"/>
                  <a:gd name="connsiteY7" fmla="*/ 388399 h 1081991"/>
                  <a:gd name="connsiteX8" fmla="*/ 2645227 w 2725443"/>
                  <a:gd name="connsiteY8" fmla="*/ 391118 h 1081991"/>
                  <a:gd name="connsiteX9" fmla="*/ 259242 w 2725443"/>
                  <a:gd name="connsiteY9" fmla="*/ 1079910 h 10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443" h="1081991">
                    <a:moveTo>
                      <a:pt x="259242" y="1079910"/>
                    </a:moveTo>
                    <a:cubicBezTo>
                      <a:pt x="182049" y="1076599"/>
                      <a:pt x="100186" y="1069258"/>
                      <a:pt x="12877" y="1057328"/>
                    </a:cubicBezTo>
                    <a:lnTo>
                      <a:pt x="0" y="1055016"/>
                    </a:lnTo>
                    <a:lnTo>
                      <a:pt x="0" y="329405"/>
                    </a:lnTo>
                    <a:cubicBezTo>
                      <a:pt x="0" y="147480"/>
                      <a:pt x="147480" y="0"/>
                      <a:pt x="329405" y="0"/>
                    </a:cubicBezTo>
                    <a:lnTo>
                      <a:pt x="2396038" y="0"/>
                    </a:lnTo>
                    <a:cubicBezTo>
                      <a:pt x="2577963" y="0"/>
                      <a:pt x="2725443" y="147480"/>
                      <a:pt x="2725443" y="329405"/>
                    </a:cubicBezTo>
                    <a:lnTo>
                      <a:pt x="2725443" y="388399"/>
                    </a:lnTo>
                    <a:lnTo>
                      <a:pt x="2645227" y="391118"/>
                    </a:lnTo>
                    <a:cubicBezTo>
                      <a:pt x="1481258" y="472630"/>
                      <a:pt x="1272403" y="1123370"/>
                      <a:pt x="259242" y="1079910"/>
                    </a:cubicBezTo>
                    <a:close/>
                  </a:path>
                </a:pathLst>
              </a:custGeom>
              <a:solidFill>
                <a:srgbClr val="FFFFFF">
                  <a:alpha val="1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3158E66-F349-454D-B08C-E09113EB757E}"/>
                </a:ext>
              </a:extLst>
            </p:cNvPr>
            <p:cNvSpPr/>
            <p:nvPr/>
          </p:nvSpPr>
          <p:spPr>
            <a:xfrm>
              <a:off x="4589756" y="701831"/>
              <a:ext cx="2725444" cy="5860988"/>
            </a:xfrm>
            <a:prstGeom prst="roundRect">
              <a:avLst>
                <a:gd name="adj" fmla="val 12173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0C2DA8-E00D-48E8-9CCF-F5CA11D70BB1}"/>
                </a:ext>
              </a:extLst>
            </p:cNvPr>
            <p:cNvGrpSpPr/>
            <p:nvPr/>
          </p:nvGrpSpPr>
          <p:grpSpPr>
            <a:xfrm>
              <a:off x="4797810" y="3488116"/>
              <a:ext cx="2331867" cy="360382"/>
              <a:chOff x="4797810" y="4251600"/>
              <a:chExt cx="2331867" cy="36038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9C1287F-5464-4B6D-A917-FD7D85B43978}"/>
                  </a:ext>
                </a:extLst>
              </p:cNvPr>
              <p:cNvSpPr/>
              <p:nvPr/>
            </p:nvSpPr>
            <p:spPr>
              <a:xfrm>
                <a:off x="4797810" y="4251600"/>
                <a:ext cx="2331867" cy="36038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D93931"/>
                </a:solidFill>
              </a:ln>
              <a:effectLst>
                <a:outerShdw blurRad="520700" dist="165100" dir="17460000" sx="35000" sy="35000" algn="ctr" rotWithShape="0">
                  <a:srgbClr val="D93931">
                    <a:alpha val="86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2BCB11-D76F-4B56-88C1-56F5C04DB20F}"/>
                  </a:ext>
                </a:extLst>
              </p:cNvPr>
              <p:cNvGrpSpPr/>
              <p:nvPr/>
            </p:nvGrpSpPr>
            <p:grpSpPr>
              <a:xfrm>
                <a:off x="5332019" y="4284737"/>
                <a:ext cx="1423468" cy="276999"/>
                <a:chOff x="5327552" y="4290004"/>
                <a:chExt cx="1423468" cy="27699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5E43A07-0FD2-434F-89B0-AF7A3A90BD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100000" contrast="-65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27552" y="4357458"/>
                  <a:ext cx="157331" cy="157331"/>
                </a:xfrm>
                <a:prstGeom prst="rect">
                  <a:avLst/>
                </a:prstGeom>
              </p:spPr>
            </p:pic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9F49B1D-4D1A-4A34-807E-6E69CDC7066E}"/>
                    </a:ext>
                  </a:extLst>
                </p:cNvPr>
                <p:cNvSpPr/>
                <p:nvPr/>
              </p:nvSpPr>
              <p:spPr>
                <a:xfrm>
                  <a:off x="5436238" y="4290004"/>
                  <a:ext cx="1314782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2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Set your location</a:t>
                  </a:r>
                  <a:endParaRPr lang="en-US" sz="1200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B07E3D-6678-4E20-B019-1E33B1735336}"/>
                </a:ext>
              </a:extLst>
            </p:cNvPr>
            <p:cNvGrpSpPr/>
            <p:nvPr/>
          </p:nvGrpSpPr>
          <p:grpSpPr>
            <a:xfrm>
              <a:off x="4796392" y="3947326"/>
              <a:ext cx="2334857" cy="749148"/>
              <a:chOff x="4803192" y="3989236"/>
              <a:chExt cx="2334857" cy="749148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555FEF5-D6D9-45EC-8B6D-2DB0865660E6}"/>
                  </a:ext>
                </a:extLst>
              </p:cNvPr>
              <p:cNvSpPr/>
              <p:nvPr/>
            </p:nvSpPr>
            <p:spPr>
              <a:xfrm>
                <a:off x="5505955" y="3992261"/>
                <a:ext cx="1632094" cy="744218"/>
              </a:xfrm>
              <a:custGeom>
                <a:avLst/>
                <a:gdLst>
                  <a:gd name="connsiteX0" fmla="*/ 1014422 w 1632094"/>
                  <a:gd name="connsiteY0" fmla="*/ 0 h 586214"/>
                  <a:gd name="connsiteX1" fmla="*/ 1548541 w 1632094"/>
                  <a:gd name="connsiteY1" fmla="*/ 0 h 586214"/>
                  <a:gd name="connsiteX2" fmla="*/ 1632094 w 1632094"/>
                  <a:gd name="connsiteY2" fmla="*/ 83553 h 586214"/>
                  <a:gd name="connsiteX3" fmla="*/ 1632094 w 1632094"/>
                  <a:gd name="connsiteY3" fmla="*/ 502661 h 586214"/>
                  <a:gd name="connsiteX4" fmla="*/ 1548541 w 1632094"/>
                  <a:gd name="connsiteY4" fmla="*/ 586214 h 586214"/>
                  <a:gd name="connsiteX5" fmla="*/ 0 w 1632094"/>
                  <a:gd name="connsiteY5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094" h="586214">
                    <a:moveTo>
                      <a:pt x="1014422" y="0"/>
                    </a:moveTo>
                    <a:lnTo>
                      <a:pt x="1548541" y="0"/>
                    </a:lnTo>
                    <a:cubicBezTo>
                      <a:pt x="1594686" y="0"/>
                      <a:pt x="1632094" y="37408"/>
                      <a:pt x="1632094" y="83553"/>
                    </a:cubicBezTo>
                    <a:lnTo>
                      <a:pt x="1632094" y="502661"/>
                    </a:lnTo>
                    <a:cubicBezTo>
                      <a:pt x="1632094" y="548806"/>
                      <a:pt x="1594686" y="586214"/>
                      <a:pt x="1548541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8FA2AE5-06DB-4DAF-9421-9E75E9710676}"/>
                  </a:ext>
                </a:extLst>
              </p:cNvPr>
              <p:cNvGrpSpPr/>
              <p:nvPr/>
            </p:nvGrpSpPr>
            <p:grpSpPr>
              <a:xfrm>
                <a:off x="4803192" y="3989236"/>
                <a:ext cx="2331867" cy="749148"/>
                <a:chOff x="4803192" y="4701706"/>
                <a:chExt cx="2331867" cy="749148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B492CD5B-F312-446A-97FC-932AF6C8EA39}"/>
                    </a:ext>
                  </a:extLst>
                </p:cNvPr>
                <p:cNvSpPr/>
                <p:nvPr/>
              </p:nvSpPr>
              <p:spPr>
                <a:xfrm>
                  <a:off x="4803192" y="4701706"/>
                  <a:ext cx="2331867" cy="749148"/>
                </a:xfrm>
                <a:prstGeom prst="roundRect">
                  <a:avLst>
                    <a:gd name="adj" fmla="val 1425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15652756-679F-41A3-82CE-1D251678B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D93931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bright="100000" contrast="-64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9856" y="4943306"/>
                  <a:ext cx="317169" cy="317169"/>
                </a:xfrm>
                <a:prstGeom prst="rect">
                  <a:avLst/>
                </a:prstGeom>
              </p:spPr>
            </p:pic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6A03FAA-EE38-4437-8FC7-960080C21632}"/>
                    </a:ext>
                  </a:extLst>
                </p:cNvPr>
                <p:cNvSpPr/>
                <p:nvPr/>
              </p:nvSpPr>
              <p:spPr>
                <a:xfrm>
                  <a:off x="5268123" y="4785863"/>
                  <a:ext cx="1447832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1" i="1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Nearest Police Station</a:t>
                  </a:r>
                  <a:endParaRPr lang="en-US" sz="1000" b="1" i="1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1E9802E5-2237-4282-81EF-1493D194B28E}"/>
                    </a:ext>
                  </a:extLst>
                </p:cNvPr>
                <p:cNvSpPr/>
                <p:nvPr/>
              </p:nvSpPr>
              <p:spPr>
                <a:xfrm>
                  <a:off x="5349150" y="4968675"/>
                  <a:ext cx="1628972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dirty="0" err="1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Rajsjhai</a:t>
                  </a:r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 </a:t>
                  </a:r>
                  <a:r>
                    <a:rPr lang="en-US" sz="900" dirty="0" err="1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Metropoliton</a:t>
                  </a:r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 Police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094EF3-2A1A-4020-B1D9-41A01F23A796}"/>
                    </a:ext>
                  </a:extLst>
                </p:cNvPr>
                <p:cNvSpPr/>
                <p:nvPr/>
              </p:nvSpPr>
              <p:spPr>
                <a:xfrm>
                  <a:off x="5363814" y="5063497"/>
                  <a:ext cx="61639" cy="61639"/>
                </a:xfrm>
                <a:prstGeom prst="ellipse">
                  <a:avLst/>
                </a:prstGeom>
                <a:solidFill>
                  <a:srgbClr val="C76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9373633-3FC7-44EA-A9A5-0FB2EA23443F}"/>
                    </a:ext>
                  </a:extLst>
                </p:cNvPr>
                <p:cNvSpPr/>
                <p:nvPr/>
              </p:nvSpPr>
              <p:spPr>
                <a:xfrm>
                  <a:off x="5594379" y="5242223"/>
                  <a:ext cx="738078" cy="110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76C6A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89AC11D-5C4D-4B1B-9202-475D7465D982}"/>
                    </a:ext>
                  </a:extLst>
                </p:cNvPr>
                <p:cNvSpPr/>
                <p:nvPr/>
              </p:nvSpPr>
              <p:spPr>
                <a:xfrm>
                  <a:off x="5701166" y="5210345"/>
                  <a:ext cx="524503" cy="16927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00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View details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BA3472-83D2-442D-B809-062CCFBF8CE8}"/>
                </a:ext>
              </a:extLst>
            </p:cNvPr>
            <p:cNvGrpSpPr/>
            <p:nvPr/>
          </p:nvGrpSpPr>
          <p:grpSpPr>
            <a:xfrm>
              <a:off x="4796392" y="4745588"/>
              <a:ext cx="2334857" cy="751966"/>
              <a:chOff x="4803192" y="5521821"/>
              <a:chExt cx="2334857" cy="75196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3E2E9864-2F67-40B9-ADFD-3AB317BFD649}"/>
                  </a:ext>
                </a:extLst>
              </p:cNvPr>
              <p:cNvSpPr/>
              <p:nvPr/>
            </p:nvSpPr>
            <p:spPr>
              <a:xfrm>
                <a:off x="4803192" y="5524639"/>
                <a:ext cx="2331867" cy="749148"/>
              </a:xfrm>
              <a:prstGeom prst="roundRect">
                <a:avLst>
                  <a:gd name="adj" fmla="val 14253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53456EC-ABC7-4E8F-B5F4-3FAEF5828576}"/>
                  </a:ext>
                </a:extLst>
              </p:cNvPr>
              <p:cNvSpPr/>
              <p:nvPr/>
            </p:nvSpPr>
            <p:spPr>
              <a:xfrm>
                <a:off x="5505955" y="5521821"/>
                <a:ext cx="1632094" cy="749148"/>
              </a:xfrm>
              <a:custGeom>
                <a:avLst/>
                <a:gdLst>
                  <a:gd name="connsiteX0" fmla="*/ 1014422 w 1632094"/>
                  <a:gd name="connsiteY0" fmla="*/ 0 h 586214"/>
                  <a:gd name="connsiteX1" fmla="*/ 1548541 w 1632094"/>
                  <a:gd name="connsiteY1" fmla="*/ 0 h 586214"/>
                  <a:gd name="connsiteX2" fmla="*/ 1632094 w 1632094"/>
                  <a:gd name="connsiteY2" fmla="*/ 83553 h 586214"/>
                  <a:gd name="connsiteX3" fmla="*/ 1632094 w 1632094"/>
                  <a:gd name="connsiteY3" fmla="*/ 502661 h 586214"/>
                  <a:gd name="connsiteX4" fmla="*/ 1548541 w 1632094"/>
                  <a:gd name="connsiteY4" fmla="*/ 586214 h 586214"/>
                  <a:gd name="connsiteX5" fmla="*/ 0 w 1632094"/>
                  <a:gd name="connsiteY5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2094" h="586214">
                    <a:moveTo>
                      <a:pt x="1014422" y="0"/>
                    </a:moveTo>
                    <a:lnTo>
                      <a:pt x="1548541" y="0"/>
                    </a:lnTo>
                    <a:cubicBezTo>
                      <a:pt x="1594686" y="0"/>
                      <a:pt x="1632094" y="37408"/>
                      <a:pt x="1632094" y="83553"/>
                    </a:cubicBezTo>
                    <a:lnTo>
                      <a:pt x="1632094" y="502661"/>
                    </a:lnTo>
                    <a:cubicBezTo>
                      <a:pt x="1632094" y="548806"/>
                      <a:pt x="1594686" y="586214"/>
                      <a:pt x="1548541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F4250B-B7FD-4971-B239-54D40276E85E}"/>
                  </a:ext>
                </a:extLst>
              </p:cNvPr>
              <p:cNvSpPr/>
              <p:nvPr/>
            </p:nvSpPr>
            <p:spPr>
              <a:xfrm>
                <a:off x="5244006" y="5616532"/>
                <a:ext cx="1776448" cy="24622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000" b="1" i="1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Nearest Fire Service Station</a:t>
                </a:r>
                <a:endParaRPr lang="en-US" sz="1000" b="1" i="1" cap="none" spc="0" dirty="0">
                  <a:ln w="0"/>
                  <a:solidFill>
                    <a:srgbClr val="C26E6E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815762-BC9F-4C76-8C6C-E3D8385C8488}"/>
                  </a:ext>
                </a:extLst>
              </p:cNvPr>
              <p:cNvSpPr/>
              <p:nvPr/>
            </p:nvSpPr>
            <p:spPr>
              <a:xfrm>
                <a:off x="5360897" y="5790952"/>
                <a:ext cx="1433406" cy="2308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900" dirty="0" err="1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Rajshahi</a:t>
                </a:r>
                <a:r>
                  <a:rPr lang="en-US" sz="90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Division Station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CBB10DE-9F3E-4086-A518-5B51A9C15C2D}"/>
                  </a:ext>
                </a:extLst>
              </p:cNvPr>
              <p:cNvSpPr/>
              <p:nvPr/>
            </p:nvSpPr>
            <p:spPr>
              <a:xfrm>
                <a:off x="5363814" y="5886430"/>
                <a:ext cx="61639" cy="61639"/>
              </a:xfrm>
              <a:prstGeom prst="ellipse">
                <a:avLst/>
              </a:prstGeom>
              <a:solidFill>
                <a:srgbClr val="C76C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8A07E65-3BE1-4229-B3B9-37315CA8B5A4}"/>
                  </a:ext>
                </a:extLst>
              </p:cNvPr>
              <p:cNvSpPr/>
              <p:nvPr/>
            </p:nvSpPr>
            <p:spPr>
              <a:xfrm>
                <a:off x="5594379" y="6065156"/>
                <a:ext cx="738078" cy="110184"/>
              </a:xfrm>
              <a:prstGeom prst="roundRect">
                <a:avLst>
                  <a:gd name="adj" fmla="val 50000"/>
                </a:avLst>
              </a:prstGeom>
              <a:solidFill>
                <a:srgbClr val="C76C6A"/>
              </a:solidFill>
              <a:ln>
                <a:noFill/>
              </a:ln>
              <a:effectLst>
                <a:outerShdw blurRad="304800" dist="165100" dir="480000" sx="1000" sy="1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F3CC56E-2D01-4C3A-A5C9-DD1952D84D9B}"/>
                  </a:ext>
                </a:extLst>
              </p:cNvPr>
              <p:cNvSpPr/>
              <p:nvPr/>
            </p:nvSpPr>
            <p:spPr>
              <a:xfrm>
                <a:off x="5701166" y="6033278"/>
                <a:ext cx="524503" cy="1692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00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View details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3176CC2-FAC9-4909-86ED-1CE4D0968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C76C6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100000" contrast="-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4682" y="5766520"/>
                <a:ext cx="317936" cy="275112"/>
              </a:xfrm>
              <a:prstGeom prst="rect">
                <a:avLst/>
              </a:prstGeom>
            </p:spPr>
          </p:pic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C59BBEB-4E6F-4CA3-BB65-CDDAEA1ED41D}"/>
                </a:ext>
              </a:extLst>
            </p:cNvPr>
            <p:cNvSpPr/>
            <p:nvPr/>
          </p:nvSpPr>
          <p:spPr>
            <a:xfrm>
              <a:off x="5786450" y="6408454"/>
              <a:ext cx="353937" cy="470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A012B8-DD38-44B2-A9E3-0C75B674F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868433" y="741641"/>
              <a:ext cx="172146" cy="1721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BB5E703-6498-4AB2-A499-F13D49360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63" y="777820"/>
              <a:ext cx="99789" cy="9978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1E673922-B43B-4B8E-8E1D-6C3189AC8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4956" y="760693"/>
              <a:ext cx="134042" cy="13404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8EF0D5E-45E7-4FB4-8EF9-4229A4BD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7951" y="760693"/>
              <a:ext cx="134042" cy="13404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EC4F41E-D205-4059-A0CF-FA52CFF1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6357" y="1128660"/>
              <a:ext cx="867245" cy="510762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8CAFC3-1F99-4EA9-90A2-7521FC755055}"/>
                </a:ext>
              </a:extLst>
            </p:cNvPr>
            <p:cNvGrpSpPr/>
            <p:nvPr/>
          </p:nvGrpSpPr>
          <p:grpSpPr>
            <a:xfrm>
              <a:off x="4794952" y="2543533"/>
              <a:ext cx="2331867" cy="361437"/>
              <a:chOff x="4797810" y="2541657"/>
              <a:chExt cx="2331867" cy="361437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8601112-C033-41CA-B7B4-44E32FB4AB7D}"/>
                  </a:ext>
                </a:extLst>
              </p:cNvPr>
              <p:cNvSpPr/>
              <p:nvPr/>
            </p:nvSpPr>
            <p:spPr>
              <a:xfrm>
                <a:off x="4797810" y="2541657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110F231-0200-4BCA-BBDE-033B2AF298F9}"/>
                  </a:ext>
                </a:extLst>
              </p:cNvPr>
              <p:cNvSpPr/>
              <p:nvPr/>
            </p:nvSpPr>
            <p:spPr>
              <a:xfrm>
                <a:off x="5584513" y="2542931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A2A9FB7-ED89-41FD-B50F-0297D2DE4736}"/>
                  </a:ext>
                </a:extLst>
              </p:cNvPr>
              <p:cNvSpPr/>
              <p:nvPr/>
            </p:nvSpPr>
            <p:spPr>
              <a:xfrm>
                <a:off x="5522443" y="2581816"/>
                <a:ext cx="1019831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Review shout</a:t>
                </a:r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57F4592-0DFD-4F26-8297-CE0F51CB5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0683" y="2638806"/>
                <a:ext cx="150840" cy="15084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DB43C9-F0B4-470F-A6A2-D1A00256A7A0}"/>
                </a:ext>
              </a:extLst>
            </p:cNvPr>
            <p:cNvGrpSpPr/>
            <p:nvPr/>
          </p:nvGrpSpPr>
          <p:grpSpPr>
            <a:xfrm>
              <a:off x="4794952" y="2980839"/>
              <a:ext cx="2331867" cy="361437"/>
              <a:chOff x="4797810" y="2980839"/>
              <a:chExt cx="2331867" cy="361437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4F3B7FA-1233-4843-89DD-0521DD032AE9}"/>
                  </a:ext>
                </a:extLst>
              </p:cNvPr>
              <p:cNvSpPr/>
              <p:nvPr/>
            </p:nvSpPr>
            <p:spPr>
              <a:xfrm>
                <a:off x="4797810" y="2980839"/>
                <a:ext cx="2331867" cy="358159"/>
              </a:xfrm>
              <a:prstGeom prst="roundRect">
                <a:avLst>
                  <a:gd name="adj" fmla="val 27252"/>
                </a:avLst>
              </a:prstGeom>
              <a:gradFill flip="none" rotWithShape="1">
                <a:gsLst>
                  <a:gs pos="0">
                    <a:srgbClr val="D93931"/>
                  </a:gs>
                  <a:gs pos="100000">
                    <a:srgbClr val="E1645E"/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304800" dist="165100" dir="480000" sx="77000" sy="77000" algn="ctr" rotWithShape="0">
                  <a:schemeClr val="bg1">
                    <a:alpha val="8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8B0D760-1956-425E-B96D-978F024AE99C}"/>
                  </a:ext>
                </a:extLst>
              </p:cNvPr>
              <p:cNvSpPr/>
              <p:nvPr/>
            </p:nvSpPr>
            <p:spPr>
              <a:xfrm>
                <a:off x="5584513" y="2982113"/>
                <a:ext cx="1542794" cy="360163"/>
              </a:xfrm>
              <a:custGeom>
                <a:avLst/>
                <a:gdLst>
                  <a:gd name="connsiteX0" fmla="*/ 1173480 w 1542794"/>
                  <a:gd name="connsiteY0" fmla="*/ 0 h 586214"/>
                  <a:gd name="connsiteX1" fmla="*/ 1393982 w 1542794"/>
                  <a:gd name="connsiteY1" fmla="*/ 0 h 586214"/>
                  <a:gd name="connsiteX2" fmla="*/ 1541183 w 1542794"/>
                  <a:gd name="connsiteY2" fmla="*/ 97571 h 586214"/>
                  <a:gd name="connsiteX3" fmla="*/ 1542794 w 1542794"/>
                  <a:gd name="connsiteY3" fmla="*/ 105553 h 586214"/>
                  <a:gd name="connsiteX4" fmla="*/ 1542794 w 1542794"/>
                  <a:gd name="connsiteY4" fmla="*/ 480661 h 586214"/>
                  <a:gd name="connsiteX5" fmla="*/ 1541183 w 1542794"/>
                  <a:gd name="connsiteY5" fmla="*/ 488643 h 586214"/>
                  <a:gd name="connsiteX6" fmla="*/ 1393982 w 1542794"/>
                  <a:gd name="connsiteY6" fmla="*/ 586214 h 586214"/>
                  <a:gd name="connsiteX7" fmla="*/ 0 w 1542794"/>
                  <a:gd name="connsiteY7" fmla="*/ 586214 h 58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2794" h="586214">
                    <a:moveTo>
                      <a:pt x="1173480" y="0"/>
                    </a:moveTo>
                    <a:lnTo>
                      <a:pt x="1393982" y="0"/>
                    </a:lnTo>
                    <a:cubicBezTo>
                      <a:pt x="1460155" y="0"/>
                      <a:pt x="1516931" y="40233"/>
                      <a:pt x="1541183" y="97571"/>
                    </a:cubicBezTo>
                    <a:lnTo>
                      <a:pt x="1542794" y="105553"/>
                    </a:lnTo>
                    <a:lnTo>
                      <a:pt x="1542794" y="480661"/>
                    </a:lnTo>
                    <a:lnTo>
                      <a:pt x="1541183" y="488643"/>
                    </a:lnTo>
                    <a:cubicBezTo>
                      <a:pt x="1516931" y="545981"/>
                      <a:pt x="1460155" y="586214"/>
                      <a:pt x="1393982" y="586214"/>
                    </a:cubicBezTo>
                    <a:lnTo>
                      <a:pt x="0" y="586214"/>
                    </a:lnTo>
                    <a:close/>
                  </a:path>
                </a:pathLst>
              </a:custGeom>
              <a:solidFill>
                <a:srgbClr val="FFFFFF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573DED0-3B45-4944-983B-46EA88FF1F70}"/>
                  </a:ext>
                </a:extLst>
              </p:cNvPr>
              <p:cNvSpPr/>
              <p:nvPr/>
            </p:nvSpPr>
            <p:spPr>
              <a:xfrm>
                <a:off x="5651486" y="3020998"/>
                <a:ext cx="761748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>
                    <a:ln w="0"/>
                    <a:solidFill>
                      <a:schemeClr val="bg1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statistics</a:t>
                </a:r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0B396A7A-32F8-41E5-A072-1B4927BB6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4900" y="3057968"/>
                <a:ext cx="150840" cy="150840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D0E2D2-6A82-4B58-BC3F-64B82193EFC3}"/>
                </a:ext>
              </a:extLst>
            </p:cNvPr>
            <p:cNvGrpSpPr/>
            <p:nvPr/>
          </p:nvGrpSpPr>
          <p:grpSpPr>
            <a:xfrm>
              <a:off x="4796392" y="5546669"/>
              <a:ext cx="2334857" cy="751966"/>
              <a:chOff x="4789592" y="5546669"/>
              <a:chExt cx="2334857" cy="751966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8974E77-94C8-49D4-B5CB-299905C9BE69}"/>
                  </a:ext>
                </a:extLst>
              </p:cNvPr>
              <p:cNvGrpSpPr/>
              <p:nvPr/>
            </p:nvGrpSpPr>
            <p:grpSpPr>
              <a:xfrm>
                <a:off x="4789592" y="5546669"/>
                <a:ext cx="2334857" cy="751966"/>
                <a:chOff x="4803192" y="5521821"/>
                <a:chExt cx="2334857" cy="751966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6AC16122-8025-4F7B-8DA3-299C2B524D0A}"/>
                    </a:ext>
                  </a:extLst>
                </p:cNvPr>
                <p:cNvSpPr/>
                <p:nvPr/>
              </p:nvSpPr>
              <p:spPr>
                <a:xfrm>
                  <a:off x="4803192" y="5524639"/>
                  <a:ext cx="2331867" cy="749148"/>
                </a:xfrm>
                <a:prstGeom prst="roundRect">
                  <a:avLst>
                    <a:gd name="adj" fmla="val 14253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2D8289BA-F963-4822-B752-637387258BD6}"/>
                    </a:ext>
                  </a:extLst>
                </p:cNvPr>
                <p:cNvSpPr/>
                <p:nvPr/>
              </p:nvSpPr>
              <p:spPr>
                <a:xfrm>
                  <a:off x="5505955" y="5521821"/>
                  <a:ext cx="1632094" cy="749148"/>
                </a:xfrm>
                <a:custGeom>
                  <a:avLst/>
                  <a:gdLst>
                    <a:gd name="connsiteX0" fmla="*/ 1014422 w 1632094"/>
                    <a:gd name="connsiteY0" fmla="*/ 0 h 586214"/>
                    <a:gd name="connsiteX1" fmla="*/ 1548541 w 1632094"/>
                    <a:gd name="connsiteY1" fmla="*/ 0 h 586214"/>
                    <a:gd name="connsiteX2" fmla="*/ 1632094 w 1632094"/>
                    <a:gd name="connsiteY2" fmla="*/ 83553 h 586214"/>
                    <a:gd name="connsiteX3" fmla="*/ 1632094 w 1632094"/>
                    <a:gd name="connsiteY3" fmla="*/ 502661 h 586214"/>
                    <a:gd name="connsiteX4" fmla="*/ 1548541 w 1632094"/>
                    <a:gd name="connsiteY4" fmla="*/ 586214 h 586214"/>
                    <a:gd name="connsiteX5" fmla="*/ 0 w 1632094"/>
                    <a:gd name="connsiteY5" fmla="*/ 586214 h 586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32094" h="586214">
                      <a:moveTo>
                        <a:pt x="1014422" y="0"/>
                      </a:moveTo>
                      <a:lnTo>
                        <a:pt x="1548541" y="0"/>
                      </a:lnTo>
                      <a:cubicBezTo>
                        <a:pt x="1594686" y="0"/>
                        <a:pt x="1632094" y="37408"/>
                        <a:pt x="1632094" y="83553"/>
                      </a:cubicBezTo>
                      <a:lnTo>
                        <a:pt x="1632094" y="502661"/>
                      </a:lnTo>
                      <a:cubicBezTo>
                        <a:pt x="1632094" y="548806"/>
                        <a:pt x="1594686" y="586214"/>
                        <a:pt x="1548541" y="586214"/>
                      </a:cubicBezTo>
                      <a:lnTo>
                        <a:pt x="0" y="58621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  <a:alpha val="20000"/>
                  </a:schemeClr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E91AA41-C855-4092-8B14-4E4B6066434A}"/>
                    </a:ext>
                  </a:extLst>
                </p:cNvPr>
                <p:cNvSpPr/>
                <p:nvPr/>
              </p:nvSpPr>
              <p:spPr>
                <a:xfrm>
                  <a:off x="5264218" y="5616532"/>
                  <a:ext cx="1141659" cy="24622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1000" b="1" i="1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Nearest Hospital</a:t>
                  </a:r>
                  <a:endParaRPr lang="en-US" sz="1000" b="1" i="1" cap="none" spc="0" dirty="0">
                    <a:ln w="0"/>
                    <a:solidFill>
                      <a:srgbClr val="C26E6E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B9E39AE-279E-4AC3-8351-2456DC173685}"/>
                    </a:ext>
                  </a:extLst>
                </p:cNvPr>
                <p:cNvSpPr/>
                <p:nvPr/>
              </p:nvSpPr>
              <p:spPr>
                <a:xfrm>
                  <a:off x="5364841" y="5790952"/>
                  <a:ext cx="1242648" cy="2308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900" dirty="0">
                      <a:ln w="0"/>
                      <a:solidFill>
                        <a:srgbClr val="C26E6E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RUET Medical Center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257B3282-0167-494C-AC79-41D95E363C81}"/>
                    </a:ext>
                  </a:extLst>
                </p:cNvPr>
                <p:cNvSpPr/>
                <p:nvPr/>
              </p:nvSpPr>
              <p:spPr>
                <a:xfrm>
                  <a:off x="5363814" y="5886430"/>
                  <a:ext cx="61639" cy="61639"/>
                </a:xfrm>
                <a:prstGeom prst="ellipse">
                  <a:avLst/>
                </a:prstGeom>
                <a:solidFill>
                  <a:srgbClr val="C76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A550CF67-6BE7-42B2-A66D-307D81407479}"/>
                    </a:ext>
                  </a:extLst>
                </p:cNvPr>
                <p:cNvSpPr/>
                <p:nvPr/>
              </p:nvSpPr>
              <p:spPr>
                <a:xfrm>
                  <a:off x="5594379" y="6065156"/>
                  <a:ext cx="738078" cy="11018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76C6A"/>
                </a:solidFill>
                <a:ln>
                  <a:noFill/>
                </a:ln>
                <a:effectLst>
                  <a:outerShdw blurRad="304800" dist="165100" dir="480000" sx="1000" sy="1000" algn="ctr" rotWithShape="0">
                    <a:schemeClr val="bg1">
                      <a:alpha val="86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9EAD15A0-CC27-45D2-93BD-BDDC5E53CEFB}"/>
                    </a:ext>
                  </a:extLst>
                </p:cNvPr>
                <p:cNvSpPr/>
                <p:nvPr/>
              </p:nvSpPr>
              <p:spPr>
                <a:xfrm>
                  <a:off x="5701166" y="6033278"/>
                  <a:ext cx="524503" cy="16927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00" cap="none" spc="0" dirty="0">
                      <a:ln w="0"/>
                      <a:solidFill>
                        <a:schemeClr val="bg1"/>
                      </a:solidFill>
                      <a:latin typeface="Bahnschrift Light" panose="020B0502040204020203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View details</a:t>
                  </a:r>
                </a:p>
              </p:txBody>
            </p:sp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9FF2038-313E-4145-A44E-3EE8EC6E9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duotone>
                  <a:prstClr val="black"/>
                  <a:srgbClr val="C76C6A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100000" contrast="-6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2063" y="5716323"/>
                <a:ext cx="317169" cy="3171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714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79F96753-ABE0-4021-BFD9-6EB861D63AA0}"/>
              </a:ext>
            </a:extLst>
          </p:cNvPr>
          <p:cNvSpPr/>
          <p:nvPr/>
        </p:nvSpPr>
        <p:spPr>
          <a:xfrm>
            <a:off x="4612548" y="6284975"/>
            <a:ext cx="2679860" cy="270730"/>
          </a:xfrm>
          <a:custGeom>
            <a:avLst/>
            <a:gdLst>
              <a:gd name="connsiteX0" fmla="*/ 112573 w 2679860"/>
              <a:gd name="connsiteY0" fmla="*/ 0 h 270730"/>
              <a:gd name="connsiteX1" fmla="*/ 2567287 w 2679860"/>
              <a:gd name="connsiteY1" fmla="*/ 0 h 270730"/>
              <a:gd name="connsiteX2" fmla="*/ 2663005 w 2679860"/>
              <a:gd name="connsiteY2" fmla="*/ 39648 h 270730"/>
              <a:gd name="connsiteX3" fmla="*/ 2679860 w 2679860"/>
              <a:gd name="connsiteY3" fmla="*/ 64648 h 270730"/>
              <a:gd name="connsiteX4" fmla="*/ 2676580 w 2679860"/>
              <a:gd name="connsiteY4" fmla="*/ 75214 h 270730"/>
              <a:gd name="connsiteX5" fmla="*/ 2500023 w 2679860"/>
              <a:gd name="connsiteY5" fmla="*/ 251771 h 270730"/>
              <a:gd name="connsiteX6" fmla="*/ 2406117 w 2679860"/>
              <a:gd name="connsiteY6" fmla="*/ 270730 h 270730"/>
              <a:gd name="connsiteX7" fmla="*/ 273740 w 2679860"/>
              <a:gd name="connsiteY7" fmla="*/ 270729 h 270730"/>
              <a:gd name="connsiteX8" fmla="*/ 179837 w 2679860"/>
              <a:gd name="connsiteY8" fmla="*/ 251771 h 270730"/>
              <a:gd name="connsiteX9" fmla="*/ 3280 w 2679860"/>
              <a:gd name="connsiteY9" fmla="*/ 75214 h 270730"/>
              <a:gd name="connsiteX10" fmla="*/ 0 w 2679860"/>
              <a:gd name="connsiteY10" fmla="*/ 64648 h 270730"/>
              <a:gd name="connsiteX11" fmla="*/ 16856 w 2679860"/>
              <a:gd name="connsiteY11" fmla="*/ 39648 h 270730"/>
              <a:gd name="connsiteX12" fmla="*/ 112573 w 2679860"/>
              <a:gd name="connsiteY12" fmla="*/ 0 h 270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9860" h="270730">
                <a:moveTo>
                  <a:pt x="112573" y="0"/>
                </a:moveTo>
                <a:lnTo>
                  <a:pt x="2567287" y="0"/>
                </a:lnTo>
                <a:cubicBezTo>
                  <a:pt x="2604667" y="0"/>
                  <a:pt x="2638509" y="15151"/>
                  <a:pt x="2663005" y="39648"/>
                </a:cubicBezTo>
                <a:lnTo>
                  <a:pt x="2679860" y="64648"/>
                </a:lnTo>
                <a:lnTo>
                  <a:pt x="2676580" y="75214"/>
                </a:lnTo>
                <a:cubicBezTo>
                  <a:pt x="2643003" y="154598"/>
                  <a:pt x="2579407" y="218194"/>
                  <a:pt x="2500023" y="251771"/>
                </a:cubicBezTo>
                <a:lnTo>
                  <a:pt x="2406117" y="270730"/>
                </a:lnTo>
                <a:lnTo>
                  <a:pt x="273740" y="270729"/>
                </a:lnTo>
                <a:lnTo>
                  <a:pt x="179837" y="251771"/>
                </a:lnTo>
                <a:cubicBezTo>
                  <a:pt x="100453" y="218194"/>
                  <a:pt x="36857" y="154598"/>
                  <a:pt x="3280" y="75214"/>
                </a:cubicBezTo>
                <a:lnTo>
                  <a:pt x="0" y="64648"/>
                </a:lnTo>
                <a:lnTo>
                  <a:pt x="16856" y="39648"/>
                </a:lnTo>
                <a:cubicBezTo>
                  <a:pt x="41352" y="15151"/>
                  <a:pt x="75193" y="0"/>
                  <a:pt x="112573" y="0"/>
                </a:cubicBezTo>
                <a:close/>
              </a:path>
            </a:pathLst>
          </a:custGeom>
          <a:solidFill>
            <a:srgbClr val="D9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3944E2-2586-425A-B77A-55384999AB49}"/>
              </a:ext>
            </a:extLst>
          </p:cNvPr>
          <p:cNvGrpSpPr/>
          <p:nvPr/>
        </p:nvGrpSpPr>
        <p:grpSpPr>
          <a:xfrm>
            <a:off x="4584040" y="701831"/>
            <a:ext cx="2742258" cy="1304522"/>
            <a:chOff x="4584040" y="701831"/>
            <a:chExt cx="2742258" cy="130452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188DB1-46ED-4C37-AB82-D17E11B4AC31}"/>
                </a:ext>
              </a:extLst>
            </p:cNvPr>
            <p:cNvSpPr/>
            <p:nvPr/>
          </p:nvSpPr>
          <p:spPr>
            <a:xfrm>
              <a:off x="4589756" y="701831"/>
              <a:ext cx="2725444" cy="1304522"/>
            </a:xfrm>
            <a:custGeom>
              <a:avLst/>
              <a:gdLst>
                <a:gd name="connsiteX0" fmla="*/ 331768 w 2725444"/>
                <a:gd name="connsiteY0" fmla="*/ 0 h 1304522"/>
                <a:gd name="connsiteX1" fmla="*/ 2393676 w 2725444"/>
                <a:gd name="connsiteY1" fmla="*/ 0 h 1304522"/>
                <a:gd name="connsiteX2" fmla="*/ 2725444 w 2725444"/>
                <a:gd name="connsiteY2" fmla="*/ 331768 h 1304522"/>
                <a:gd name="connsiteX3" fmla="*/ 2725444 w 2725444"/>
                <a:gd name="connsiteY3" fmla="*/ 974843 h 1304522"/>
                <a:gd name="connsiteX4" fmla="*/ 2593773 w 2725444"/>
                <a:gd name="connsiteY4" fmla="*/ 1045093 h 1304522"/>
                <a:gd name="connsiteX5" fmla="*/ 1362722 w 2725444"/>
                <a:gd name="connsiteY5" fmla="*/ 1304522 h 1304522"/>
                <a:gd name="connsiteX6" fmla="*/ 131672 w 2725444"/>
                <a:gd name="connsiteY6" fmla="*/ 1045093 h 1304522"/>
                <a:gd name="connsiteX7" fmla="*/ 0 w 2725444"/>
                <a:gd name="connsiteY7" fmla="*/ 974843 h 1304522"/>
                <a:gd name="connsiteX8" fmla="*/ 0 w 2725444"/>
                <a:gd name="connsiteY8" fmla="*/ 331768 h 1304522"/>
                <a:gd name="connsiteX9" fmla="*/ 331768 w 2725444"/>
                <a:gd name="connsiteY9" fmla="*/ 0 h 130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25444" h="1304522">
                  <a:moveTo>
                    <a:pt x="331768" y="0"/>
                  </a:moveTo>
                  <a:lnTo>
                    <a:pt x="2393676" y="0"/>
                  </a:lnTo>
                  <a:cubicBezTo>
                    <a:pt x="2576906" y="0"/>
                    <a:pt x="2725444" y="148538"/>
                    <a:pt x="2725444" y="331768"/>
                  </a:cubicBezTo>
                  <a:lnTo>
                    <a:pt x="2725444" y="974843"/>
                  </a:lnTo>
                  <a:lnTo>
                    <a:pt x="2593773" y="1045093"/>
                  </a:lnTo>
                  <a:cubicBezTo>
                    <a:pt x="2259233" y="1207164"/>
                    <a:pt x="1830346" y="1304522"/>
                    <a:pt x="1362722" y="1304522"/>
                  </a:cubicBezTo>
                  <a:cubicBezTo>
                    <a:pt x="895099" y="1304522"/>
                    <a:pt x="466211" y="1207164"/>
                    <a:pt x="131672" y="1045093"/>
                  </a:cubicBezTo>
                  <a:lnTo>
                    <a:pt x="0" y="974843"/>
                  </a:lnTo>
                  <a:lnTo>
                    <a:pt x="0" y="331768"/>
                  </a:lnTo>
                  <a:cubicBezTo>
                    <a:pt x="0" y="148538"/>
                    <a:pt x="148538" y="0"/>
                    <a:pt x="331768" y="0"/>
                  </a:cubicBezTo>
                  <a:close/>
                </a:path>
              </a:pathLst>
            </a:cu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891AD2-AAE6-4340-B6ED-3F34E0E46052}"/>
                </a:ext>
              </a:extLst>
            </p:cNvPr>
            <p:cNvSpPr/>
            <p:nvPr/>
          </p:nvSpPr>
          <p:spPr>
            <a:xfrm>
              <a:off x="4589756" y="1205349"/>
              <a:ext cx="2736542" cy="801004"/>
            </a:xfrm>
            <a:custGeom>
              <a:avLst/>
              <a:gdLst>
                <a:gd name="connsiteX0" fmla="*/ 615620 w 2725444"/>
                <a:gd name="connsiteY0" fmla="*/ 917 h 801004"/>
                <a:gd name="connsiteX1" fmla="*/ 2504282 w 2725444"/>
                <a:gd name="connsiteY1" fmla="*/ 396015 h 801004"/>
                <a:gd name="connsiteX2" fmla="*/ 2725444 w 2725444"/>
                <a:gd name="connsiteY2" fmla="*/ 401740 h 801004"/>
                <a:gd name="connsiteX3" fmla="*/ 2725444 w 2725444"/>
                <a:gd name="connsiteY3" fmla="*/ 471325 h 801004"/>
                <a:gd name="connsiteX4" fmla="*/ 2593773 w 2725444"/>
                <a:gd name="connsiteY4" fmla="*/ 541575 h 801004"/>
                <a:gd name="connsiteX5" fmla="*/ 1362722 w 2725444"/>
                <a:gd name="connsiteY5" fmla="*/ 801004 h 801004"/>
                <a:gd name="connsiteX6" fmla="*/ 131672 w 2725444"/>
                <a:gd name="connsiteY6" fmla="*/ 541575 h 801004"/>
                <a:gd name="connsiteX7" fmla="*/ 0 w 2725444"/>
                <a:gd name="connsiteY7" fmla="*/ 471325 h 801004"/>
                <a:gd name="connsiteX8" fmla="*/ 0 w 2725444"/>
                <a:gd name="connsiteY8" fmla="*/ 46765 h 801004"/>
                <a:gd name="connsiteX9" fmla="*/ 203443 w 2725444"/>
                <a:gd name="connsiteY9" fmla="*/ 19351 h 801004"/>
                <a:gd name="connsiteX10" fmla="*/ 615620 w 2725444"/>
                <a:gd name="connsiteY10" fmla="*/ 917 h 80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444" h="801004">
                  <a:moveTo>
                    <a:pt x="615620" y="917"/>
                  </a:moveTo>
                  <a:cubicBezTo>
                    <a:pt x="1345357" y="20445"/>
                    <a:pt x="1574178" y="346039"/>
                    <a:pt x="2504282" y="396015"/>
                  </a:cubicBezTo>
                  <a:lnTo>
                    <a:pt x="2725444" y="401740"/>
                  </a:lnTo>
                  <a:lnTo>
                    <a:pt x="2725444" y="471325"/>
                  </a:lnTo>
                  <a:lnTo>
                    <a:pt x="2593773" y="541575"/>
                  </a:lnTo>
                  <a:cubicBezTo>
                    <a:pt x="2259233" y="703646"/>
                    <a:pt x="1830346" y="801004"/>
                    <a:pt x="1362722" y="801004"/>
                  </a:cubicBezTo>
                  <a:cubicBezTo>
                    <a:pt x="895099" y="801004"/>
                    <a:pt x="466211" y="703646"/>
                    <a:pt x="131672" y="541575"/>
                  </a:cubicBezTo>
                  <a:lnTo>
                    <a:pt x="0" y="471325"/>
                  </a:lnTo>
                  <a:lnTo>
                    <a:pt x="0" y="46765"/>
                  </a:lnTo>
                  <a:lnTo>
                    <a:pt x="203443" y="19351"/>
                  </a:lnTo>
                  <a:cubicBezTo>
                    <a:pt x="358460" y="2909"/>
                    <a:pt x="493997" y="-2338"/>
                    <a:pt x="615620" y="91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F09C17-CD7C-45F2-B3E8-3C54CC341F4D}"/>
                </a:ext>
              </a:extLst>
            </p:cNvPr>
            <p:cNvSpPr/>
            <p:nvPr/>
          </p:nvSpPr>
          <p:spPr>
            <a:xfrm flipH="1" flipV="1">
              <a:off x="4584040" y="957072"/>
              <a:ext cx="2731159" cy="1049281"/>
            </a:xfrm>
            <a:custGeom>
              <a:avLst/>
              <a:gdLst>
                <a:gd name="connsiteX0" fmla="*/ 378047 w 2716960"/>
                <a:gd name="connsiteY0" fmla="*/ 973957 h 975492"/>
                <a:gd name="connsiteX1" fmla="*/ 159154 w 2716960"/>
                <a:gd name="connsiteY1" fmla="*/ 957296 h 975492"/>
                <a:gd name="connsiteX2" fmla="*/ 0 w 2716960"/>
                <a:gd name="connsiteY2" fmla="*/ 933561 h 975492"/>
                <a:gd name="connsiteX3" fmla="*/ 0 w 2716960"/>
                <a:gd name="connsiteY3" fmla="*/ 329679 h 975492"/>
                <a:gd name="connsiteX4" fmla="*/ 131671 w 2716960"/>
                <a:gd name="connsiteY4" fmla="*/ 259429 h 975492"/>
                <a:gd name="connsiteX5" fmla="*/ 1362722 w 2716960"/>
                <a:gd name="connsiteY5" fmla="*/ 0 h 975492"/>
                <a:gd name="connsiteX6" fmla="*/ 2593772 w 2716960"/>
                <a:gd name="connsiteY6" fmla="*/ 259429 h 975492"/>
                <a:gd name="connsiteX7" fmla="*/ 2716960 w 2716960"/>
                <a:gd name="connsiteY7" fmla="*/ 325153 h 975492"/>
                <a:gd name="connsiteX8" fmla="*/ 2716585 w 2716960"/>
                <a:gd name="connsiteY8" fmla="*/ 459607 h 975492"/>
                <a:gd name="connsiteX9" fmla="*/ 378047 w 2716960"/>
                <a:gd name="connsiteY9" fmla="*/ 973957 h 97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16960" h="975492">
                  <a:moveTo>
                    <a:pt x="378047" y="973957"/>
                  </a:moveTo>
                  <a:cubicBezTo>
                    <a:pt x="309462" y="971514"/>
                    <a:pt x="236728" y="966098"/>
                    <a:pt x="159154" y="957296"/>
                  </a:cubicBezTo>
                  <a:lnTo>
                    <a:pt x="0" y="933561"/>
                  </a:lnTo>
                  <a:lnTo>
                    <a:pt x="0" y="329679"/>
                  </a:lnTo>
                  <a:lnTo>
                    <a:pt x="131671" y="259429"/>
                  </a:lnTo>
                  <a:cubicBezTo>
                    <a:pt x="466211" y="97358"/>
                    <a:pt x="895098" y="0"/>
                    <a:pt x="1362722" y="0"/>
                  </a:cubicBezTo>
                  <a:cubicBezTo>
                    <a:pt x="1830345" y="0"/>
                    <a:pt x="2259233" y="97358"/>
                    <a:pt x="2593772" y="259429"/>
                  </a:cubicBezTo>
                  <a:lnTo>
                    <a:pt x="2716960" y="325153"/>
                  </a:lnTo>
                  <a:lnTo>
                    <a:pt x="2716585" y="459607"/>
                  </a:lnTo>
                  <a:cubicBezTo>
                    <a:pt x="1485363" y="459607"/>
                    <a:pt x="1338243" y="1008160"/>
                    <a:pt x="378047" y="973957"/>
                  </a:cubicBez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E1F38BF-A7D9-472D-8604-9E65F539E2B1}"/>
              </a:ext>
            </a:extLst>
          </p:cNvPr>
          <p:cNvSpPr/>
          <p:nvPr/>
        </p:nvSpPr>
        <p:spPr>
          <a:xfrm flipV="1">
            <a:off x="5322572" y="701831"/>
            <a:ext cx="1259810" cy="19772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158E66-F349-454D-B08C-E09113EB757E}"/>
              </a:ext>
            </a:extLst>
          </p:cNvPr>
          <p:cNvSpPr/>
          <p:nvPr/>
        </p:nvSpPr>
        <p:spPr>
          <a:xfrm>
            <a:off x="4589756" y="701831"/>
            <a:ext cx="2725444" cy="5860988"/>
          </a:xfrm>
          <a:prstGeom prst="roundRect">
            <a:avLst>
              <a:gd name="adj" fmla="val 12173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012B8-DD38-44B2-A9E3-0C75B674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8433" y="741641"/>
            <a:ext cx="172146" cy="172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5E703-6498-4AB2-A499-F13D49360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63" y="777820"/>
            <a:ext cx="99789" cy="9978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E673922-B43B-4B8E-8E1D-6C3189AC8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56" y="760693"/>
            <a:ext cx="134042" cy="1340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8EF0D5E-45E7-4FB4-8EF9-4229A4BD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51" y="760693"/>
            <a:ext cx="134042" cy="13404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BFF3F0F-90FA-477D-A958-3406B16BC339}"/>
              </a:ext>
            </a:extLst>
          </p:cNvPr>
          <p:cNvSpPr/>
          <p:nvPr/>
        </p:nvSpPr>
        <p:spPr>
          <a:xfrm>
            <a:off x="5028187" y="1323776"/>
            <a:ext cx="1848583" cy="4616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Post a shout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5354E16-2145-4289-84D1-8080F1CBF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90" y="1183703"/>
            <a:ext cx="340777" cy="34077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40D7387-9F3B-4820-A6BD-0985223EA4E1}"/>
              </a:ext>
            </a:extLst>
          </p:cNvPr>
          <p:cNvGrpSpPr/>
          <p:nvPr/>
        </p:nvGrpSpPr>
        <p:grpSpPr>
          <a:xfrm>
            <a:off x="4958006" y="2339437"/>
            <a:ext cx="2000637" cy="237490"/>
            <a:chOff x="4952160" y="2272381"/>
            <a:chExt cx="2000637" cy="23749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8139E48-3885-4372-9793-6B257F337D0A}"/>
                </a:ext>
              </a:extLst>
            </p:cNvPr>
            <p:cNvGrpSpPr/>
            <p:nvPr/>
          </p:nvGrpSpPr>
          <p:grpSpPr>
            <a:xfrm>
              <a:off x="4952160" y="2272381"/>
              <a:ext cx="2000637" cy="237490"/>
              <a:chOff x="5041683" y="2778121"/>
              <a:chExt cx="2000637" cy="237490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8E58E075-E93D-4A27-A49D-676F7C849435}"/>
                  </a:ext>
                </a:extLst>
              </p:cNvPr>
              <p:cNvSpPr/>
              <p:nvPr/>
            </p:nvSpPr>
            <p:spPr>
              <a:xfrm>
                <a:off x="5041683" y="2778121"/>
                <a:ext cx="2000637" cy="237490"/>
              </a:xfrm>
              <a:prstGeom prst="roundRect">
                <a:avLst>
                  <a:gd name="adj" fmla="val 27541"/>
                </a:avLst>
              </a:prstGeom>
              <a:solidFill>
                <a:schemeClr val="bg1"/>
              </a:solidFill>
              <a:ln w="3175">
                <a:solidFill>
                  <a:srgbClr val="D939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175E71-2F26-4C8A-B78A-A396456A05FB}"/>
                  </a:ext>
                </a:extLst>
              </p:cNvPr>
              <p:cNvSpPr/>
              <p:nvPr/>
            </p:nvSpPr>
            <p:spPr>
              <a:xfrm>
                <a:off x="5053375" y="2794933"/>
                <a:ext cx="864339" cy="2000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700" i="1" dirty="0">
                    <a:ln w="0"/>
                    <a:solidFill>
                      <a:srgbClr val="E26A64"/>
                    </a:solidFill>
                    <a:latin typeface="Bahnschrift Light" panose="020B0502040204020203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Select a category</a:t>
                </a:r>
                <a:endParaRPr lang="en-US" sz="700" i="1" cap="none" spc="0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BFAF987-D627-4DE3-A388-4FB9D1B044A2}"/>
                </a:ext>
              </a:extLst>
            </p:cNvPr>
            <p:cNvSpPr/>
            <p:nvPr/>
          </p:nvSpPr>
          <p:spPr>
            <a:xfrm flipV="1">
              <a:off x="6730729" y="2353129"/>
              <a:ext cx="105833" cy="91235"/>
            </a:xfrm>
            <a:prstGeom prst="triangle">
              <a:avLst/>
            </a:prstGeom>
            <a:solidFill>
              <a:srgbClr val="C76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3ECEB3-E8B5-4214-AF7C-719B52C87E9D}"/>
              </a:ext>
            </a:extLst>
          </p:cNvPr>
          <p:cNvGrpSpPr/>
          <p:nvPr/>
        </p:nvGrpSpPr>
        <p:grpSpPr>
          <a:xfrm>
            <a:off x="4955605" y="2734996"/>
            <a:ext cx="2005439" cy="621569"/>
            <a:chOff x="5036881" y="2778120"/>
            <a:chExt cx="2005439" cy="51540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9F8EF47-7EA4-4726-ACB0-D93C51DE4281}"/>
                </a:ext>
              </a:extLst>
            </p:cNvPr>
            <p:cNvSpPr/>
            <p:nvPr/>
          </p:nvSpPr>
          <p:spPr>
            <a:xfrm>
              <a:off x="5041683" y="2778120"/>
              <a:ext cx="2000637" cy="515409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9CC094A-360B-4FE9-845D-17F36C7D2654}"/>
                </a:ext>
              </a:extLst>
            </p:cNvPr>
            <p:cNvSpPr/>
            <p:nvPr/>
          </p:nvSpPr>
          <p:spPr>
            <a:xfrm>
              <a:off x="5036881" y="2778120"/>
              <a:ext cx="1119217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Description of complain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8CB3B2-0F8F-4E6A-BB56-27187C55C14E}"/>
              </a:ext>
            </a:extLst>
          </p:cNvPr>
          <p:cNvGrpSpPr/>
          <p:nvPr/>
        </p:nvGrpSpPr>
        <p:grpSpPr>
          <a:xfrm>
            <a:off x="4976425" y="3514634"/>
            <a:ext cx="1963799" cy="648858"/>
            <a:chOff x="4988998" y="3478134"/>
            <a:chExt cx="1963799" cy="648858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5DC0FAB-20F5-449E-8C9C-F3F175B243F7}"/>
                </a:ext>
              </a:extLst>
            </p:cNvPr>
            <p:cNvSpPr/>
            <p:nvPr/>
          </p:nvSpPr>
          <p:spPr>
            <a:xfrm>
              <a:off x="4988998" y="3478134"/>
              <a:ext cx="1963799" cy="648858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DB683A-AF17-4D16-8EA1-908DC927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129" y="3628746"/>
              <a:ext cx="193536" cy="193931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02901CD-ADFC-42FA-A9A9-D7DB268D39EF}"/>
                </a:ext>
              </a:extLst>
            </p:cNvPr>
            <p:cNvSpPr/>
            <p:nvPr/>
          </p:nvSpPr>
          <p:spPr>
            <a:xfrm>
              <a:off x="5584413" y="3821396"/>
              <a:ext cx="772969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Upload  a video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3755D7-3AAF-48CC-BDFC-9D69C3D216E5}"/>
              </a:ext>
            </a:extLst>
          </p:cNvPr>
          <p:cNvGrpSpPr/>
          <p:nvPr/>
        </p:nvGrpSpPr>
        <p:grpSpPr>
          <a:xfrm>
            <a:off x="4976425" y="4321562"/>
            <a:ext cx="1963799" cy="648858"/>
            <a:chOff x="5000690" y="4223468"/>
            <a:chExt cx="1963799" cy="648858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0AD965-EB69-440B-891F-1D17A1C7330B}"/>
                </a:ext>
              </a:extLst>
            </p:cNvPr>
            <p:cNvSpPr/>
            <p:nvPr/>
          </p:nvSpPr>
          <p:spPr>
            <a:xfrm>
              <a:off x="5000690" y="4223468"/>
              <a:ext cx="1963799" cy="648858"/>
            </a:xfrm>
            <a:prstGeom prst="roundRect">
              <a:avLst>
                <a:gd name="adj" fmla="val 12546"/>
              </a:avLst>
            </a:prstGeom>
            <a:solidFill>
              <a:schemeClr val="bg1"/>
            </a:solidFill>
            <a:ln w="3175">
              <a:solidFill>
                <a:srgbClr val="D9393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72C6AEC-7715-45BD-A739-F58CC4924689}"/>
                </a:ext>
              </a:extLst>
            </p:cNvPr>
            <p:cNvSpPr/>
            <p:nvPr/>
          </p:nvSpPr>
          <p:spPr>
            <a:xfrm>
              <a:off x="5580876" y="4543870"/>
              <a:ext cx="803426" cy="2000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00" i="1" dirty="0">
                  <a:ln w="0"/>
                  <a:solidFill>
                    <a:srgbClr val="E26A64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Upload  a image</a:t>
              </a:r>
              <a:endParaRPr lang="en-US" sz="700" i="1" cap="none" spc="0" dirty="0">
                <a:ln w="0"/>
                <a:solidFill>
                  <a:srgbClr val="E26A64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BD2D56-7230-4D69-9913-04052431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151" y="4373483"/>
              <a:ext cx="224877" cy="224877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69A6FED-F582-4ABD-BDBA-31163FBF5BBA}"/>
              </a:ext>
            </a:extLst>
          </p:cNvPr>
          <p:cNvGrpSpPr/>
          <p:nvPr/>
        </p:nvGrpSpPr>
        <p:grpSpPr>
          <a:xfrm>
            <a:off x="5080342" y="5350567"/>
            <a:ext cx="1819354" cy="237490"/>
            <a:chOff x="5041684" y="3558973"/>
            <a:chExt cx="1819354" cy="237490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0C82D69-6A12-4E20-9D3A-5A96E21BF9BF}"/>
                </a:ext>
              </a:extLst>
            </p:cNvPr>
            <p:cNvSpPr/>
            <p:nvPr/>
          </p:nvSpPr>
          <p:spPr>
            <a:xfrm>
              <a:off x="5041684" y="3558973"/>
              <a:ext cx="1819354" cy="237490"/>
            </a:xfrm>
            <a:prstGeom prst="roundRect">
              <a:avLst>
                <a:gd name="adj" fmla="val 50000"/>
              </a:avLst>
            </a:prstGeom>
            <a:solidFill>
              <a:srgbClr val="D939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7C12835-DA55-4E1F-BFFB-4ADE0D972031}"/>
                </a:ext>
              </a:extLst>
            </p:cNvPr>
            <p:cNvSpPr/>
            <p:nvPr/>
          </p:nvSpPr>
          <p:spPr>
            <a:xfrm>
              <a:off x="5524004" y="3569996"/>
              <a:ext cx="854721" cy="21544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dirty="0">
                  <a:ln w="0"/>
                  <a:solidFill>
                    <a:schemeClr val="bg1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this shout</a:t>
              </a:r>
              <a:endParaRPr lang="en-US" sz="800" cap="none" spc="0" dirty="0">
                <a:ln w="0"/>
                <a:solidFill>
                  <a:schemeClr val="bg1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95DFC96-AB21-4683-B419-487864D01023}"/>
              </a:ext>
            </a:extLst>
          </p:cNvPr>
          <p:cNvSpPr/>
          <p:nvPr/>
        </p:nvSpPr>
        <p:spPr>
          <a:xfrm>
            <a:off x="5786450" y="6408454"/>
            <a:ext cx="353937" cy="470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90CE49E-D8F1-4958-BD48-8D766C3A58B8}"/>
              </a:ext>
            </a:extLst>
          </p:cNvPr>
          <p:cNvSpPr/>
          <p:nvPr/>
        </p:nvSpPr>
        <p:spPr>
          <a:xfrm>
            <a:off x="4955605" y="5673725"/>
            <a:ext cx="20688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" i="1" dirty="0">
                <a:ln w="0"/>
                <a:solidFill>
                  <a:srgbClr val="C76C6A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Your data &amp; personal information will be secret by SHOUT. We appreciate your movement to come up to solve social problems.</a:t>
            </a:r>
            <a:endParaRPr lang="en-US" sz="600" i="1" cap="none" spc="0" dirty="0">
              <a:ln w="0"/>
              <a:solidFill>
                <a:srgbClr val="C76C6A"/>
              </a:solidFill>
              <a:latin typeface="Bahnschrift Ligh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4057AD-426C-47CA-A918-C90FE8B4EE0B}"/>
              </a:ext>
            </a:extLst>
          </p:cNvPr>
          <p:cNvGrpSpPr/>
          <p:nvPr/>
        </p:nvGrpSpPr>
        <p:grpSpPr>
          <a:xfrm>
            <a:off x="5554211" y="5086839"/>
            <a:ext cx="871616" cy="184666"/>
            <a:chOff x="5366624" y="5137639"/>
            <a:chExt cx="871616" cy="184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47CDA1-393B-42C1-A745-8CC5CEA46560}"/>
                </a:ext>
              </a:extLst>
            </p:cNvPr>
            <p:cNvSpPr/>
            <p:nvPr/>
          </p:nvSpPr>
          <p:spPr>
            <a:xfrm>
              <a:off x="5366624" y="5194730"/>
              <a:ext cx="70485" cy="70485"/>
            </a:xfrm>
            <a:prstGeom prst="rect">
              <a:avLst/>
            </a:prstGeom>
            <a:noFill/>
            <a:ln w="6350">
              <a:solidFill>
                <a:srgbClr val="D939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A7F2F96-99AA-4959-BB74-1F367585B5C6}"/>
                </a:ext>
              </a:extLst>
            </p:cNvPr>
            <p:cNvSpPr/>
            <p:nvPr/>
          </p:nvSpPr>
          <p:spPr>
            <a:xfrm>
              <a:off x="5388849" y="5137639"/>
              <a:ext cx="849391" cy="1846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600" dirty="0">
                  <a:ln w="0"/>
                  <a:solidFill>
                    <a:srgbClr val="C76C6A"/>
                  </a:solidFill>
                  <a:latin typeface="Bahnschrift Light" panose="020B0502040204020203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Post anonymously</a:t>
              </a:r>
              <a:endParaRPr lang="en-US" sz="600" cap="none" spc="0" dirty="0">
                <a:ln w="0"/>
                <a:solidFill>
                  <a:srgbClr val="C76C6A"/>
                </a:solidFill>
                <a:latin typeface="Bahnschrift Ligh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3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90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</cp:revision>
  <dcterms:created xsi:type="dcterms:W3CDTF">2019-06-29T14:17:42Z</dcterms:created>
  <dcterms:modified xsi:type="dcterms:W3CDTF">2019-07-02T07:13:11Z</dcterms:modified>
</cp:coreProperties>
</file>