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4773-65E9-F2AC-D026-17875B78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C4757-856E-F55B-2B91-56BE052D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BA08-D0F1-F0DB-802E-14054D55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9928-1429-A1A0-A110-32509B70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8466-CBE5-C123-BD38-9798900B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0B0B-444F-02A6-944B-DE48886E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F2056-B4B5-1150-5F04-C5872F86F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5609-5D17-4158-9EFA-15789265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38B1-721E-60E5-C852-F3FDDE9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B19C-8A9B-19BB-23C0-62A42F52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1D9B3-357F-7874-A230-0412EE9E6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D344C-DC14-6250-FF40-1D5D37BC4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F914-FE38-4402-C76B-E4E6031C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0578-0F96-5ED5-957B-31F9FB1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F361-1ED0-A7A7-1637-AE19BBB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2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F4D8-FDE7-B770-275A-CA21494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98DA-84A6-D80D-8851-3F0671D4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1D54-14A2-CA03-B782-11DB91DE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8E4E-6BF7-544D-1765-5C438B4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E242-BA78-2503-0B14-C70B114D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0D65-A833-DEF1-CF5B-128CA0C8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9090C-4960-5B35-C635-F39F5B5E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F18A-4BB1-F29E-2FDC-1C354BD9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2F1D-153E-28E5-3FD9-6EADBCC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36341-995D-09B8-C027-1219D7C0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9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3EC6-B74E-655E-EA57-10B05293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9BC3-72E6-F992-6AB0-C9F7D99B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B460-9209-CC3F-AB61-CEC47BFD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71E06-3043-CD2D-EB8D-CF5CB42B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5AA8-2F81-EA71-7C04-77CE1BA9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BD094-88D6-1A10-D568-72DFEDFD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9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44B6-F191-0A54-6B87-892B53A0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C509B-D914-C206-1BEC-FDA8D7B3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923D7-AFC0-BF55-17EE-1B05CCEC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73C2-2143-8F67-5C05-7BC7329B2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7013F-5C2A-1246-7066-EC5CB4938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2CB7-3D50-3A82-4A19-D3A9B587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3733C-377C-6625-28EC-E3DA8F5D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B5044-F3AF-5468-DE42-2E5DE4E8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AFB-3DB3-38E7-8748-21B3C662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2301E-D2F5-5B89-5716-A19FCB7E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C7A4-CB2A-5568-E6E2-5D8DFE22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2E6EA-A85C-EDE5-4599-944C0BBA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FBC09-BDD6-E17B-7F8B-DD7BD2E3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E5311-D209-2EDC-3708-0D104C22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E0C68-BC1B-1616-8DCB-CADC9BBC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9A7-7B9F-AFA5-E84B-4825B76B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F14B-423D-2244-E3B4-9D03D202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58D5D-C13F-2655-F480-1C6BD677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9AF0-A3BC-8D48-C1D1-0D2B7949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1E334-FCD4-667A-005F-000C0ADE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172AF-BAA4-A53A-95EE-70F3D6E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3811-224D-3D46-75F1-66F6FA33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BDE31-01F3-C76D-DC8B-31DF12C72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D733A-4526-7E86-DB0F-4D4F7DD0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20193-698F-C238-6DE6-85DE42DF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F1674-92A1-B7DA-3BB9-E8FCA682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4DC03-0538-EABF-00AB-A62B9263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AEBA2-FD4D-C4DF-0094-6D280325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680C8-7DC8-AC72-54EE-D8166D4C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727B-F0E0-6FD1-BA0C-6ACBD994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E2A5-67B6-48BB-9B4E-F770C50F723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7609-34B3-3927-5962-32A830945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ABE6-AF03-A159-C48E-5AF2BA8D4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0862-A19F-4B5B-BC9A-F6BC764A7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4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66CD-1323-DED3-A7B4-C47CC832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553"/>
            <a:ext cx="9144000" cy="70400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Password Generator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3;p13" descr="https://lh4.googleusercontent.com/ZKYbnYgfHu_V-sRm525LWasYe90coY8yVI-sqXyC5QETb30_E_GdSRPh_iJtz5xtVkZhZt3NOxJyfJM5tYPAZHQ0t1NeYwGMjbehRKir7-E8ZM9-BHNOdsEa5H5zxd8fmLQ13SjYhkKqhDVv">
            <a:extLst>
              <a:ext uri="{FF2B5EF4-FFF2-40B4-BE49-F238E27FC236}">
                <a16:creationId xmlns:a16="http://schemas.microsoft.com/office/drawing/2014/main" id="{0FAC5414-C3E6-A47B-8D01-B512B4545C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7072" y="2913337"/>
            <a:ext cx="3625477" cy="1428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38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8EA6-F5ED-34DC-7FA8-E00F306F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17E0-7783-7E5A-B12E-FE132055C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Shrutam Chalotra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(2020a1r006)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Aditya Kotwal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(2020a1r015)</a:t>
            </a:r>
          </a:p>
          <a:p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Tazeem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Nazir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(2020a1r017)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Shakir Malik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2020a1r019)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Prince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Sadotra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(2020a1r022)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SEM 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E3B-F781-298B-50D9-5713E0C8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A6F1-89C9-CB97-4E4C-91FBBCCE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r>
              <a:rPr lang="en-US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US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</p:txBody>
      </p:sp>
    </p:spTree>
    <p:extLst>
      <p:ext uri="{BB962C8B-B14F-4D97-AF65-F5344CB8AC3E}">
        <p14:creationId xmlns:p14="http://schemas.microsoft.com/office/powerpoint/2010/main" val="80400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E3B-F781-298B-50D9-5713E0C8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A6F1-89C9-CB97-4E4C-91FBBCCE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a weak password is not good for a system that demands high confidentiality and security of user credentials. It turns out that people find it difficult to make up a strong password that is strong enough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prevent unauthorized users from memorizing it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84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8A07-3A65-861A-2083-D9F10B05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ED78-6A8C-AFB5-7479-20BA7215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>
            <a:normAutofit/>
          </a:bodyPr>
          <a:lstStyle/>
          <a:p>
            <a:endParaRPr lang="en-US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password generator is a software tool that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random or customized passwords for users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helps users create stronger passwords that provide greater security for a given type of access.</a:t>
            </a:r>
            <a:endParaRPr lang="en-US" sz="32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E3B-F781-298B-50D9-5713E0C8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A6F1-89C9-CB97-4E4C-91FBBCCE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32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  <a:endParaRPr lang="en-US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F9E7-C5F2-F2F3-9AF7-A3ED7C6B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AECB8-C707-B6A2-E4AF-0818BEC5A727}"/>
              </a:ext>
            </a:extLst>
          </p:cNvPr>
          <p:cNvSpPr/>
          <p:nvPr/>
        </p:nvSpPr>
        <p:spPr>
          <a:xfrm>
            <a:off x="5098809" y="453918"/>
            <a:ext cx="1697406" cy="62002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227D6-B62E-CA4A-9250-B30A4C1B5617}"/>
              </a:ext>
            </a:extLst>
          </p:cNvPr>
          <p:cNvSpPr/>
          <p:nvPr/>
        </p:nvSpPr>
        <p:spPr>
          <a:xfrm>
            <a:off x="5098810" y="6052492"/>
            <a:ext cx="1697406" cy="62002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5E627EB-F67F-7D80-3A65-2A0BF3441CC2}"/>
              </a:ext>
            </a:extLst>
          </p:cNvPr>
          <p:cNvSpPr/>
          <p:nvPr/>
        </p:nvSpPr>
        <p:spPr>
          <a:xfrm>
            <a:off x="4767439" y="1570558"/>
            <a:ext cx="2360141" cy="6200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LENGTH</a:t>
            </a:r>
            <a:endParaRPr lang="en-IN" dirty="0"/>
          </a:p>
          <a:p>
            <a:pPr algn="ctr"/>
            <a:r>
              <a:rPr lang="en-IN" dirty="0"/>
              <a:t>Using Checkbox</a:t>
            </a:r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044869AC-8C59-27C2-046F-C5AC6E46C36D}"/>
              </a:ext>
            </a:extLst>
          </p:cNvPr>
          <p:cNvSpPr/>
          <p:nvPr/>
        </p:nvSpPr>
        <p:spPr>
          <a:xfrm>
            <a:off x="8060619" y="5296897"/>
            <a:ext cx="2360141" cy="6200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  <a:endParaRPr lang="en-IN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3A8D8BB-0B4F-332E-9414-216172A7B5CD}"/>
              </a:ext>
            </a:extLst>
          </p:cNvPr>
          <p:cNvSpPr/>
          <p:nvPr/>
        </p:nvSpPr>
        <p:spPr>
          <a:xfrm>
            <a:off x="4767439" y="4919100"/>
            <a:ext cx="2360141" cy="62002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 LENGTH = 0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C5EF2-CE30-CD9F-F3D0-FDC86B7CB7A6}"/>
              </a:ext>
            </a:extLst>
          </p:cNvPr>
          <p:cNvSpPr/>
          <p:nvPr/>
        </p:nvSpPr>
        <p:spPr>
          <a:xfrm>
            <a:off x="8060620" y="3968052"/>
            <a:ext cx="2360141" cy="620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PASSWORD </a:t>
            </a:r>
          </a:p>
          <a:p>
            <a:pPr algn="ctr"/>
            <a:r>
              <a:rPr lang="en-US" dirty="0"/>
              <a:t>OF Length = n</a:t>
            </a:r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2FF92E8F-B67F-8870-634F-DCD3CEE1D1F2}"/>
              </a:ext>
            </a:extLst>
          </p:cNvPr>
          <p:cNvSpPr/>
          <p:nvPr/>
        </p:nvSpPr>
        <p:spPr>
          <a:xfrm>
            <a:off x="4630126" y="2698396"/>
            <a:ext cx="2634766" cy="146120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 == 8 </a:t>
            </a:r>
          </a:p>
          <a:p>
            <a:pPr algn="ctr"/>
            <a:r>
              <a:rPr lang="en-US" sz="1200" dirty="0"/>
              <a:t>||</a:t>
            </a:r>
          </a:p>
          <a:p>
            <a:pPr algn="ctr"/>
            <a:r>
              <a:rPr lang="en-US" sz="1200" dirty="0"/>
              <a:t>n == 12</a:t>
            </a:r>
          </a:p>
          <a:p>
            <a:pPr algn="ctr"/>
            <a:r>
              <a:rPr lang="en-US" sz="1200" dirty="0"/>
              <a:t>||</a:t>
            </a:r>
          </a:p>
          <a:p>
            <a:pPr algn="ctr"/>
            <a:r>
              <a:rPr lang="en-US" sz="1200" dirty="0"/>
              <a:t>n ==16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5AC77-9E9F-7B4C-CAC9-640228B2DF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947510" y="1073944"/>
            <a:ext cx="2" cy="49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315777-4CA1-43A5-0FA4-DCA8AF70FBB7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5947509" y="2190584"/>
            <a:ext cx="1" cy="50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7018CB-A521-FC98-0BF1-02FD3C467B03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5947509" y="4159603"/>
            <a:ext cx="1" cy="75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7A508F-3F81-B428-65C6-9940FFD51674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947510" y="5539126"/>
            <a:ext cx="3" cy="51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BD46F4-3A9B-501B-E9D1-D8FC94D933E9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7264892" y="3429000"/>
            <a:ext cx="1975799" cy="539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73654C-01D6-F5E6-4486-A5F0FBB2CC5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9240690" y="4588078"/>
            <a:ext cx="1" cy="7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2699776-5CB8-0745-8818-14E63F419B2C}"/>
              </a:ext>
            </a:extLst>
          </p:cNvPr>
          <p:cNvCxnSpPr>
            <a:stCxn id="10" idx="4"/>
            <a:endCxn id="8" idx="3"/>
          </p:cNvCxnSpPr>
          <p:nvPr/>
        </p:nvCxnSpPr>
        <p:spPr>
          <a:xfrm rot="5400000">
            <a:off x="7795662" y="4917477"/>
            <a:ext cx="445582" cy="2444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CB75B8-D9FF-A232-522A-B72D448D2F0B}"/>
              </a:ext>
            </a:extLst>
          </p:cNvPr>
          <p:cNvSpPr txBox="1"/>
          <p:nvPr/>
        </p:nvSpPr>
        <p:spPr>
          <a:xfrm flipH="1">
            <a:off x="7623012" y="3074567"/>
            <a:ext cx="87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301F6-CA0E-54A8-C61B-38E0A7FA3328}"/>
              </a:ext>
            </a:extLst>
          </p:cNvPr>
          <p:cNvSpPr txBox="1"/>
          <p:nvPr/>
        </p:nvSpPr>
        <p:spPr>
          <a:xfrm>
            <a:off x="5947509" y="4218746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3436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456-1E92-2635-9A1D-3701966D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A148F-B772-6AD5-A8ED-A9B6C437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462" y="1987250"/>
            <a:ext cx="7889076" cy="4252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9B9B7-53AC-EC8A-87E7-80AECCA85751}"/>
              </a:ext>
            </a:extLst>
          </p:cNvPr>
          <p:cNvSpPr txBox="1"/>
          <p:nvPr/>
        </p:nvSpPr>
        <p:spPr>
          <a:xfrm>
            <a:off x="3632886" y="6339016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GUI for Secure Password Generator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B82D3-4AEC-3539-7B2D-318D741E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77" y="1264300"/>
            <a:ext cx="4725059" cy="3143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6BF96-9225-E526-8215-A978CF03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65" y="1330985"/>
            <a:ext cx="4706007" cy="3077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3DACD7-11F8-52D4-FF79-EECBF5B60388}"/>
              </a:ext>
            </a:extLst>
          </p:cNvPr>
          <p:cNvSpPr txBox="1"/>
          <p:nvPr/>
        </p:nvSpPr>
        <p:spPr>
          <a:xfrm>
            <a:off x="449405" y="345989"/>
            <a:ext cx="773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choose between 8 or 12 characters long password.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1AB2FE-281D-7A92-3F96-23F72942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74" y="1273558"/>
            <a:ext cx="4744112" cy="3124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04BCF-EE48-CAEC-A80C-6C99194C0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214" y="1330716"/>
            <a:ext cx="4744112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CF26FA-610A-F818-6692-9A1B3585EE56}"/>
              </a:ext>
            </a:extLst>
          </p:cNvPr>
          <p:cNvSpPr txBox="1"/>
          <p:nvPr/>
        </p:nvSpPr>
        <p:spPr>
          <a:xfrm>
            <a:off x="430004" y="308919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passwords: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4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Secure Password Generator</vt:lpstr>
      <vt:lpstr>CONTENT:</vt:lpstr>
      <vt:lpstr>Problem Statement</vt:lpstr>
      <vt:lpstr>Solution</vt:lpstr>
      <vt:lpstr>TECH STACK</vt:lpstr>
      <vt:lpstr>Workflow</vt:lpstr>
      <vt:lpstr>Demonstration</vt:lpstr>
      <vt:lpstr>PowerPoint Presentation</vt:lpstr>
      <vt:lpstr>PowerPoint Presentation</vt:lpstr>
      <vt:lpstr>Team:-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Vehicle Detection</dc:title>
  <dc:creator>Aditya</dc:creator>
  <cp:lastModifiedBy>Tazeem Bhat</cp:lastModifiedBy>
  <cp:revision>16</cp:revision>
  <dcterms:created xsi:type="dcterms:W3CDTF">2022-09-27T18:29:51Z</dcterms:created>
  <dcterms:modified xsi:type="dcterms:W3CDTF">2022-12-18T18:12:42Z</dcterms:modified>
</cp:coreProperties>
</file>