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852A0A5-4943-4278-8D54-699F43A68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3320" y="223630"/>
            <a:ext cx="5393635" cy="6410739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ÉTICA</a:t>
            </a:r>
          </a:p>
          <a:p>
            <a:r>
              <a:rPr lang="pt-BR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 22/04</a:t>
            </a:r>
          </a:p>
          <a:p>
            <a:endParaRPr lang="pt-BR" sz="2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Ilustre com desenhos o momento da história </a:t>
            </a:r>
            <a:r>
              <a:rPr lang="pt-BR" sz="1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 NA AULA </a:t>
            </a:r>
            <a:endParaRPr lang="pt-BR" sz="2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 leão sem juba” que você mais gostou e poste lá no portal.</a:t>
            </a:r>
          </a:p>
          <a:p>
            <a:r>
              <a:rPr lang="pt-BR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SOLTE A SUA IMAGINAÇÃO!</a:t>
            </a:r>
          </a:p>
          <a:p>
            <a:endParaRPr lang="pt-BR" sz="2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OBS: PODE SER NO SEU CADERNO DE ÉTICA OU USAR FOLHA DE OFÍCIO!</a:t>
            </a:r>
          </a:p>
          <a:p>
            <a:r>
              <a:rPr lang="pt-BR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 REVER A HISTÓRIA? CLIQUE!</a:t>
            </a:r>
          </a:p>
          <a:p>
            <a:r>
              <a:rPr lang="pt-BR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https://www.youtube.com/watch?v=xVaJXvriHWg</a:t>
            </a:r>
          </a:p>
        </p:txBody>
      </p:sp>
      <p:pic>
        <p:nvPicPr>
          <p:cNvPr id="1030" name="Picture 6" descr="hugging earth">
            <a:extLst>
              <a:ext uri="{FF2B5EF4-FFF2-40B4-BE49-F238E27FC236}">
                <a16:creationId xmlns:a16="http://schemas.microsoft.com/office/drawing/2014/main" id="{2FAF438B-055A-4211-B630-6A5034311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742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 Leão sem Juba - Carolina Rodrigues PDF Grátis | Baixe Livros">
            <a:extLst>
              <a:ext uri="{FF2B5EF4-FFF2-40B4-BE49-F238E27FC236}">
                <a16:creationId xmlns:a16="http://schemas.microsoft.com/office/drawing/2014/main" id="{5D5A27E6-B51F-460D-A4F2-98548703D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7" y="2146852"/>
            <a:ext cx="5128590" cy="46117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57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F0FB9B-E2A8-4E7F-A27F-5BCF30C4CDA8}"/>
</file>

<file path=customXml/itemProps2.xml><?xml version="1.0" encoding="utf-8"?>
<ds:datastoreItem xmlns:ds="http://schemas.openxmlformats.org/officeDocument/2006/customXml" ds:itemID="{92125315-CE56-4D2A-9351-530758301B31}"/>
</file>

<file path=customXml/itemProps3.xml><?xml version="1.0" encoding="utf-8"?>
<ds:datastoreItem xmlns:ds="http://schemas.openxmlformats.org/officeDocument/2006/customXml" ds:itemID="{67B8F1D2-A306-4653-8ED3-7A65EA5A7B61}"/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17</TotalTime>
  <Words>69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Malha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Júlia Paiva</dc:creator>
  <cp:lastModifiedBy>Júlia Paiva</cp:lastModifiedBy>
  <cp:revision>2</cp:revision>
  <dcterms:created xsi:type="dcterms:W3CDTF">2021-04-22T11:27:04Z</dcterms:created>
  <dcterms:modified xsi:type="dcterms:W3CDTF">2021-04-22T11:44:21Z</dcterms:modified>
</cp:coreProperties>
</file>