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81909-BAC6-456F-9419-A1B9C6714346}" v="545" dt="2019-11-30T06:56:23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3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   SPEECH RECOGNITION </a:t>
            </a:r>
            <a:br>
              <a:rPr lang="en-US" dirty="0"/>
            </a:br>
            <a:r>
              <a:rPr lang="en-US" dirty="0"/>
              <a:t>           IN PYTHON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0217EC-0549-4334-BE5E-4089863A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066" y="494581"/>
            <a:ext cx="10457164" cy="5862338"/>
          </a:xfrm>
        </p:spPr>
      </p:pic>
    </p:spTree>
    <p:extLst>
      <p:ext uri="{BB962C8B-B14F-4D97-AF65-F5344CB8AC3E}">
        <p14:creationId xmlns:p14="http://schemas.microsoft.com/office/powerpoint/2010/main" val="211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9AA5-080F-42BF-8E8A-065008F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DOWNLOAD SPEECH RECOGNITION IN PYTHON FOR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6716-D5AA-4902-9DF2-AE8D46A8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1.First step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OPEN PYTHON TERMINAL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Print – Pip install SpeechRecognition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2.Second step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Print – Pip install </a:t>
            </a:r>
            <a:r>
              <a:rPr lang="en-US" dirty="0" err="1"/>
              <a:t>pipwin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3.Third step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Print – </a:t>
            </a:r>
            <a:r>
              <a:rPr lang="en-US" dirty="0" err="1"/>
              <a:t>pipwin</a:t>
            </a:r>
            <a:r>
              <a:rPr lang="en-US" dirty="0"/>
              <a:t> install </a:t>
            </a:r>
            <a:r>
              <a:rPr lang="en-US" dirty="0" err="1" smtClean="0"/>
              <a:t>pyaudio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</a:p>
          <a:p>
            <a:r>
              <a:rPr lang="en-US" dirty="0" smtClean="0"/>
              <a:t>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4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5194-7684-4275-B1D8-CB02AB67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Speech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E55C-977F-45E5-B6BA-7408A7BC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a-GE" dirty="0" smtClean="0"/>
              <a:t>ვებსაიტის გახსნა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a-GE" dirty="0" smtClean="0"/>
              <a:t>დაგუგლვა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a-GE" dirty="0" smtClean="0"/>
              <a:t>ვოისის გარდაქმნა ტექსტად</a:t>
            </a:r>
          </a:p>
        </p:txBody>
      </p:sp>
    </p:spTree>
    <p:extLst>
      <p:ext uri="{BB962C8B-B14F-4D97-AF65-F5344CB8AC3E}">
        <p14:creationId xmlns:p14="http://schemas.microsoft.com/office/powerpoint/2010/main" val="58551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52400"/>
            <a:ext cx="52387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9" y="190500"/>
            <a:ext cx="5277088" cy="632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3527" y="6222712"/>
            <a:ext cx="3376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Credits to </a:t>
            </a:r>
          </a:p>
          <a:p>
            <a:r>
              <a:rPr lang="en-US" sz="1600" dirty="0" smtClean="0"/>
              <a:t>Saba Momtselidze</a:t>
            </a:r>
          </a:p>
        </p:txBody>
      </p:sp>
    </p:spTree>
    <p:extLst>
      <p:ext uri="{BB962C8B-B14F-4D97-AF65-F5344CB8AC3E}">
        <p14:creationId xmlns:p14="http://schemas.microsoft.com/office/powerpoint/2010/main" val="426463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0" y="863600"/>
            <a:ext cx="9421812" cy="504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Group members: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Tazo janelidze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Saba tchotchua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Giorgi bilanishvili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Sandro martiashvili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Mariam phavlenishvili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413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Sylfaen</vt:lpstr>
      <vt:lpstr>Wingdings</vt:lpstr>
      <vt:lpstr>Wingdings 3</vt:lpstr>
      <vt:lpstr>Wisp</vt:lpstr>
      <vt:lpstr>    SPEECH RECOGNITION             IN PYTHON</vt:lpstr>
      <vt:lpstr>PowerPoint Presentation</vt:lpstr>
      <vt:lpstr>HOW TO DOWNLOAD SPEECH RECOGNITION IN PYTHON FOR WINDOWS</vt:lpstr>
      <vt:lpstr>Problems</vt:lpstr>
      <vt:lpstr>Usage of Speech Recognition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108</cp:revision>
  <dcterms:created xsi:type="dcterms:W3CDTF">2019-11-30T06:42:55Z</dcterms:created>
  <dcterms:modified xsi:type="dcterms:W3CDTF">2019-11-30T09:31:50Z</dcterms:modified>
</cp:coreProperties>
</file>