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7b6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C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s-C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s-C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s-CL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s-C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s-C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s-C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s-C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s-C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C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s-C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s-C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s-CL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s-C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s-C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s-C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s-C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ae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770040" y="2332440"/>
            <a:ext cx="7384680" cy="206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L" sz="7000" spc="-1" strike="noStrike">
                <a:solidFill>
                  <a:srgbClr val="3c3c3b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Proyecto Whatsapp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c3c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544680" y="667800"/>
            <a:ext cx="8166960" cy="490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L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Whatsapp-Web</a:t>
            </a:r>
            <a:endParaRPr b="0" lang="es-CL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4239000" y="4824000"/>
            <a:ext cx="664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14480">
            <a:solidFill>
              <a:srgbClr val="faae27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46" descr=""/>
          <p:cNvPicPr/>
          <p:nvPr/>
        </p:nvPicPr>
        <p:blipFill>
          <a:blip r:embed="rId1"/>
          <a:stretch/>
        </p:blipFill>
        <p:spPr>
          <a:xfrm>
            <a:off x="8506800" y="137880"/>
            <a:ext cx="484560" cy="484560"/>
          </a:xfrm>
          <a:prstGeom prst="rect">
            <a:avLst/>
          </a:prstGeom>
          <a:ln>
            <a:noFill/>
          </a:ln>
        </p:spPr>
      </p:pic>
      <p:sp>
        <p:nvSpPr>
          <p:cNvPr id="112" name="CustomShape 1"/>
          <p:cNvSpPr/>
          <p:nvPr/>
        </p:nvSpPr>
        <p:spPr>
          <a:xfrm>
            <a:off x="312840" y="537120"/>
            <a:ext cx="851976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s-CL" sz="2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Proyecto Whatsapp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389160" y="1195920"/>
            <a:ext cx="424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aae2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3"/>
          <p:cNvSpPr/>
          <p:nvPr/>
        </p:nvSpPr>
        <p:spPr>
          <a:xfrm>
            <a:off x="311760" y="1389960"/>
            <a:ext cx="8519760" cy="532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s-CL" sz="2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En este proyecto hay que replicar whatsapp web, se les entregará un kit con los recursos necesarios que deben utilizar </a:t>
            </a:r>
            <a:r>
              <a:rPr b="0" lang="es-CL" sz="2400" spc="-1" strike="noStrike">
                <a:solidFill>
                  <a:srgbClr val="faae27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(jQuery, Materialize, Bootstrap, FontAwesome).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1" lang="es-CL" sz="2400" spc="-1" strike="noStrike">
                <a:solidFill>
                  <a:srgbClr val="faae27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Instrucciones: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7560">
              <a:lnSpc>
                <a:spcPct val="115000"/>
              </a:lnSpc>
              <a:spcAft>
                <a:spcPts val="1599"/>
              </a:spcAft>
              <a:buClr>
                <a:srgbClr val="666666"/>
              </a:buClr>
              <a:buFont typeface="Raleway"/>
              <a:buChar char="●"/>
            </a:pPr>
            <a:r>
              <a:rPr b="0" lang="es-CL" sz="2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No tendrán acceso a internet.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7560">
              <a:lnSpc>
                <a:spcPct val="115000"/>
              </a:lnSpc>
              <a:spcAft>
                <a:spcPts val="1599"/>
              </a:spcAft>
              <a:buClr>
                <a:srgbClr val="666666"/>
              </a:buClr>
              <a:buFont typeface="Raleway"/>
              <a:buChar char="●"/>
            </a:pPr>
            <a:r>
              <a:rPr b="0" lang="es-CL" sz="2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No podrán comentar con sus compañeras de su código.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160">
              <a:lnSpc>
                <a:spcPct val="115000"/>
              </a:lnSpc>
              <a:spcAft>
                <a:spcPts val="1599"/>
              </a:spcAft>
              <a:buClr>
                <a:srgbClr val="666666"/>
              </a:buClr>
              <a:buFont typeface="Raleway"/>
              <a:buChar char="●"/>
            </a:pPr>
            <a:r>
              <a:rPr b="0" lang="es-CL" sz="2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Pueden utilizar jQuery o Javascript nativo.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160">
              <a:lnSpc>
                <a:spcPct val="115000"/>
              </a:lnSpc>
              <a:spcAft>
                <a:spcPts val="1599"/>
              </a:spcAft>
              <a:buClr>
                <a:srgbClr val="666666"/>
              </a:buClr>
              <a:buFont typeface="Raleway"/>
              <a:buChar char="●"/>
            </a:pPr>
            <a:r>
              <a:rPr b="0" lang="es-CL" sz="2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Pueden utilizar Bootstrap o Materialize.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154" descr=""/>
          <p:cNvPicPr/>
          <p:nvPr/>
        </p:nvPicPr>
        <p:blipFill>
          <a:blip r:embed="rId1"/>
          <a:stretch/>
        </p:blipFill>
        <p:spPr>
          <a:xfrm>
            <a:off x="8506800" y="137880"/>
            <a:ext cx="484560" cy="484560"/>
          </a:xfrm>
          <a:prstGeom prst="rect">
            <a:avLst/>
          </a:prstGeom>
          <a:ln>
            <a:noFill/>
          </a:ln>
        </p:spPr>
      </p:pic>
      <p:sp>
        <p:nvSpPr>
          <p:cNvPr id="116" name="CustomShape 1"/>
          <p:cNvSpPr/>
          <p:nvPr/>
        </p:nvSpPr>
        <p:spPr>
          <a:xfrm>
            <a:off x="311760" y="522000"/>
            <a:ext cx="851976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s-CL" sz="2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Proyecto Whatsapp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389160" y="1195920"/>
            <a:ext cx="424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aae2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3"/>
          <p:cNvSpPr/>
          <p:nvPr/>
        </p:nvSpPr>
        <p:spPr>
          <a:xfrm>
            <a:off x="311760" y="1389960"/>
            <a:ext cx="8342280" cy="53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80160">
              <a:lnSpc>
                <a:spcPct val="115000"/>
              </a:lnSpc>
              <a:spcAft>
                <a:spcPts val="1599"/>
              </a:spcAft>
              <a:buClr>
                <a:srgbClr val="666666"/>
              </a:buClr>
              <a:buFont typeface="Raleway"/>
              <a:buChar char="●"/>
            </a:pPr>
            <a:r>
              <a:rPr b="0" lang="es-CL" sz="2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Se debe permitir escribir mensajes en el </a:t>
            </a:r>
            <a:r>
              <a:rPr b="1" lang="es-CL" sz="2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input</a:t>
            </a:r>
            <a:r>
              <a:rPr b="0" lang="es-CL" sz="2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.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9" name="Shape 158" descr=""/>
          <p:cNvPicPr/>
          <p:nvPr/>
        </p:nvPicPr>
        <p:blipFill>
          <a:blip r:embed="rId2"/>
          <a:stretch/>
        </p:blipFill>
        <p:spPr>
          <a:xfrm>
            <a:off x="407160" y="2029680"/>
            <a:ext cx="8328960" cy="4522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Shape 163" descr=""/>
          <p:cNvPicPr/>
          <p:nvPr/>
        </p:nvPicPr>
        <p:blipFill>
          <a:blip r:embed="rId1"/>
          <a:stretch/>
        </p:blipFill>
        <p:spPr>
          <a:xfrm>
            <a:off x="8506800" y="137880"/>
            <a:ext cx="484560" cy="48456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311760" y="522000"/>
            <a:ext cx="851976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s-CL" sz="2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Proyecto Whatsapp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389160" y="1195920"/>
            <a:ext cx="424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aae2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3"/>
          <p:cNvSpPr/>
          <p:nvPr/>
        </p:nvSpPr>
        <p:spPr>
          <a:xfrm>
            <a:off x="311760" y="1389960"/>
            <a:ext cx="8342280" cy="8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80160">
              <a:lnSpc>
                <a:spcPct val="115000"/>
              </a:lnSpc>
              <a:spcAft>
                <a:spcPts val="1599"/>
              </a:spcAft>
              <a:buClr>
                <a:srgbClr val="666666"/>
              </a:buClr>
              <a:buFont typeface="Raleway"/>
              <a:buChar char="●"/>
            </a:pPr>
            <a:r>
              <a:rPr b="0" lang="es-CL" sz="2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Y enviarlos al chat con la </a:t>
            </a:r>
            <a:r>
              <a:rPr b="1" lang="es-CL" sz="2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tecla enter</a:t>
            </a:r>
            <a:r>
              <a:rPr b="0" lang="es-CL" sz="2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 o </a:t>
            </a:r>
            <a:r>
              <a:rPr b="1" lang="es-CL" sz="2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clic</a:t>
            </a:r>
            <a:r>
              <a:rPr b="0" lang="es-CL" sz="2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 en el ícono de micrófono.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4" name="Shape 167" descr=""/>
          <p:cNvPicPr/>
          <p:nvPr/>
        </p:nvPicPr>
        <p:blipFill>
          <a:blip r:embed="rId2"/>
          <a:stretch/>
        </p:blipFill>
        <p:spPr>
          <a:xfrm>
            <a:off x="579600" y="2345040"/>
            <a:ext cx="7984080" cy="4325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172" descr=""/>
          <p:cNvPicPr/>
          <p:nvPr/>
        </p:nvPicPr>
        <p:blipFill>
          <a:blip r:embed="rId1"/>
          <a:stretch/>
        </p:blipFill>
        <p:spPr>
          <a:xfrm>
            <a:off x="8506800" y="137880"/>
            <a:ext cx="484560" cy="484560"/>
          </a:xfrm>
          <a:prstGeom prst="rect">
            <a:avLst/>
          </a:prstGeom>
          <a:ln>
            <a:noFill/>
          </a:ln>
        </p:spPr>
      </p:pic>
      <p:sp>
        <p:nvSpPr>
          <p:cNvPr id="126" name="CustomShape 1"/>
          <p:cNvSpPr/>
          <p:nvPr/>
        </p:nvSpPr>
        <p:spPr>
          <a:xfrm>
            <a:off x="311760" y="522000"/>
            <a:ext cx="851976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s-CL" sz="2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Proyecto Whatsapp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89160" y="1195920"/>
            <a:ext cx="424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aae2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3"/>
          <p:cNvSpPr/>
          <p:nvPr/>
        </p:nvSpPr>
        <p:spPr>
          <a:xfrm>
            <a:off x="311760" y="1389960"/>
            <a:ext cx="8342280" cy="8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80160">
              <a:lnSpc>
                <a:spcPct val="115000"/>
              </a:lnSpc>
              <a:spcAft>
                <a:spcPts val="1599"/>
              </a:spcAft>
              <a:buClr>
                <a:srgbClr val="666666"/>
              </a:buClr>
              <a:buFont typeface="Raleway"/>
              <a:buChar char="●"/>
            </a:pPr>
            <a:r>
              <a:rPr b="0" lang="es-CL" sz="2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Extra: Dentro del mensaje se muestra la hora actual, este ítem es opcional.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Shape 176" descr=""/>
          <p:cNvPicPr/>
          <p:nvPr/>
        </p:nvPicPr>
        <p:blipFill>
          <a:blip r:embed="rId2"/>
          <a:stretch/>
        </p:blipFill>
        <p:spPr>
          <a:xfrm>
            <a:off x="648000" y="2379600"/>
            <a:ext cx="7846920" cy="4325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Shape 181" descr=""/>
          <p:cNvPicPr/>
          <p:nvPr/>
        </p:nvPicPr>
        <p:blipFill>
          <a:blip r:embed="rId1"/>
          <a:stretch/>
        </p:blipFill>
        <p:spPr>
          <a:xfrm>
            <a:off x="8506800" y="137880"/>
            <a:ext cx="484560" cy="484560"/>
          </a:xfrm>
          <a:prstGeom prst="rect">
            <a:avLst/>
          </a:prstGeom>
          <a:ln>
            <a:noFill/>
          </a:ln>
        </p:spPr>
      </p:pic>
      <p:sp>
        <p:nvSpPr>
          <p:cNvPr id="131" name="CustomShape 1"/>
          <p:cNvSpPr/>
          <p:nvPr/>
        </p:nvSpPr>
        <p:spPr>
          <a:xfrm>
            <a:off x="311760" y="522000"/>
            <a:ext cx="851976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s-CL" sz="2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Proyecto Whatsapp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89160" y="1195920"/>
            <a:ext cx="424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aae2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3"/>
          <p:cNvSpPr/>
          <p:nvPr/>
        </p:nvSpPr>
        <p:spPr>
          <a:xfrm>
            <a:off x="311760" y="1389960"/>
            <a:ext cx="8342280" cy="152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80160">
              <a:lnSpc>
                <a:spcPct val="115000"/>
              </a:lnSpc>
              <a:spcAft>
                <a:spcPts val="1599"/>
              </a:spcAft>
              <a:buClr>
                <a:srgbClr val="666666"/>
              </a:buClr>
              <a:buFont typeface="Raleway"/>
              <a:buChar char="●"/>
            </a:pPr>
            <a:r>
              <a:rPr b="0" lang="es-CL" sz="2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Al hacer clic en las conversaciones de los contactos se debe cargar la información y conversación de este. </a:t>
            </a:r>
            <a:r>
              <a:rPr b="0" lang="es-CL" sz="2400" spc="-1" strike="noStrike">
                <a:solidFill>
                  <a:srgbClr val="f7b617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(Nombre, foto, conversación).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4" name="Shape 185" descr=""/>
          <p:cNvPicPr/>
          <p:nvPr/>
        </p:nvPicPr>
        <p:blipFill>
          <a:blip r:embed="rId2"/>
          <a:stretch/>
        </p:blipFill>
        <p:spPr>
          <a:xfrm>
            <a:off x="1202760" y="2913840"/>
            <a:ext cx="6712560" cy="3638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90" descr=""/>
          <p:cNvPicPr/>
          <p:nvPr/>
        </p:nvPicPr>
        <p:blipFill>
          <a:blip r:embed="rId1"/>
          <a:stretch/>
        </p:blipFill>
        <p:spPr>
          <a:xfrm>
            <a:off x="8506800" y="137880"/>
            <a:ext cx="484560" cy="484560"/>
          </a:xfrm>
          <a:prstGeom prst="rect">
            <a:avLst/>
          </a:prstGeom>
          <a:ln>
            <a:noFill/>
          </a:ln>
        </p:spPr>
      </p:pic>
      <p:sp>
        <p:nvSpPr>
          <p:cNvPr id="136" name="CustomShape 1"/>
          <p:cNvSpPr/>
          <p:nvPr/>
        </p:nvSpPr>
        <p:spPr>
          <a:xfrm>
            <a:off x="311760" y="522000"/>
            <a:ext cx="851976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s-CL" sz="2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Proyecto Whatsapp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389160" y="1195920"/>
            <a:ext cx="424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aae2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3"/>
          <p:cNvSpPr/>
          <p:nvPr/>
        </p:nvSpPr>
        <p:spPr>
          <a:xfrm>
            <a:off x="311760" y="1389960"/>
            <a:ext cx="8342280" cy="152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80160">
              <a:lnSpc>
                <a:spcPct val="115000"/>
              </a:lnSpc>
              <a:spcAft>
                <a:spcPts val="1599"/>
              </a:spcAft>
              <a:buClr>
                <a:srgbClr val="666666"/>
              </a:buClr>
              <a:buFont typeface="Raleway"/>
              <a:buChar char="●"/>
            </a:pPr>
            <a:r>
              <a:rPr b="0" lang="es-CL" sz="2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También debe estar habilitado el input para enviar mensajes.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9" name="Shape 194" descr=""/>
          <p:cNvPicPr/>
          <p:nvPr/>
        </p:nvPicPr>
        <p:blipFill>
          <a:blip r:embed="rId2"/>
          <a:stretch/>
        </p:blipFill>
        <p:spPr>
          <a:xfrm>
            <a:off x="838080" y="2477880"/>
            <a:ext cx="7467480" cy="405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LibreOffice/5.2.6.2$MacOSX_X86_64 LibreOffice_project/a3100ed2409ebf1c212f5048fbe377c281438fdc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es-CL</dc:language>
  <cp:lastModifiedBy/>
  <dcterms:modified xsi:type="dcterms:W3CDTF">2017-12-14T15:58:58Z</dcterms:modified>
  <cp:revision>4</cp:revision>
  <dc:subject/>
  <dc:title/>
</cp:coreProperties>
</file>