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6" r:id="rId3"/>
    <p:sldId id="258" r:id="rId4"/>
    <p:sldId id="259" r:id="rId5"/>
    <p:sldId id="262" r:id="rId6"/>
    <p:sldId id="263" r:id="rId7"/>
    <p:sldId id="265" r:id="rId8"/>
    <p:sldId id="264" r:id="rId9"/>
    <p:sldId id="261"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5DF08-634D-42FB-BB6A-4EBE7B0D797E}" type="datetimeFigureOut">
              <a:rPr lang="en-US" smtClean="0"/>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36044-F5DF-48C7-B0C6-7F024681402F}" type="slidenum">
              <a:rPr lang="en-US" smtClean="0"/>
              <a:t>‹#›</a:t>
            </a:fld>
            <a:endParaRPr lang="en-US"/>
          </a:p>
        </p:txBody>
      </p:sp>
    </p:spTree>
    <p:extLst>
      <p:ext uri="{BB962C8B-B14F-4D97-AF65-F5344CB8AC3E}">
        <p14:creationId xmlns:p14="http://schemas.microsoft.com/office/powerpoint/2010/main" val="2039959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D8D7-E717-4E06-A226-D568F806E7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9737B4-EE29-43D8-B23D-2ED771D69A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7A20C-CC77-481F-BA2B-DD734C2F0A13}"/>
              </a:ext>
            </a:extLst>
          </p:cNvPr>
          <p:cNvSpPr>
            <a:spLocks noGrp="1"/>
          </p:cNvSpPr>
          <p:nvPr>
            <p:ph type="dt" sz="half" idx="10"/>
          </p:nvPr>
        </p:nvSpPr>
        <p:spPr/>
        <p:txBody>
          <a:bodyPr/>
          <a:lstStyle/>
          <a:p>
            <a:fld id="{EC29C7A5-A3F1-48FF-9C89-7DE6B26BE6A1}" type="datetime1">
              <a:rPr lang="en-US" smtClean="0"/>
              <a:t>11/29/2020</a:t>
            </a:fld>
            <a:endParaRPr lang="en-US"/>
          </a:p>
        </p:txBody>
      </p:sp>
      <p:sp>
        <p:nvSpPr>
          <p:cNvPr id="5" name="Footer Placeholder 4">
            <a:extLst>
              <a:ext uri="{FF2B5EF4-FFF2-40B4-BE49-F238E27FC236}">
                <a16:creationId xmlns:a16="http://schemas.microsoft.com/office/drawing/2014/main" id="{34AEB751-57A1-4D1E-9BAB-0B97C37DA0FA}"/>
              </a:ext>
            </a:extLst>
          </p:cNvPr>
          <p:cNvSpPr>
            <a:spLocks noGrp="1"/>
          </p:cNvSpPr>
          <p:nvPr>
            <p:ph type="ftr" sz="quarter" idx="11"/>
          </p:nvPr>
        </p:nvSpPr>
        <p:spPr/>
        <p:txBody>
          <a:bodyPr/>
          <a:lstStyle/>
          <a:p>
            <a:r>
              <a:rPr lang="en-US"/>
              <a:t>PDF Reader (Android App)</a:t>
            </a:r>
          </a:p>
        </p:txBody>
      </p:sp>
      <p:sp>
        <p:nvSpPr>
          <p:cNvPr id="6" name="Slide Number Placeholder 5">
            <a:extLst>
              <a:ext uri="{FF2B5EF4-FFF2-40B4-BE49-F238E27FC236}">
                <a16:creationId xmlns:a16="http://schemas.microsoft.com/office/drawing/2014/main" id="{1DDD7E65-8CE0-475B-A24D-46900CA7AE67}"/>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3385573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F6EA-4A01-440B-BD27-C10EE922F9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B6EA66-59B9-46A3-8A51-D7E2AB281F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854A8-FE83-43D5-80B6-3242D67AF74F}"/>
              </a:ext>
            </a:extLst>
          </p:cNvPr>
          <p:cNvSpPr>
            <a:spLocks noGrp="1"/>
          </p:cNvSpPr>
          <p:nvPr>
            <p:ph type="dt" sz="half" idx="10"/>
          </p:nvPr>
        </p:nvSpPr>
        <p:spPr/>
        <p:txBody>
          <a:bodyPr/>
          <a:lstStyle/>
          <a:p>
            <a:fld id="{8B2BC21A-0811-4DE2-A040-45EAD2D360FA}" type="datetime1">
              <a:rPr lang="en-US" smtClean="0"/>
              <a:t>11/29/2020</a:t>
            </a:fld>
            <a:endParaRPr lang="en-US"/>
          </a:p>
        </p:txBody>
      </p:sp>
      <p:sp>
        <p:nvSpPr>
          <p:cNvPr id="5" name="Footer Placeholder 4">
            <a:extLst>
              <a:ext uri="{FF2B5EF4-FFF2-40B4-BE49-F238E27FC236}">
                <a16:creationId xmlns:a16="http://schemas.microsoft.com/office/drawing/2014/main" id="{429C72DF-8E6D-4F14-95B7-EC48FF4B4CC0}"/>
              </a:ext>
            </a:extLst>
          </p:cNvPr>
          <p:cNvSpPr>
            <a:spLocks noGrp="1"/>
          </p:cNvSpPr>
          <p:nvPr>
            <p:ph type="ftr" sz="quarter" idx="11"/>
          </p:nvPr>
        </p:nvSpPr>
        <p:spPr/>
        <p:txBody>
          <a:bodyPr/>
          <a:lstStyle/>
          <a:p>
            <a:r>
              <a:rPr lang="en-US"/>
              <a:t>PDF Reader (Android App)</a:t>
            </a:r>
          </a:p>
        </p:txBody>
      </p:sp>
      <p:sp>
        <p:nvSpPr>
          <p:cNvPr id="6" name="Slide Number Placeholder 5">
            <a:extLst>
              <a:ext uri="{FF2B5EF4-FFF2-40B4-BE49-F238E27FC236}">
                <a16:creationId xmlns:a16="http://schemas.microsoft.com/office/drawing/2014/main" id="{FFFBD755-A93F-4DD4-B94F-17299DF5363B}"/>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350676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4990E-D53B-4E57-8A07-86003F3DF5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66411-89F9-49B1-9BCE-F9822573C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51C4C-48B8-4954-A6EA-2DB1298A530E}"/>
              </a:ext>
            </a:extLst>
          </p:cNvPr>
          <p:cNvSpPr>
            <a:spLocks noGrp="1"/>
          </p:cNvSpPr>
          <p:nvPr>
            <p:ph type="dt" sz="half" idx="10"/>
          </p:nvPr>
        </p:nvSpPr>
        <p:spPr/>
        <p:txBody>
          <a:bodyPr/>
          <a:lstStyle/>
          <a:p>
            <a:fld id="{13EE1126-984A-4CFF-98DD-256DB32420EC}" type="datetime1">
              <a:rPr lang="en-US" smtClean="0"/>
              <a:t>11/29/2020</a:t>
            </a:fld>
            <a:endParaRPr lang="en-US"/>
          </a:p>
        </p:txBody>
      </p:sp>
      <p:sp>
        <p:nvSpPr>
          <p:cNvPr id="5" name="Footer Placeholder 4">
            <a:extLst>
              <a:ext uri="{FF2B5EF4-FFF2-40B4-BE49-F238E27FC236}">
                <a16:creationId xmlns:a16="http://schemas.microsoft.com/office/drawing/2014/main" id="{7D409AB4-FFF8-4A36-8AF2-29A892BC16EF}"/>
              </a:ext>
            </a:extLst>
          </p:cNvPr>
          <p:cNvSpPr>
            <a:spLocks noGrp="1"/>
          </p:cNvSpPr>
          <p:nvPr>
            <p:ph type="ftr" sz="quarter" idx="11"/>
          </p:nvPr>
        </p:nvSpPr>
        <p:spPr/>
        <p:txBody>
          <a:bodyPr/>
          <a:lstStyle/>
          <a:p>
            <a:r>
              <a:rPr lang="en-US"/>
              <a:t>PDF Reader (Android App)</a:t>
            </a:r>
          </a:p>
        </p:txBody>
      </p:sp>
      <p:sp>
        <p:nvSpPr>
          <p:cNvPr id="6" name="Slide Number Placeholder 5">
            <a:extLst>
              <a:ext uri="{FF2B5EF4-FFF2-40B4-BE49-F238E27FC236}">
                <a16:creationId xmlns:a16="http://schemas.microsoft.com/office/drawing/2014/main" id="{7DAD8251-1F29-4B39-8383-3E3508512C24}"/>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199215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6D1B-83D8-40FE-9984-EFF1FC72E0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D3213-CAB1-43F0-9B31-29CDE00827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95A73-CD58-4DDD-ABEB-29AE65DA18EC}"/>
              </a:ext>
            </a:extLst>
          </p:cNvPr>
          <p:cNvSpPr>
            <a:spLocks noGrp="1"/>
          </p:cNvSpPr>
          <p:nvPr>
            <p:ph type="dt" sz="half" idx="10"/>
          </p:nvPr>
        </p:nvSpPr>
        <p:spPr/>
        <p:txBody>
          <a:bodyPr/>
          <a:lstStyle/>
          <a:p>
            <a:fld id="{31052389-8220-4740-B6EF-D94BA3AA08C7}" type="datetime1">
              <a:rPr lang="en-US" smtClean="0"/>
              <a:t>11/29/2020</a:t>
            </a:fld>
            <a:endParaRPr lang="en-US"/>
          </a:p>
        </p:txBody>
      </p:sp>
      <p:sp>
        <p:nvSpPr>
          <p:cNvPr id="5" name="Footer Placeholder 4">
            <a:extLst>
              <a:ext uri="{FF2B5EF4-FFF2-40B4-BE49-F238E27FC236}">
                <a16:creationId xmlns:a16="http://schemas.microsoft.com/office/drawing/2014/main" id="{C84164B2-5FF8-4509-BE79-4A32000ABFBA}"/>
              </a:ext>
            </a:extLst>
          </p:cNvPr>
          <p:cNvSpPr>
            <a:spLocks noGrp="1"/>
          </p:cNvSpPr>
          <p:nvPr>
            <p:ph type="ftr" sz="quarter" idx="11"/>
          </p:nvPr>
        </p:nvSpPr>
        <p:spPr/>
        <p:txBody>
          <a:bodyPr/>
          <a:lstStyle/>
          <a:p>
            <a:r>
              <a:rPr lang="en-US"/>
              <a:t>PDF Reader (Android App)</a:t>
            </a:r>
          </a:p>
        </p:txBody>
      </p:sp>
      <p:sp>
        <p:nvSpPr>
          <p:cNvPr id="6" name="Slide Number Placeholder 5">
            <a:extLst>
              <a:ext uri="{FF2B5EF4-FFF2-40B4-BE49-F238E27FC236}">
                <a16:creationId xmlns:a16="http://schemas.microsoft.com/office/drawing/2014/main" id="{DC51FD6F-55D9-40B2-8B41-B79484E3BB25}"/>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262655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EE4D-475F-446C-8B52-D9B52B583D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799C0C-E56E-4D5A-9166-AF0ABC057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ED184-6E55-4647-889D-DA9732A5D4A3}"/>
              </a:ext>
            </a:extLst>
          </p:cNvPr>
          <p:cNvSpPr>
            <a:spLocks noGrp="1"/>
          </p:cNvSpPr>
          <p:nvPr>
            <p:ph type="dt" sz="half" idx="10"/>
          </p:nvPr>
        </p:nvSpPr>
        <p:spPr/>
        <p:txBody>
          <a:bodyPr/>
          <a:lstStyle/>
          <a:p>
            <a:fld id="{BF4571E6-7DE4-4006-8E5F-2829D15C5AA9}" type="datetime1">
              <a:rPr lang="en-US" smtClean="0"/>
              <a:t>11/29/2020</a:t>
            </a:fld>
            <a:endParaRPr lang="en-US"/>
          </a:p>
        </p:txBody>
      </p:sp>
      <p:sp>
        <p:nvSpPr>
          <p:cNvPr id="5" name="Footer Placeholder 4">
            <a:extLst>
              <a:ext uri="{FF2B5EF4-FFF2-40B4-BE49-F238E27FC236}">
                <a16:creationId xmlns:a16="http://schemas.microsoft.com/office/drawing/2014/main" id="{7830B475-26AF-4FE4-A3DD-194A0ED95C6D}"/>
              </a:ext>
            </a:extLst>
          </p:cNvPr>
          <p:cNvSpPr>
            <a:spLocks noGrp="1"/>
          </p:cNvSpPr>
          <p:nvPr>
            <p:ph type="ftr" sz="quarter" idx="11"/>
          </p:nvPr>
        </p:nvSpPr>
        <p:spPr/>
        <p:txBody>
          <a:bodyPr/>
          <a:lstStyle/>
          <a:p>
            <a:r>
              <a:rPr lang="en-US"/>
              <a:t>PDF Reader (Android App)</a:t>
            </a:r>
          </a:p>
        </p:txBody>
      </p:sp>
      <p:sp>
        <p:nvSpPr>
          <p:cNvPr id="6" name="Slide Number Placeholder 5">
            <a:extLst>
              <a:ext uri="{FF2B5EF4-FFF2-40B4-BE49-F238E27FC236}">
                <a16:creationId xmlns:a16="http://schemas.microsoft.com/office/drawing/2014/main" id="{B0883E8A-61D2-45A1-B4CF-99D96566B616}"/>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277372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4F2F-C240-4FF6-BBB5-80CC57E9B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51C1A-054A-4E0C-81F3-0E9C80BBF2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0014CE-5466-4113-B56F-DA7A4AAAFD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4B5E3-9A1B-48D3-9109-6279A9C84C2E}"/>
              </a:ext>
            </a:extLst>
          </p:cNvPr>
          <p:cNvSpPr>
            <a:spLocks noGrp="1"/>
          </p:cNvSpPr>
          <p:nvPr>
            <p:ph type="dt" sz="half" idx="10"/>
          </p:nvPr>
        </p:nvSpPr>
        <p:spPr/>
        <p:txBody>
          <a:bodyPr/>
          <a:lstStyle/>
          <a:p>
            <a:fld id="{F986BD30-DE89-4FE1-90CA-E6C2D1302928}" type="datetime1">
              <a:rPr lang="en-US" smtClean="0"/>
              <a:t>11/29/2020</a:t>
            </a:fld>
            <a:endParaRPr lang="en-US"/>
          </a:p>
        </p:txBody>
      </p:sp>
      <p:sp>
        <p:nvSpPr>
          <p:cNvPr id="6" name="Footer Placeholder 5">
            <a:extLst>
              <a:ext uri="{FF2B5EF4-FFF2-40B4-BE49-F238E27FC236}">
                <a16:creationId xmlns:a16="http://schemas.microsoft.com/office/drawing/2014/main" id="{C42B28C8-391F-44F4-8CFD-3922DBAD6EDA}"/>
              </a:ext>
            </a:extLst>
          </p:cNvPr>
          <p:cNvSpPr>
            <a:spLocks noGrp="1"/>
          </p:cNvSpPr>
          <p:nvPr>
            <p:ph type="ftr" sz="quarter" idx="11"/>
          </p:nvPr>
        </p:nvSpPr>
        <p:spPr/>
        <p:txBody>
          <a:bodyPr/>
          <a:lstStyle/>
          <a:p>
            <a:r>
              <a:rPr lang="en-US"/>
              <a:t>PDF Reader (Android App)</a:t>
            </a:r>
          </a:p>
        </p:txBody>
      </p:sp>
      <p:sp>
        <p:nvSpPr>
          <p:cNvPr id="7" name="Slide Number Placeholder 6">
            <a:extLst>
              <a:ext uri="{FF2B5EF4-FFF2-40B4-BE49-F238E27FC236}">
                <a16:creationId xmlns:a16="http://schemas.microsoft.com/office/drawing/2014/main" id="{7634F46E-A96E-4FBE-9234-CD933F4CD4C7}"/>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306249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B31D-A7F0-4D2E-B75F-246E7BBA6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DF1D09-B966-433A-8320-5B4809682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9B179-6621-4A32-BB0F-EA7B83035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A11D07-E756-4001-BC15-9434268E6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BCCF7A-72D3-4161-919B-FFF64EBDF7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037DC-EAE8-4BC5-B5CE-5C6ED1492C58}"/>
              </a:ext>
            </a:extLst>
          </p:cNvPr>
          <p:cNvSpPr>
            <a:spLocks noGrp="1"/>
          </p:cNvSpPr>
          <p:nvPr>
            <p:ph type="dt" sz="half" idx="10"/>
          </p:nvPr>
        </p:nvSpPr>
        <p:spPr/>
        <p:txBody>
          <a:bodyPr/>
          <a:lstStyle/>
          <a:p>
            <a:fld id="{B69F590F-F35C-48FC-8F25-767070FA94DB}" type="datetime1">
              <a:rPr lang="en-US" smtClean="0"/>
              <a:t>11/29/2020</a:t>
            </a:fld>
            <a:endParaRPr lang="en-US"/>
          </a:p>
        </p:txBody>
      </p:sp>
      <p:sp>
        <p:nvSpPr>
          <p:cNvPr id="8" name="Footer Placeholder 7">
            <a:extLst>
              <a:ext uri="{FF2B5EF4-FFF2-40B4-BE49-F238E27FC236}">
                <a16:creationId xmlns:a16="http://schemas.microsoft.com/office/drawing/2014/main" id="{289708C5-5969-4368-86E2-A17EB9853B3D}"/>
              </a:ext>
            </a:extLst>
          </p:cNvPr>
          <p:cNvSpPr>
            <a:spLocks noGrp="1"/>
          </p:cNvSpPr>
          <p:nvPr>
            <p:ph type="ftr" sz="quarter" idx="11"/>
          </p:nvPr>
        </p:nvSpPr>
        <p:spPr/>
        <p:txBody>
          <a:bodyPr/>
          <a:lstStyle/>
          <a:p>
            <a:r>
              <a:rPr lang="en-US"/>
              <a:t>PDF Reader (Android App)</a:t>
            </a:r>
          </a:p>
        </p:txBody>
      </p:sp>
      <p:sp>
        <p:nvSpPr>
          <p:cNvPr id="9" name="Slide Number Placeholder 8">
            <a:extLst>
              <a:ext uri="{FF2B5EF4-FFF2-40B4-BE49-F238E27FC236}">
                <a16:creationId xmlns:a16="http://schemas.microsoft.com/office/drawing/2014/main" id="{C493A39A-D928-4C10-BF19-F9EF04BD847A}"/>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200676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7C89-C375-46AF-B122-4B1C3AEF9D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45558-0CBB-407A-B148-7167B0986B34}"/>
              </a:ext>
            </a:extLst>
          </p:cNvPr>
          <p:cNvSpPr>
            <a:spLocks noGrp="1"/>
          </p:cNvSpPr>
          <p:nvPr>
            <p:ph type="dt" sz="half" idx="10"/>
          </p:nvPr>
        </p:nvSpPr>
        <p:spPr/>
        <p:txBody>
          <a:bodyPr/>
          <a:lstStyle/>
          <a:p>
            <a:fld id="{D8955269-E3DD-4D92-8B66-63505899B5FE}" type="datetime1">
              <a:rPr lang="en-US" smtClean="0"/>
              <a:t>11/29/2020</a:t>
            </a:fld>
            <a:endParaRPr lang="en-US"/>
          </a:p>
        </p:txBody>
      </p:sp>
      <p:sp>
        <p:nvSpPr>
          <p:cNvPr id="4" name="Footer Placeholder 3">
            <a:extLst>
              <a:ext uri="{FF2B5EF4-FFF2-40B4-BE49-F238E27FC236}">
                <a16:creationId xmlns:a16="http://schemas.microsoft.com/office/drawing/2014/main" id="{169E2B4E-8B63-4709-8816-A5A3BAD4B2E5}"/>
              </a:ext>
            </a:extLst>
          </p:cNvPr>
          <p:cNvSpPr>
            <a:spLocks noGrp="1"/>
          </p:cNvSpPr>
          <p:nvPr>
            <p:ph type="ftr" sz="quarter" idx="11"/>
          </p:nvPr>
        </p:nvSpPr>
        <p:spPr/>
        <p:txBody>
          <a:bodyPr/>
          <a:lstStyle/>
          <a:p>
            <a:r>
              <a:rPr lang="en-US"/>
              <a:t>PDF Reader (Android App)</a:t>
            </a:r>
          </a:p>
        </p:txBody>
      </p:sp>
      <p:sp>
        <p:nvSpPr>
          <p:cNvPr id="5" name="Slide Number Placeholder 4">
            <a:extLst>
              <a:ext uri="{FF2B5EF4-FFF2-40B4-BE49-F238E27FC236}">
                <a16:creationId xmlns:a16="http://schemas.microsoft.com/office/drawing/2014/main" id="{039E4795-C74E-4E49-A829-015159682867}"/>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49837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C08997-7803-49F8-B6CE-308978E16653}"/>
              </a:ext>
            </a:extLst>
          </p:cNvPr>
          <p:cNvSpPr>
            <a:spLocks noGrp="1"/>
          </p:cNvSpPr>
          <p:nvPr>
            <p:ph type="dt" sz="half" idx="10"/>
          </p:nvPr>
        </p:nvSpPr>
        <p:spPr/>
        <p:txBody>
          <a:bodyPr/>
          <a:lstStyle/>
          <a:p>
            <a:fld id="{FDC5ECD9-F763-429B-821D-430AEEE33700}" type="datetime1">
              <a:rPr lang="en-US" smtClean="0"/>
              <a:t>11/29/2020</a:t>
            </a:fld>
            <a:endParaRPr lang="en-US"/>
          </a:p>
        </p:txBody>
      </p:sp>
      <p:sp>
        <p:nvSpPr>
          <p:cNvPr id="3" name="Footer Placeholder 2">
            <a:extLst>
              <a:ext uri="{FF2B5EF4-FFF2-40B4-BE49-F238E27FC236}">
                <a16:creationId xmlns:a16="http://schemas.microsoft.com/office/drawing/2014/main" id="{798013EA-A366-46E8-BF64-EE916A71CE22}"/>
              </a:ext>
            </a:extLst>
          </p:cNvPr>
          <p:cNvSpPr>
            <a:spLocks noGrp="1"/>
          </p:cNvSpPr>
          <p:nvPr>
            <p:ph type="ftr" sz="quarter" idx="11"/>
          </p:nvPr>
        </p:nvSpPr>
        <p:spPr/>
        <p:txBody>
          <a:bodyPr/>
          <a:lstStyle/>
          <a:p>
            <a:r>
              <a:rPr lang="en-US"/>
              <a:t>PDF Reader (Android App)</a:t>
            </a:r>
          </a:p>
        </p:txBody>
      </p:sp>
      <p:sp>
        <p:nvSpPr>
          <p:cNvPr id="4" name="Slide Number Placeholder 3">
            <a:extLst>
              <a:ext uri="{FF2B5EF4-FFF2-40B4-BE49-F238E27FC236}">
                <a16:creationId xmlns:a16="http://schemas.microsoft.com/office/drawing/2014/main" id="{A66DCE78-DF36-4482-B39E-465153E306D6}"/>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422785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6C74-FFB5-4C81-989E-A1506C324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04323-EE09-4D89-818E-998D22D9D7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B93EFD-0F17-443C-AC24-6D4A651FE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6FE89-D401-4870-A86B-0245DF028E29}"/>
              </a:ext>
            </a:extLst>
          </p:cNvPr>
          <p:cNvSpPr>
            <a:spLocks noGrp="1"/>
          </p:cNvSpPr>
          <p:nvPr>
            <p:ph type="dt" sz="half" idx="10"/>
          </p:nvPr>
        </p:nvSpPr>
        <p:spPr/>
        <p:txBody>
          <a:bodyPr/>
          <a:lstStyle/>
          <a:p>
            <a:fld id="{6B493F41-385C-43EE-B1BF-9DA9C4EB4B63}" type="datetime1">
              <a:rPr lang="en-US" smtClean="0"/>
              <a:t>11/29/2020</a:t>
            </a:fld>
            <a:endParaRPr lang="en-US"/>
          </a:p>
        </p:txBody>
      </p:sp>
      <p:sp>
        <p:nvSpPr>
          <p:cNvPr id="6" name="Footer Placeholder 5">
            <a:extLst>
              <a:ext uri="{FF2B5EF4-FFF2-40B4-BE49-F238E27FC236}">
                <a16:creationId xmlns:a16="http://schemas.microsoft.com/office/drawing/2014/main" id="{9D989DA3-75A5-4318-9DAB-D60096ED09C7}"/>
              </a:ext>
            </a:extLst>
          </p:cNvPr>
          <p:cNvSpPr>
            <a:spLocks noGrp="1"/>
          </p:cNvSpPr>
          <p:nvPr>
            <p:ph type="ftr" sz="quarter" idx="11"/>
          </p:nvPr>
        </p:nvSpPr>
        <p:spPr/>
        <p:txBody>
          <a:bodyPr/>
          <a:lstStyle/>
          <a:p>
            <a:r>
              <a:rPr lang="en-US"/>
              <a:t>PDF Reader (Android App)</a:t>
            </a:r>
          </a:p>
        </p:txBody>
      </p:sp>
      <p:sp>
        <p:nvSpPr>
          <p:cNvPr id="7" name="Slide Number Placeholder 6">
            <a:extLst>
              <a:ext uri="{FF2B5EF4-FFF2-40B4-BE49-F238E27FC236}">
                <a16:creationId xmlns:a16="http://schemas.microsoft.com/office/drawing/2014/main" id="{980617FA-9358-4254-8F18-8F3FF0D34B24}"/>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361934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2E3E-9DA7-438E-B122-DF0FD0104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FCFFB8-B761-42B8-900A-C6B977CD5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7F6F22-1712-4F8B-B23D-FD48B5CD3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3BCC0-ABE0-4826-B27D-B2DD6ED0E543}"/>
              </a:ext>
            </a:extLst>
          </p:cNvPr>
          <p:cNvSpPr>
            <a:spLocks noGrp="1"/>
          </p:cNvSpPr>
          <p:nvPr>
            <p:ph type="dt" sz="half" idx="10"/>
          </p:nvPr>
        </p:nvSpPr>
        <p:spPr/>
        <p:txBody>
          <a:bodyPr/>
          <a:lstStyle/>
          <a:p>
            <a:fld id="{EC447810-E471-4838-BF9B-EB15CF833F11}" type="datetime1">
              <a:rPr lang="en-US" smtClean="0"/>
              <a:t>11/29/2020</a:t>
            </a:fld>
            <a:endParaRPr lang="en-US"/>
          </a:p>
        </p:txBody>
      </p:sp>
      <p:sp>
        <p:nvSpPr>
          <p:cNvPr id="6" name="Footer Placeholder 5">
            <a:extLst>
              <a:ext uri="{FF2B5EF4-FFF2-40B4-BE49-F238E27FC236}">
                <a16:creationId xmlns:a16="http://schemas.microsoft.com/office/drawing/2014/main" id="{1A97D18D-E237-4452-BE08-7993501E1FDB}"/>
              </a:ext>
            </a:extLst>
          </p:cNvPr>
          <p:cNvSpPr>
            <a:spLocks noGrp="1"/>
          </p:cNvSpPr>
          <p:nvPr>
            <p:ph type="ftr" sz="quarter" idx="11"/>
          </p:nvPr>
        </p:nvSpPr>
        <p:spPr/>
        <p:txBody>
          <a:bodyPr/>
          <a:lstStyle/>
          <a:p>
            <a:r>
              <a:rPr lang="en-US"/>
              <a:t>PDF Reader (Android App)</a:t>
            </a:r>
          </a:p>
        </p:txBody>
      </p:sp>
      <p:sp>
        <p:nvSpPr>
          <p:cNvPr id="7" name="Slide Number Placeholder 6">
            <a:extLst>
              <a:ext uri="{FF2B5EF4-FFF2-40B4-BE49-F238E27FC236}">
                <a16:creationId xmlns:a16="http://schemas.microsoft.com/office/drawing/2014/main" id="{3A141B3E-02D5-4EA2-BBD3-986B1806D4B6}"/>
              </a:ext>
            </a:extLst>
          </p:cNvPr>
          <p:cNvSpPr>
            <a:spLocks noGrp="1"/>
          </p:cNvSpPr>
          <p:nvPr>
            <p:ph type="sldNum" sz="quarter" idx="12"/>
          </p:nvPr>
        </p:nvSpPr>
        <p:spPr/>
        <p:txBody>
          <a:bodyPr/>
          <a:lstStyle/>
          <a:p>
            <a:fld id="{FF75D5D5-9405-4434-B80E-D184DDE1EE6E}" type="slidenum">
              <a:rPr lang="en-US" smtClean="0"/>
              <a:t>‹#›</a:t>
            </a:fld>
            <a:endParaRPr lang="en-US"/>
          </a:p>
        </p:txBody>
      </p:sp>
    </p:spTree>
    <p:extLst>
      <p:ext uri="{BB962C8B-B14F-4D97-AF65-F5344CB8AC3E}">
        <p14:creationId xmlns:p14="http://schemas.microsoft.com/office/powerpoint/2010/main" val="40834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F48C0-D6F2-471C-AFB0-D4DBD25566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FADF00-C651-4A1B-8E33-27EEAB4364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DE967-665B-42AA-985E-0C385CCC2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74D14-1A08-484A-8AB0-208AEE639CA3}" type="datetime1">
              <a:rPr lang="en-US" smtClean="0"/>
              <a:t>11/29/2020</a:t>
            </a:fld>
            <a:endParaRPr lang="en-US"/>
          </a:p>
        </p:txBody>
      </p:sp>
      <p:sp>
        <p:nvSpPr>
          <p:cNvPr id="5" name="Footer Placeholder 4">
            <a:extLst>
              <a:ext uri="{FF2B5EF4-FFF2-40B4-BE49-F238E27FC236}">
                <a16:creationId xmlns:a16="http://schemas.microsoft.com/office/drawing/2014/main" id="{EC8DB326-8582-4F88-9AAA-205E7E3F86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PDF Reader (Android App)</a:t>
            </a:r>
          </a:p>
        </p:txBody>
      </p:sp>
      <p:sp>
        <p:nvSpPr>
          <p:cNvPr id="6" name="Slide Number Placeholder 5">
            <a:extLst>
              <a:ext uri="{FF2B5EF4-FFF2-40B4-BE49-F238E27FC236}">
                <a16:creationId xmlns:a16="http://schemas.microsoft.com/office/drawing/2014/main" id="{ED1511B3-6692-41AD-9E2C-6D607EF36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D5D5-9405-4434-B80E-D184DDE1EE6E}" type="slidenum">
              <a:rPr lang="en-US" smtClean="0"/>
              <a:t>‹#›</a:t>
            </a:fld>
            <a:endParaRPr lang="en-US"/>
          </a:p>
        </p:txBody>
      </p:sp>
    </p:spTree>
    <p:extLst>
      <p:ext uri="{BB962C8B-B14F-4D97-AF65-F5344CB8AC3E}">
        <p14:creationId xmlns:p14="http://schemas.microsoft.com/office/powerpoint/2010/main" val="4024024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1345CF-17C9-42E6-9E12-C20C3B981E81}"/>
              </a:ext>
            </a:extLst>
          </p:cNvPr>
          <p:cNvSpPr txBox="1"/>
          <p:nvPr/>
        </p:nvSpPr>
        <p:spPr>
          <a:xfrm>
            <a:off x="965546" y="1193312"/>
            <a:ext cx="10249070" cy="461665"/>
          </a:xfrm>
          <a:prstGeom prst="rect">
            <a:avLst/>
          </a:prstGeom>
          <a:noFill/>
          <a:effectLst>
            <a:outerShdw blurRad="50800" dist="38100" dir="2700000" algn="tl" rotWithShape="0">
              <a:prstClr val="black">
                <a:alpha val="40000"/>
              </a:prstClr>
            </a:outerShdw>
            <a:reflection blurRad="6350" stA="50000" endA="275" endPos="40000" dist="101600" dir="5400000" sy="-100000" algn="bl" rotWithShape="0"/>
          </a:effectLst>
        </p:spPr>
        <p:txBody>
          <a:bodyPr wrap="square" rtlCol="0">
            <a:spAutoFit/>
          </a:bodyPr>
          <a:lstStyle/>
          <a:p>
            <a:pPr lvl="1"/>
            <a:r>
              <a:rPr lang="en-US" sz="2400" spc="300" dirty="0">
                <a:latin typeface="Tahoma" panose="020B0604030504040204" pitchFamily="34" charset="0"/>
                <a:ea typeface="Tahoma" panose="020B0604030504040204" pitchFamily="34" charset="0"/>
                <a:cs typeface="Tahoma" panose="020B0604030504040204" pitchFamily="34" charset="0"/>
              </a:rPr>
              <a:t>Bangladesh Army University of Science and Technology</a:t>
            </a:r>
          </a:p>
        </p:txBody>
      </p:sp>
      <p:pic>
        <p:nvPicPr>
          <p:cNvPr id="6" name="Picture 5">
            <a:extLst>
              <a:ext uri="{FF2B5EF4-FFF2-40B4-BE49-F238E27FC236}">
                <a16:creationId xmlns:a16="http://schemas.microsoft.com/office/drawing/2014/main" id="{081E74B2-9DC5-4C37-A707-FA5D34548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025" y="157550"/>
            <a:ext cx="1013663" cy="1048128"/>
          </a:xfrm>
          <a:prstGeom prst="rect">
            <a:avLst/>
          </a:prstGeom>
        </p:spPr>
      </p:pic>
      <p:sp>
        <p:nvSpPr>
          <p:cNvPr id="7" name="TextBox 6">
            <a:extLst>
              <a:ext uri="{FF2B5EF4-FFF2-40B4-BE49-F238E27FC236}">
                <a16:creationId xmlns:a16="http://schemas.microsoft.com/office/drawing/2014/main" id="{6D6F493A-F924-45F9-B83F-C5851C108D95}"/>
              </a:ext>
            </a:extLst>
          </p:cNvPr>
          <p:cNvSpPr txBox="1"/>
          <p:nvPr/>
        </p:nvSpPr>
        <p:spPr>
          <a:xfrm>
            <a:off x="4393598" y="2004589"/>
            <a:ext cx="4156179"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Project: </a:t>
            </a:r>
            <a:r>
              <a:rPr lang="en-US" dirty="0">
                <a:latin typeface="Tahoma" panose="020B0604030504040204" pitchFamily="34" charset="0"/>
                <a:ea typeface="Tahoma" panose="020B0604030504040204" pitchFamily="34" charset="0"/>
                <a:cs typeface="Tahoma" panose="020B0604030504040204" pitchFamily="34" charset="0"/>
              </a:rPr>
              <a:t>Pdf Reader (Android App)</a:t>
            </a:r>
          </a:p>
        </p:txBody>
      </p:sp>
      <p:sp>
        <p:nvSpPr>
          <p:cNvPr id="8" name="TextBox 7">
            <a:extLst>
              <a:ext uri="{FF2B5EF4-FFF2-40B4-BE49-F238E27FC236}">
                <a16:creationId xmlns:a16="http://schemas.microsoft.com/office/drawing/2014/main" id="{A91FA1BB-E904-4F2E-9A31-27AD36495CD5}"/>
              </a:ext>
            </a:extLst>
          </p:cNvPr>
          <p:cNvSpPr txBox="1"/>
          <p:nvPr/>
        </p:nvSpPr>
        <p:spPr>
          <a:xfrm>
            <a:off x="701071" y="2957379"/>
            <a:ext cx="2565779" cy="369332"/>
          </a:xfrm>
          <a:prstGeom prst="rect">
            <a:avLst/>
          </a:prstGeom>
          <a:noFill/>
        </p:spPr>
        <p:txBody>
          <a:bodyPr wrap="square" rtlCol="0">
            <a:spAutoFit/>
          </a:bodyPr>
          <a:lstStyle/>
          <a:p>
            <a:r>
              <a:rPr lang="en-US" b="1" dirty="0"/>
              <a:t>Course Code:</a:t>
            </a:r>
            <a:r>
              <a:rPr lang="en-US" dirty="0"/>
              <a:t> CSE 2200</a:t>
            </a:r>
          </a:p>
        </p:txBody>
      </p:sp>
      <p:sp>
        <p:nvSpPr>
          <p:cNvPr id="10" name="TextBox 9">
            <a:extLst>
              <a:ext uri="{FF2B5EF4-FFF2-40B4-BE49-F238E27FC236}">
                <a16:creationId xmlns:a16="http://schemas.microsoft.com/office/drawing/2014/main" id="{09A90A80-0527-400F-BBC8-42B8B370DF9C}"/>
              </a:ext>
            </a:extLst>
          </p:cNvPr>
          <p:cNvSpPr txBox="1"/>
          <p:nvPr/>
        </p:nvSpPr>
        <p:spPr>
          <a:xfrm>
            <a:off x="701071" y="3346624"/>
            <a:ext cx="4678532" cy="369332"/>
          </a:xfrm>
          <a:prstGeom prst="rect">
            <a:avLst/>
          </a:prstGeom>
          <a:noFill/>
        </p:spPr>
        <p:txBody>
          <a:bodyPr wrap="square" rtlCol="0">
            <a:spAutoFit/>
          </a:bodyPr>
          <a:lstStyle/>
          <a:p>
            <a:r>
              <a:rPr lang="en-US" b="1" dirty="0"/>
              <a:t>Course Title:</a:t>
            </a:r>
            <a:r>
              <a:rPr lang="en-US" dirty="0"/>
              <a:t> Software Development Project II</a:t>
            </a:r>
          </a:p>
        </p:txBody>
      </p:sp>
      <p:sp>
        <p:nvSpPr>
          <p:cNvPr id="2" name="TextBox 1">
            <a:extLst>
              <a:ext uri="{FF2B5EF4-FFF2-40B4-BE49-F238E27FC236}">
                <a16:creationId xmlns:a16="http://schemas.microsoft.com/office/drawing/2014/main" id="{F4AE08BC-5DC5-4C9C-870D-7A563A72BAF5}"/>
              </a:ext>
            </a:extLst>
          </p:cNvPr>
          <p:cNvSpPr txBox="1"/>
          <p:nvPr/>
        </p:nvSpPr>
        <p:spPr>
          <a:xfrm>
            <a:off x="790113" y="4003829"/>
            <a:ext cx="4074850" cy="2585323"/>
          </a:xfrm>
          <a:prstGeom prst="rect">
            <a:avLst/>
          </a:prstGeom>
          <a:noFill/>
        </p:spPr>
        <p:txBody>
          <a:bodyPr wrap="square" rtlCol="0">
            <a:spAutoFit/>
          </a:bodyPr>
          <a:lstStyle/>
          <a:p>
            <a:r>
              <a:rPr lang="en-US" b="1" dirty="0"/>
              <a:t>Submitted by:</a:t>
            </a:r>
          </a:p>
          <a:p>
            <a:endParaRPr lang="en-US" dirty="0"/>
          </a:p>
          <a:p>
            <a:pPr lvl="1"/>
            <a:r>
              <a:rPr lang="en-US" b="1" dirty="0"/>
              <a:t>Name: </a:t>
            </a:r>
            <a:r>
              <a:rPr lang="en-US" dirty="0"/>
              <a:t>Tazrian Billah</a:t>
            </a:r>
          </a:p>
          <a:p>
            <a:pPr lvl="1"/>
            <a:r>
              <a:rPr lang="en-US" b="1" dirty="0"/>
              <a:t>Roll: </a:t>
            </a:r>
            <a:r>
              <a:rPr lang="en-US" dirty="0"/>
              <a:t>180201069</a:t>
            </a:r>
          </a:p>
          <a:p>
            <a:pPr lvl="1"/>
            <a:r>
              <a:rPr lang="en-US" b="1" dirty="0"/>
              <a:t>Batch: </a:t>
            </a:r>
            <a:r>
              <a:rPr lang="en-US" dirty="0"/>
              <a:t>8th</a:t>
            </a:r>
          </a:p>
          <a:p>
            <a:pPr lvl="1"/>
            <a:r>
              <a:rPr lang="en-US" b="1" dirty="0"/>
              <a:t>Level: </a:t>
            </a:r>
            <a:r>
              <a:rPr lang="en-US" dirty="0"/>
              <a:t>2</a:t>
            </a:r>
          </a:p>
          <a:p>
            <a:pPr lvl="1"/>
            <a:r>
              <a:rPr lang="en-US" b="1" dirty="0"/>
              <a:t>Term: </a:t>
            </a:r>
            <a:r>
              <a:rPr lang="en-US" dirty="0"/>
              <a:t>II</a:t>
            </a:r>
          </a:p>
          <a:p>
            <a:pPr lvl="1"/>
            <a:r>
              <a:rPr lang="en-US" b="1" dirty="0"/>
              <a:t>Sec and Group: </a:t>
            </a:r>
            <a:r>
              <a:rPr lang="en-US" dirty="0"/>
              <a:t>A Sec, G2</a:t>
            </a:r>
          </a:p>
          <a:p>
            <a:pPr lvl="1"/>
            <a:r>
              <a:rPr lang="en-US" dirty="0"/>
              <a:t>Dept. of CSE, BAUST.</a:t>
            </a:r>
          </a:p>
        </p:txBody>
      </p:sp>
      <p:sp>
        <p:nvSpPr>
          <p:cNvPr id="3" name="TextBox 2">
            <a:extLst>
              <a:ext uri="{FF2B5EF4-FFF2-40B4-BE49-F238E27FC236}">
                <a16:creationId xmlns:a16="http://schemas.microsoft.com/office/drawing/2014/main" id="{0FA1E912-D1DE-4D05-AD72-41DCD53A274F}"/>
              </a:ext>
            </a:extLst>
          </p:cNvPr>
          <p:cNvSpPr txBox="1"/>
          <p:nvPr/>
        </p:nvSpPr>
        <p:spPr>
          <a:xfrm>
            <a:off x="6853561" y="4003829"/>
            <a:ext cx="4548326" cy="2585323"/>
          </a:xfrm>
          <a:prstGeom prst="rect">
            <a:avLst/>
          </a:prstGeom>
          <a:noFill/>
        </p:spPr>
        <p:txBody>
          <a:bodyPr wrap="square" rtlCol="0">
            <a:spAutoFit/>
          </a:bodyPr>
          <a:lstStyle/>
          <a:p>
            <a:r>
              <a:rPr lang="en-US" b="1" dirty="0"/>
              <a:t>Supervised By:</a:t>
            </a:r>
          </a:p>
          <a:p>
            <a:endParaRPr lang="en-US" b="1" dirty="0"/>
          </a:p>
          <a:p>
            <a:pPr lvl="1"/>
            <a:r>
              <a:rPr lang="en-US" dirty="0"/>
              <a:t>Md. Toukir Ahmed</a:t>
            </a:r>
          </a:p>
          <a:p>
            <a:pPr lvl="1"/>
            <a:r>
              <a:rPr lang="en-US" dirty="0"/>
              <a:t>Lecturer,</a:t>
            </a:r>
          </a:p>
          <a:p>
            <a:pPr lvl="1"/>
            <a:r>
              <a:rPr lang="en-US" dirty="0"/>
              <a:t>Dept. of Computer Science and Engineering,</a:t>
            </a:r>
          </a:p>
          <a:p>
            <a:pPr lvl="1"/>
            <a:r>
              <a:rPr lang="en-US" dirty="0"/>
              <a:t>Bangladesh Army University of Science &amp; Technology (BAUST),</a:t>
            </a:r>
          </a:p>
          <a:p>
            <a:pPr lvl="1"/>
            <a:r>
              <a:rPr lang="en-US" dirty="0"/>
              <a:t>Saidpur Cantonment, Saidpur, Nilphamari</a:t>
            </a:r>
          </a:p>
        </p:txBody>
      </p:sp>
      <p:sp>
        <p:nvSpPr>
          <p:cNvPr id="12" name="Rectangle 11">
            <a:extLst>
              <a:ext uri="{FF2B5EF4-FFF2-40B4-BE49-F238E27FC236}">
                <a16:creationId xmlns:a16="http://schemas.microsoft.com/office/drawing/2014/main" id="{0D9C9F1A-D902-4651-8400-3BDE64837BB7}"/>
              </a:ext>
            </a:extLst>
          </p:cNvPr>
          <p:cNvSpPr/>
          <p:nvPr/>
        </p:nvSpPr>
        <p:spPr>
          <a:xfrm>
            <a:off x="88777" y="79899"/>
            <a:ext cx="11882399" cy="6694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8C9B1815-2799-4387-AF0B-6BCB03B48F22}"/>
              </a:ext>
            </a:extLst>
          </p:cNvPr>
          <p:cNvSpPr>
            <a:spLocks noGrp="1"/>
          </p:cNvSpPr>
          <p:nvPr>
            <p:ph type="dt" sz="half" idx="10"/>
          </p:nvPr>
        </p:nvSpPr>
        <p:spPr/>
        <p:txBody>
          <a:bodyPr/>
          <a:lstStyle/>
          <a:p>
            <a:fld id="{885EA112-3D38-4E4F-8510-72E468192679}" type="datetime1">
              <a:rPr lang="en-US" smtClean="0"/>
              <a:t>11/29/2020</a:t>
            </a:fld>
            <a:endParaRPr lang="en-US"/>
          </a:p>
        </p:txBody>
      </p:sp>
      <p:sp>
        <p:nvSpPr>
          <p:cNvPr id="9" name="Footer Placeholder 8">
            <a:extLst>
              <a:ext uri="{FF2B5EF4-FFF2-40B4-BE49-F238E27FC236}">
                <a16:creationId xmlns:a16="http://schemas.microsoft.com/office/drawing/2014/main" id="{85A82DA6-E5AA-41F0-A7B3-5AA8CB47DD9A}"/>
              </a:ext>
            </a:extLst>
          </p:cNvPr>
          <p:cNvSpPr>
            <a:spLocks noGrp="1"/>
          </p:cNvSpPr>
          <p:nvPr>
            <p:ph type="ftr" sz="quarter" idx="11"/>
          </p:nvPr>
        </p:nvSpPr>
        <p:spPr/>
        <p:txBody>
          <a:bodyPr/>
          <a:lstStyle/>
          <a:p>
            <a:r>
              <a:rPr lang="en-US"/>
              <a:t>PDF Reader (Android App)</a:t>
            </a:r>
          </a:p>
        </p:txBody>
      </p:sp>
      <p:sp>
        <p:nvSpPr>
          <p:cNvPr id="11" name="Slide Number Placeholder 10">
            <a:extLst>
              <a:ext uri="{FF2B5EF4-FFF2-40B4-BE49-F238E27FC236}">
                <a16:creationId xmlns:a16="http://schemas.microsoft.com/office/drawing/2014/main" id="{FE6244FD-0062-40F6-81D9-A911A4D4595A}"/>
              </a:ext>
            </a:extLst>
          </p:cNvPr>
          <p:cNvSpPr>
            <a:spLocks noGrp="1"/>
          </p:cNvSpPr>
          <p:nvPr>
            <p:ph type="sldNum" sz="quarter" idx="12"/>
          </p:nvPr>
        </p:nvSpPr>
        <p:spPr/>
        <p:txBody>
          <a:bodyPr/>
          <a:lstStyle/>
          <a:p>
            <a:fld id="{FF75D5D5-9405-4434-B80E-D184DDE1EE6E}" type="slidenum">
              <a:rPr lang="en-US" smtClean="0"/>
              <a:t>1</a:t>
            </a:fld>
            <a:endParaRPr lang="en-US"/>
          </a:p>
        </p:txBody>
      </p:sp>
    </p:spTree>
    <p:extLst>
      <p:ext uri="{BB962C8B-B14F-4D97-AF65-F5344CB8AC3E}">
        <p14:creationId xmlns:p14="http://schemas.microsoft.com/office/powerpoint/2010/main" val="389431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EE6896-EDF7-4F74-A7EE-23F7BBF50471}"/>
              </a:ext>
            </a:extLst>
          </p:cNvPr>
          <p:cNvSpPr>
            <a:spLocks noGrp="1"/>
          </p:cNvSpPr>
          <p:nvPr>
            <p:ph type="ctrTitle"/>
          </p:nvPr>
        </p:nvSpPr>
        <p:spPr/>
        <p:txBody>
          <a:bodyPr/>
          <a:lstStyle/>
          <a:p>
            <a:r>
              <a:rPr lang="en-GB" dirty="0"/>
              <a:t>Thank You</a:t>
            </a:r>
            <a:endParaRPr lang="en-US" dirty="0"/>
          </a:p>
        </p:txBody>
      </p:sp>
      <p:sp>
        <p:nvSpPr>
          <p:cNvPr id="2" name="Date Placeholder 1">
            <a:extLst>
              <a:ext uri="{FF2B5EF4-FFF2-40B4-BE49-F238E27FC236}">
                <a16:creationId xmlns:a16="http://schemas.microsoft.com/office/drawing/2014/main" id="{3FDFE875-1B23-4D3D-9700-BA44368681F6}"/>
              </a:ext>
            </a:extLst>
          </p:cNvPr>
          <p:cNvSpPr>
            <a:spLocks noGrp="1"/>
          </p:cNvSpPr>
          <p:nvPr>
            <p:ph type="dt" sz="half" idx="10"/>
          </p:nvPr>
        </p:nvSpPr>
        <p:spPr/>
        <p:txBody>
          <a:bodyPr/>
          <a:lstStyle/>
          <a:p>
            <a:fld id="{F909CD2E-99E4-422C-AA8A-7106229E6470}" type="datetime1">
              <a:rPr lang="en-US" smtClean="0"/>
              <a:t>11/29/2020</a:t>
            </a:fld>
            <a:endParaRPr lang="en-US"/>
          </a:p>
        </p:txBody>
      </p:sp>
      <p:sp>
        <p:nvSpPr>
          <p:cNvPr id="3" name="Footer Placeholder 2">
            <a:extLst>
              <a:ext uri="{FF2B5EF4-FFF2-40B4-BE49-F238E27FC236}">
                <a16:creationId xmlns:a16="http://schemas.microsoft.com/office/drawing/2014/main" id="{7D0CA10B-4108-4FFD-89F2-1C257F0401D9}"/>
              </a:ext>
            </a:extLst>
          </p:cNvPr>
          <p:cNvSpPr>
            <a:spLocks noGrp="1"/>
          </p:cNvSpPr>
          <p:nvPr>
            <p:ph type="ftr" sz="quarter" idx="11"/>
          </p:nvPr>
        </p:nvSpPr>
        <p:spPr/>
        <p:txBody>
          <a:bodyPr/>
          <a:lstStyle/>
          <a:p>
            <a:r>
              <a:rPr lang="en-US"/>
              <a:t>PDF Reader (Android App)</a:t>
            </a:r>
          </a:p>
        </p:txBody>
      </p:sp>
      <p:sp>
        <p:nvSpPr>
          <p:cNvPr id="5" name="Slide Number Placeholder 4">
            <a:extLst>
              <a:ext uri="{FF2B5EF4-FFF2-40B4-BE49-F238E27FC236}">
                <a16:creationId xmlns:a16="http://schemas.microsoft.com/office/drawing/2014/main" id="{1E5DC71C-858E-4D3E-94E6-48EE3E19B9F9}"/>
              </a:ext>
            </a:extLst>
          </p:cNvPr>
          <p:cNvSpPr>
            <a:spLocks noGrp="1"/>
          </p:cNvSpPr>
          <p:nvPr>
            <p:ph type="sldNum" sz="quarter" idx="12"/>
          </p:nvPr>
        </p:nvSpPr>
        <p:spPr/>
        <p:txBody>
          <a:bodyPr/>
          <a:lstStyle/>
          <a:p>
            <a:fld id="{FF75D5D5-9405-4434-B80E-D184DDE1EE6E}" type="slidenum">
              <a:rPr lang="en-US" smtClean="0"/>
              <a:t>10</a:t>
            </a:fld>
            <a:endParaRPr lang="en-US"/>
          </a:p>
        </p:txBody>
      </p:sp>
      <p:sp>
        <p:nvSpPr>
          <p:cNvPr id="4" name="Rectangle 3">
            <a:extLst>
              <a:ext uri="{FF2B5EF4-FFF2-40B4-BE49-F238E27FC236}">
                <a16:creationId xmlns:a16="http://schemas.microsoft.com/office/drawing/2014/main" id="{939A602F-55DA-4CC3-B872-4F0E62796350}"/>
              </a:ext>
            </a:extLst>
          </p:cNvPr>
          <p:cNvSpPr/>
          <p:nvPr/>
        </p:nvSpPr>
        <p:spPr>
          <a:xfrm>
            <a:off x="140677" y="182880"/>
            <a:ext cx="11859065" cy="6538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55981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AE48-49B7-4EAD-B10F-86DDB59373D4}"/>
              </a:ext>
            </a:extLst>
          </p:cNvPr>
          <p:cNvSpPr>
            <a:spLocks noGrp="1"/>
          </p:cNvSpPr>
          <p:nvPr>
            <p:ph type="ctrTitle"/>
          </p:nvPr>
        </p:nvSpPr>
        <p:spPr>
          <a:xfrm>
            <a:off x="1524000" y="675248"/>
            <a:ext cx="9144000" cy="1216929"/>
          </a:xfrm>
        </p:spPr>
        <p:txBody>
          <a:bodyPr/>
          <a:lstStyle/>
          <a:p>
            <a:r>
              <a:rPr lang="en-GB" dirty="0"/>
              <a:t>Pdf Reader</a:t>
            </a:r>
            <a:endParaRPr lang="en-US" dirty="0"/>
          </a:p>
        </p:txBody>
      </p:sp>
      <p:sp>
        <p:nvSpPr>
          <p:cNvPr id="5" name="TextBox 4">
            <a:extLst>
              <a:ext uri="{FF2B5EF4-FFF2-40B4-BE49-F238E27FC236}">
                <a16:creationId xmlns:a16="http://schemas.microsoft.com/office/drawing/2014/main" id="{10FACA15-4093-42A6-A5FE-E6CB48D17C22}"/>
              </a:ext>
            </a:extLst>
          </p:cNvPr>
          <p:cNvSpPr txBox="1"/>
          <p:nvPr/>
        </p:nvSpPr>
        <p:spPr>
          <a:xfrm>
            <a:off x="1308295" y="2757268"/>
            <a:ext cx="10156874" cy="1384995"/>
          </a:xfrm>
          <a:prstGeom prst="rect">
            <a:avLst/>
          </a:prstGeom>
          <a:noFill/>
        </p:spPr>
        <p:txBody>
          <a:bodyPr wrap="square" rtlCol="0">
            <a:spAutoFit/>
          </a:bodyPr>
          <a:lstStyle/>
          <a:p>
            <a:pPr algn="just"/>
            <a:r>
              <a:rPr lang="en-GB" sz="2800" dirty="0"/>
              <a:t>Pdf reader is a very essential tool this days, especially for a android phone. This app of mine is very easy to use. This app has all the basic feature that one needs to read pdf. </a:t>
            </a:r>
            <a:endParaRPr lang="en-US" sz="2800" dirty="0"/>
          </a:p>
        </p:txBody>
      </p:sp>
      <p:sp>
        <p:nvSpPr>
          <p:cNvPr id="3" name="Date Placeholder 2">
            <a:extLst>
              <a:ext uri="{FF2B5EF4-FFF2-40B4-BE49-F238E27FC236}">
                <a16:creationId xmlns:a16="http://schemas.microsoft.com/office/drawing/2014/main" id="{D9BC77DF-6B07-49D6-9565-3F5CEAF68DB1}"/>
              </a:ext>
            </a:extLst>
          </p:cNvPr>
          <p:cNvSpPr>
            <a:spLocks noGrp="1"/>
          </p:cNvSpPr>
          <p:nvPr>
            <p:ph type="dt" sz="half" idx="10"/>
          </p:nvPr>
        </p:nvSpPr>
        <p:spPr/>
        <p:txBody>
          <a:bodyPr/>
          <a:lstStyle/>
          <a:p>
            <a:fld id="{AF75FFEF-B4FF-4ADD-AFEE-110E740B3170}" type="datetime1">
              <a:rPr lang="en-US" smtClean="0"/>
              <a:t>11/29/2020</a:t>
            </a:fld>
            <a:endParaRPr lang="en-US"/>
          </a:p>
        </p:txBody>
      </p:sp>
      <p:sp>
        <p:nvSpPr>
          <p:cNvPr id="6" name="Footer Placeholder 5">
            <a:extLst>
              <a:ext uri="{FF2B5EF4-FFF2-40B4-BE49-F238E27FC236}">
                <a16:creationId xmlns:a16="http://schemas.microsoft.com/office/drawing/2014/main" id="{4D9920A1-76EB-4597-AD8E-4709E3D37EC1}"/>
              </a:ext>
            </a:extLst>
          </p:cNvPr>
          <p:cNvSpPr>
            <a:spLocks noGrp="1"/>
          </p:cNvSpPr>
          <p:nvPr>
            <p:ph type="ftr" sz="quarter" idx="11"/>
          </p:nvPr>
        </p:nvSpPr>
        <p:spPr/>
        <p:txBody>
          <a:bodyPr/>
          <a:lstStyle/>
          <a:p>
            <a:r>
              <a:rPr lang="en-US"/>
              <a:t>PDF Reader (Android App)</a:t>
            </a:r>
          </a:p>
        </p:txBody>
      </p:sp>
      <p:sp>
        <p:nvSpPr>
          <p:cNvPr id="7" name="Slide Number Placeholder 6">
            <a:extLst>
              <a:ext uri="{FF2B5EF4-FFF2-40B4-BE49-F238E27FC236}">
                <a16:creationId xmlns:a16="http://schemas.microsoft.com/office/drawing/2014/main" id="{EEBB1DCF-8668-4179-AE4A-A086733159FE}"/>
              </a:ext>
            </a:extLst>
          </p:cNvPr>
          <p:cNvSpPr>
            <a:spLocks noGrp="1"/>
          </p:cNvSpPr>
          <p:nvPr>
            <p:ph type="sldNum" sz="quarter" idx="12"/>
          </p:nvPr>
        </p:nvSpPr>
        <p:spPr/>
        <p:txBody>
          <a:bodyPr/>
          <a:lstStyle/>
          <a:p>
            <a:fld id="{FF75D5D5-9405-4434-B80E-D184DDE1EE6E}" type="slidenum">
              <a:rPr lang="en-US" smtClean="0"/>
              <a:t>2</a:t>
            </a:fld>
            <a:endParaRPr lang="en-US"/>
          </a:p>
        </p:txBody>
      </p:sp>
      <p:sp>
        <p:nvSpPr>
          <p:cNvPr id="4" name="Rectangle 3">
            <a:extLst>
              <a:ext uri="{FF2B5EF4-FFF2-40B4-BE49-F238E27FC236}">
                <a16:creationId xmlns:a16="http://schemas.microsoft.com/office/drawing/2014/main" id="{57FB09D5-8962-4F9A-BEEF-14882740EBED}"/>
              </a:ext>
            </a:extLst>
          </p:cNvPr>
          <p:cNvSpPr/>
          <p:nvPr/>
        </p:nvSpPr>
        <p:spPr>
          <a:xfrm>
            <a:off x="126609" y="126609"/>
            <a:ext cx="11943471" cy="6594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59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C960AC-9DE6-4FBA-B4C9-97958D60A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34" y="490415"/>
            <a:ext cx="3305908" cy="5877170"/>
          </a:xfrm>
          <a:prstGeom prst="rect">
            <a:avLst/>
          </a:prstGeom>
        </p:spPr>
      </p:pic>
      <p:sp>
        <p:nvSpPr>
          <p:cNvPr id="10" name="TextBox 9">
            <a:extLst>
              <a:ext uri="{FF2B5EF4-FFF2-40B4-BE49-F238E27FC236}">
                <a16:creationId xmlns:a16="http://schemas.microsoft.com/office/drawing/2014/main" id="{E1F1FA54-7BBA-4F56-8B56-50B96E11E793}"/>
              </a:ext>
            </a:extLst>
          </p:cNvPr>
          <p:cNvSpPr txBox="1"/>
          <p:nvPr/>
        </p:nvSpPr>
        <p:spPr>
          <a:xfrm>
            <a:off x="5268351" y="672449"/>
            <a:ext cx="5137053" cy="1569660"/>
          </a:xfrm>
          <a:prstGeom prst="rect">
            <a:avLst/>
          </a:prstGeom>
          <a:noFill/>
        </p:spPr>
        <p:txBody>
          <a:bodyPr wrap="square" rtlCol="0">
            <a:spAutoFit/>
          </a:bodyPr>
          <a:lstStyle/>
          <a:p>
            <a:r>
              <a:rPr lang="en-GB" sz="2400" dirty="0"/>
              <a:t>This is the opening screen. When the app icon will be pressed this screen will come first. This is also called splash screen. </a:t>
            </a:r>
            <a:endParaRPr lang="en-US" sz="2400" dirty="0"/>
          </a:p>
        </p:txBody>
      </p:sp>
      <p:pic>
        <p:nvPicPr>
          <p:cNvPr id="3" name="Picture 2">
            <a:extLst>
              <a:ext uri="{FF2B5EF4-FFF2-40B4-BE49-F238E27FC236}">
                <a16:creationId xmlns:a16="http://schemas.microsoft.com/office/drawing/2014/main" id="{9B073980-A28F-4D17-AFE8-221DC7809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437" y="3446585"/>
            <a:ext cx="7226354" cy="2507071"/>
          </a:xfrm>
          <a:prstGeom prst="rect">
            <a:avLst/>
          </a:prstGeom>
        </p:spPr>
      </p:pic>
      <p:sp>
        <p:nvSpPr>
          <p:cNvPr id="2" name="Date Placeholder 1">
            <a:extLst>
              <a:ext uri="{FF2B5EF4-FFF2-40B4-BE49-F238E27FC236}">
                <a16:creationId xmlns:a16="http://schemas.microsoft.com/office/drawing/2014/main" id="{A09F7234-443D-47C2-B38C-40AB645BBD54}"/>
              </a:ext>
            </a:extLst>
          </p:cNvPr>
          <p:cNvSpPr>
            <a:spLocks noGrp="1"/>
          </p:cNvSpPr>
          <p:nvPr>
            <p:ph type="dt" sz="half" idx="10"/>
          </p:nvPr>
        </p:nvSpPr>
        <p:spPr/>
        <p:txBody>
          <a:bodyPr/>
          <a:lstStyle/>
          <a:p>
            <a:fld id="{9FE38F92-98D3-4CCD-ADF6-ADD7B8FA0C63}" type="datetime1">
              <a:rPr lang="en-US" smtClean="0"/>
              <a:t>11/29/2020</a:t>
            </a:fld>
            <a:endParaRPr lang="en-US"/>
          </a:p>
        </p:txBody>
      </p:sp>
      <p:sp>
        <p:nvSpPr>
          <p:cNvPr id="5" name="Footer Placeholder 4">
            <a:extLst>
              <a:ext uri="{FF2B5EF4-FFF2-40B4-BE49-F238E27FC236}">
                <a16:creationId xmlns:a16="http://schemas.microsoft.com/office/drawing/2014/main" id="{01D752C9-1B19-4B14-8E9A-2DDD15056326}"/>
              </a:ext>
            </a:extLst>
          </p:cNvPr>
          <p:cNvSpPr>
            <a:spLocks noGrp="1"/>
          </p:cNvSpPr>
          <p:nvPr>
            <p:ph type="ftr" sz="quarter" idx="11"/>
          </p:nvPr>
        </p:nvSpPr>
        <p:spPr/>
        <p:txBody>
          <a:bodyPr/>
          <a:lstStyle/>
          <a:p>
            <a:r>
              <a:rPr lang="en-US"/>
              <a:t>PDF Reader (Android App)</a:t>
            </a:r>
          </a:p>
        </p:txBody>
      </p:sp>
      <p:sp>
        <p:nvSpPr>
          <p:cNvPr id="6" name="Slide Number Placeholder 5">
            <a:extLst>
              <a:ext uri="{FF2B5EF4-FFF2-40B4-BE49-F238E27FC236}">
                <a16:creationId xmlns:a16="http://schemas.microsoft.com/office/drawing/2014/main" id="{58BDDF7E-698F-4435-B716-19F03CF922C6}"/>
              </a:ext>
            </a:extLst>
          </p:cNvPr>
          <p:cNvSpPr>
            <a:spLocks noGrp="1"/>
          </p:cNvSpPr>
          <p:nvPr>
            <p:ph type="sldNum" sz="quarter" idx="12"/>
          </p:nvPr>
        </p:nvSpPr>
        <p:spPr/>
        <p:txBody>
          <a:bodyPr/>
          <a:lstStyle/>
          <a:p>
            <a:fld id="{FF75D5D5-9405-4434-B80E-D184DDE1EE6E}" type="slidenum">
              <a:rPr lang="en-US" smtClean="0"/>
              <a:t>3</a:t>
            </a:fld>
            <a:endParaRPr lang="en-US"/>
          </a:p>
        </p:txBody>
      </p:sp>
      <p:sp>
        <p:nvSpPr>
          <p:cNvPr id="4" name="Rectangle 3">
            <a:extLst>
              <a:ext uri="{FF2B5EF4-FFF2-40B4-BE49-F238E27FC236}">
                <a16:creationId xmlns:a16="http://schemas.microsoft.com/office/drawing/2014/main" id="{2FAC50DA-88C9-4C46-B1B6-45D4119437CB}"/>
              </a:ext>
            </a:extLst>
          </p:cNvPr>
          <p:cNvSpPr/>
          <p:nvPr/>
        </p:nvSpPr>
        <p:spPr>
          <a:xfrm>
            <a:off x="126609" y="140677"/>
            <a:ext cx="11915336" cy="6580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835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793532-F2E3-4CB1-B586-74D4623BB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9" y="513536"/>
            <a:ext cx="3291840" cy="5852160"/>
          </a:xfrm>
          <a:prstGeom prst="rect">
            <a:avLst/>
          </a:prstGeom>
        </p:spPr>
      </p:pic>
      <p:pic>
        <p:nvPicPr>
          <p:cNvPr id="7" name="Picture 6">
            <a:extLst>
              <a:ext uri="{FF2B5EF4-FFF2-40B4-BE49-F238E27FC236}">
                <a16:creationId xmlns:a16="http://schemas.microsoft.com/office/drawing/2014/main" id="{BB9DCB23-352B-41A0-B5AE-5758657A9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571" y="3429000"/>
            <a:ext cx="7437120" cy="2533128"/>
          </a:xfrm>
          <a:prstGeom prst="rect">
            <a:avLst/>
          </a:prstGeom>
        </p:spPr>
      </p:pic>
      <p:sp>
        <p:nvSpPr>
          <p:cNvPr id="8" name="TextBox 7">
            <a:extLst>
              <a:ext uri="{FF2B5EF4-FFF2-40B4-BE49-F238E27FC236}">
                <a16:creationId xmlns:a16="http://schemas.microsoft.com/office/drawing/2014/main" id="{FD278462-235D-4C44-906E-4F5192E2F511}"/>
              </a:ext>
            </a:extLst>
          </p:cNvPr>
          <p:cNvSpPr txBox="1"/>
          <p:nvPr/>
        </p:nvSpPr>
        <p:spPr>
          <a:xfrm>
            <a:off x="4459458" y="513536"/>
            <a:ext cx="7207347" cy="1569660"/>
          </a:xfrm>
          <a:prstGeom prst="rect">
            <a:avLst/>
          </a:prstGeom>
          <a:noFill/>
        </p:spPr>
        <p:txBody>
          <a:bodyPr wrap="square" rtlCol="0">
            <a:spAutoFit/>
          </a:bodyPr>
          <a:lstStyle/>
          <a:p>
            <a:r>
              <a:rPr lang="en-GB" sz="2400" dirty="0"/>
              <a:t>When the app will be opened for the first time it will ask for storage permission. If the permission is denied, it will not work. For the app to work smoothly permission has to be given.</a:t>
            </a:r>
            <a:endParaRPr lang="en-US" sz="2400" dirty="0"/>
          </a:p>
        </p:txBody>
      </p:sp>
      <p:sp>
        <p:nvSpPr>
          <p:cNvPr id="2" name="Date Placeholder 1">
            <a:extLst>
              <a:ext uri="{FF2B5EF4-FFF2-40B4-BE49-F238E27FC236}">
                <a16:creationId xmlns:a16="http://schemas.microsoft.com/office/drawing/2014/main" id="{04AD7794-1138-426B-8237-DCFC7E7AA185}"/>
              </a:ext>
            </a:extLst>
          </p:cNvPr>
          <p:cNvSpPr>
            <a:spLocks noGrp="1"/>
          </p:cNvSpPr>
          <p:nvPr>
            <p:ph type="dt" sz="half" idx="10"/>
          </p:nvPr>
        </p:nvSpPr>
        <p:spPr/>
        <p:txBody>
          <a:bodyPr/>
          <a:lstStyle/>
          <a:p>
            <a:fld id="{F8F5B80F-5BEE-4BE5-9E48-2DF1092B39A4}" type="datetime1">
              <a:rPr lang="en-US" smtClean="0"/>
              <a:t>11/29/2020</a:t>
            </a:fld>
            <a:endParaRPr lang="en-US"/>
          </a:p>
        </p:txBody>
      </p:sp>
      <p:sp>
        <p:nvSpPr>
          <p:cNvPr id="5" name="Footer Placeholder 4">
            <a:extLst>
              <a:ext uri="{FF2B5EF4-FFF2-40B4-BE49-F238E27FC236}">
                <a16:creationId xmlns:a16="http://schemas.microsoft.com/office/drawing/2014/main" id="{5B19DD66-B5D6-43F2-8ADE-3AC72558F922}"/>
              </a:ext>
            </a:extLst>
          </p:cNvPr>
          <p:cNvSpPr>
            <a:spLocks noGrp="1"/>
          </p:cNvSpPr>
          <p:nvPr>
            <p:ph type="ftr" sz="quarter" idx="11"/>
          </p:nvPr>
        </p:nvSpPr>
        <p:spPr/>
        <p:txBody>
          <a:bodyPr/>
          <a:lstStyle/>
          <a:p>
            <a:r>
              <a:rPr lang="en-US"/>
              <a:t>PDF Reader (Android App)</a:t>
            </a:r>
          </a:p>
        </p:txBody>
      </p:sp>
      <p:sp>
        <p:nvSpPr>
          <p:cNvPr id="6" name="Slide Number Placeholder 5">
            <a:extLst>
              <a:ext uri="{FF2B5EF4-FFF2-40B4-BE49-F238E27FC236}">
                <a16:creationId xmlns:a16="http://schemas.microsoft.com/office/drawing/2014/main" id="{EA7E0E72-BB35-40F2-9884-3A7A57E4779B}"/>
              </a:ext>
            </a:extLst>
          </p:cNvPr>
          <p:cNvSpPr>
            <a:spLocks noGrp="1"/>
          </p:cNvSpPr>
          <p:nvPr>
            <p:ph type="sldNum" sz="quarter" idx="12"/>
          </p:nvPr>
        </p:nvSpPr>
        <p:spPr/>
        <p:txBody>
          <a:bodyPr/>
          <a:lstStyle/>
          <a:p>
            <a:fld id="{FF75D5D5-9405-4434-B80E-D184DDE1EE6E}" type="slidenum">
              <a:rPr lang="en-US" smtClean="0"/>
              <a:t>4</a:t>
            </a:fld>
            <a:endParaRPr lang="en-US"/>
          </a:p>
        </p:txBody>
      </p:sp>
      <p:sp>
        <p:nvSpPr>
          <p:cNvPr id="4" name="Rectangle 3">
            <a:extLst>
              <a:ext uri="{FF2B5EF4-FFF2-40B4-BE49-F238E27FC236}">
                <a16:creationId xmlns:a16="http://schemas.microsoft.com/office/drawing/2014/main" id="{DFC20A59-F403-45CE-9F3B-F70450E3D786}"/>
              </a:ext>
            </a:extLst>
          </p:cNvPr>
          <p:cNvSpPr/>
          <p:nvPr/>
        </p:nvSpPr>
        <p:spPr>
          <a:xfrm>
            <a:off x="168812" y="168812"/>
            <a:ext cx="11873133" cy="6552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75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A24502-6327-435E-B895-254DDA2A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82" y="480060"/>
            <a:ext cx="3317558" cy="5897880"/>
          </a:xfrm>
          <a:prstGeom prst="rect">
            <a:avLst/>
          </a:prstGeom>
        </p:spPr>
      </p:pic>
      <p:sp>
        <p:nvSpPr>
          <p:cNvPr id="5" name="TextBox 4">
            <a:extLst>
              <a:ext uri="{FF2B5EF4-FFF2-40B4-BE49-F238E27FC236}">
                <a16:creationId xmlns:a16="http://schemas.microsoft.com/office/drawing/2014/main" id="{B0A3E464-9F5E-4AE2-B1F0-03EFD062CE69}"/>
              </a:ext>
            </a:extLst>
          </p:cNvPr>
          <p:cNvSpPr txBox="1"/>
          <p:nvPr/>
        </p:nvSpPr>
        <p:spPr>
          <a:xfrm>
            <a:off x="4881489" y="485512"/>
            <a:ext cx="6703329" cy="1200329"/>
          </a:xfrm>
          <a:prstGeom prst="rect">
            <a:avLst/>
          </a:prstGeom>
          <a:noFill/>
        </p:spPr>
        <p:txBody>
          <a:bodyPr wrap="square" rtlCol="0">
            <a:spAutoFit/>
          </a:bodyPr>
          <a:lstStyle/>
          <a:p>
            <a:r>
              <a:rPr lang="en-GB" sz="2400" dirty="0"/>
              <a:t>After permission is given, all the pdf file (from the storage of the app) will be shown in list view automatically. </a:t>
            </a:r>
            <a:endParaRPr lang="en-US" sz="2400" dirty="0"/>
          </a:p>
        </p:txBody>
      </p:sp>
      <p:pic>
        <p:nvPicPr>
          <p:cNvPr id="8" name="Picture 7">
            <a:extLst>
              <a:ext uri="{FF2B5EF4-FFF2-40B4-BE49-F238E27FC236}">
                <a16:creationId xmlns:a16="http://schemas.microsoft.com/office/drawing/2014/main" id="{F2DC97CD-D357-4555-BCCF-171F17463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488" y="2933477"/>
            <a:ext cx="6203853" cy="3020830"/>
          </a:xfrm>
          <a:prstGeom prst="rect">
            <a:avLst/>
          </a:prstGeom>
        </p:spPr>
      </p:pic>
      <p:sp>
        <p:nvSpPr>
          <p:cNvPr id="2" name="Date Placeholder 1">
            <a:extLst>
              <a:ext uri="{FF2B5EF4-FFF2-40B4-BE49-F238E27FC236}">
                <a16:creationId xmlns:a16="http://schemas.microsoft.com/office/drawing/2014/main" id="{26419556-B188-4688-9994-0B7597A4158B}"/>
              </a:ext>
            </a:extLst>
          </p:cNvPr>
          <p:cNvSpPr>
            <a:spLocks noGrp="1"/>
          </p:cNvSpPr>
          <p:nvPr>
            <p:ph type="dt" sz="half" idx="10"/>
          </p:nvPr>
        </p:nvSpPr>
        <p:spPr/>
        <p:txBody>
          <a:bodyPr/>
          <a:lstStyle/>
          <a:p>
            <a:fld id="{633EB3B6-7DB8-4EC5-A484-D9C768910596}" type="datetime1">
              <a:rPr lang="en-US" smtClean="0"/>
              <a:t>11/29/2020</a:t>
            </a:fld>
            <a:endParaRPr lang="en-US"/>
          </a:p>
        </p:txBody>
      </p:sp>
      <p:sp>
        <p:nvSpPr>
          <p:cNvPr id="6" name="Footer Placeholder 5">
            <a:extLst>
              <a:ext uri="{FF2B5EF4-FFF2-40B4-BE49-F238E27FC236}">
                <a16:creationId xmlns:a16="http://schemas.microsoft.com/office/drawing/2014/main" id="{047AE8D7-4FAF-4D53-A334-6B4F13FCBAAF}"/>
              </a:ext>
            </a:extLst>
          </p:cNvPr>
          <p:cNvSpPr>
            <a:spLocks noGrp="1"/>
          </p:cNvSpPr>
          <p:nvPr>
            <p:ph type="ftr" sz="quarter" idx="11"/>
          </p:nvPr>
        </p:nvSpPr>
        <p:spPr/>
        <p:txBody>
          <a:bodyPr/>
          <a:lstStyle/>
          <a:p>
            <a:r>
              <a:rPr lang="en-US"/>
              <a:t>PDF Reader (Android App)</a:t>
            </a:r>
          </a:p>
        </p:txBody>
      </p:sp>
      <p:sp>
        <p:nvSpPr>
          <p:cNvPr id="7" name="Slide Number Placeholder 6">
            <a:extLst>
              <a:ext uri="{FF2B5EF4-FFF2-40B4-BE49-F238E27FC236}">
                <a16:creationId xmlns:a16="http://schemas.microsoft.com/office/drawing/2014/main" id="{FE8D2B98-2D99-4527-BF82-84A93EB3ECD6}"/>
              </a:ext>
            </a:extLst>
          </p:cNvPr>
          <p:cNvSpPr>
            <a:spLocks noGrp="1"/>
          </p:cNvSpPr>
          <p:nvPr>
            <p:ph type="sldNum" sz="quarter" idx="12"/>
          </p:nvPr>
        </p:nvSpPr>
        <p:spPr/>
        <p:txBody>
          <a:bodyPr/>
          <a:lstStyle/>
          <a:p>
            <a:fld id="{FF75D5D5-9405-4434-B80E-D184DDE1EE6E}" type="slidenum">
              <a:rPr lang="en-US" smtClean="0"/>
              <a:t>5</a:t>
            </a:fld>
            <a:endParaRPr lang="en-US"/>
          </a:p>
        </p:txBody>
      </p:sp>
      <p:sp>
        <p:nvSpPr>
          <p:cNvPr id="4" name="Rectangle 3">
            <a:extLst>
              <a:ext uri="{FF2B5EF4-FFF2-40B4-BE49-F238E27FC236}">
                <a16:creationId xmlns:a16="http://schemas.microsoft.com/office/drawing/2014/main" id="{57BA0581-083C-45F5-B866-3FBFC1632374}"/>
              </a:ext>
            </a:extLst>
          </p:cNvPr>
          <p:cNvSpPr/>
          <p:nvPr/>
        </p:nvSpPr>
        <p:spPr>
          <a:xfrm>
            <a:off x="154745" y="140677"/>
            <a:ext cx="11887200" cy="6580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79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E1B7D6-E22B-46DC-B658-B0DC2B6A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29" y="362243"/>
            <a:ext cx="3469884" cy="6168683"/>
          </a:xfrm>
          <a:prstGeom prst="rect">
            <a:avLst/>
          </a:prstGeom>
        </p:spPr>
      </p:pic>
      <p:sp>
        <p:nvSpPr>
          <p:cNvPr id="8" name="TextBox 7">
            <a:extLst>
              <a:ext uri="{FF2B5EF4-FFF2-40B4-BE49-F238E27FC236}">
                <a16:creationId xmlns:a16="http://schemas.microsoft.com/office/drawing/2014/main" id="{250799AC-3AFB-4D60-A224-8041C8652B02}"/>
              </a:ext>
            </a:extLst>
          </p:cNvPr>
          <p:cNvSpPr txBox="1"/>
          <p:nvPr/>
        </p:nvSpPr>
        <p:spPr>
          <a:xfrm>
            <a:off x="4528917" y="492369"/>
            <a:ext cx="7046229" cy="830997"/>
          </a:xfrm>
          <a:prstGeom prst="rect">
            <a:avLst/>
          </a:prstGeom>
          <a:noFill/>
        </p:spPr>
        <p:txBody>
          <a:bodyPr wrap="square" rtlCol="0">
            <a:spAutoFit/>
          </a:bodyPr>
          <a:lstStyle/>
          <a:p>
            <a:r>
              <a:rPr lang="en-GB" sz="2400" dirty="0"/>
              <a:t>After opening any pdf file it will open at the first page in portrait mode. Its page no will be shown at the side.</a:t>
            </a:r>
            <a:endParaRPr lang="en-US" sz="2400" dirty="0"/>
          </a:p>
        </p:txBody>
      </p:sp>
      <p:pic>
        <p:nvPicPr>
          <p:cNvPr id="10" name="Picture 9">
            <a:extLst>
              <a:ext uri="{FF2B5EF4-FFF2-40B4-BE49-F238E27FC236}">
                <a16:creationId xmlns:a16="http://schemas.microsoft.com/office/drawing/2014/main" id="{C755CD36-CF7D-404F-B68F-D791082C5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264" y="2842781"/>
            <a:ext cx="7323534" cy="3185226"/>
          </a:xfrm>
          <a:prstGeom prst="rect">
            <a:avLst/>
          </a:prstGeom>
        </p:spPr>
      </p:pic>
      <p:sp>
        <p:nvSpPr>
          <p:cNvPr id="2" name="Date Placeholder 1">
            <a:extLst>
              <a:ext uri="{FF2B5EF4-FFF2-40B4-BE49-F238E27FC236}">
                <a16:creationId xmlns:a16="http://schemas.microsoft.com/office/drawing/2014/main" id="{9DE7CD00-9F2C-4918-8315-05088862C62B}"/>
              </a:ext>
            </a:extLst>
          </p:cNvPr>
          <p:cNvSpPr>
            <a:spLocks noGrp="1"/>
          </p:cNvSpPr>
          <p:nvPr>
            <p:ph type="dt" sz="half" idx="10"/>
          </p:nvPr>
        </p:nvSpPr>
        <p:spPr/>
        <p:txBody>
          <a:bodyPr/>
          <a:lstStyle/>
          <a:p>
            <a:fld id="{C8FBA36D-0C61-4C0C-BAF7-623F937E3D33}" type="datetime1">
              <a:rPr lang="en-US" smtClean="0"/>
              <a:t>11/29/2020</a:t>
            </a:fld>
            <a:endParaRPr lang="en-US"/>
          </a:p>
        </p:txBody>
      </p:sp>
      <p:sp>
        <p:nvSpPr>
          <p:cNvPr id="3" name="Footer Placeholder 2">
            <a:extLst>
              <a:ext uri="{FF2B5EF4-FFF2-40B4-BE49-F238E27FC236}">
                <a16:creationId xmlns:a16="http://schemas.microsoft.com/office/drawing/2014/main" id="{BECB476E-86AA-4458-8E06-89DB66DD60DB}"/>
              </a:ext>
            </a:extLst>
          </p:cNvPr>
          <p:cNvSpPr>
            <a:spLocks noGrp="1"/>
          </p:cNvSpPr>
          <p:nvPr>
            <p:ph type="ftr" sz="quarter" idx="11"/>
          </p:nvPr>
        </p:nvSpPr>
        <p:spPr/>
        <p:txBody>
          <a:bodyPr/>
          <a:lstStyle/>
          <a:p>
            <a:r>
              <a:rPr lang="en-US"/>
              <a:t>PDF Reader (Android App)</a:t>
            </a:r>
          </a:p>
        </p:txBody>
      </p:sp>
      <p:sp>
        <p:nvSpPr>
          <p:cNvPr id="5" name="Slide Number Placeholder 4">
            <a:extLst>
              <a:ext uri="{FF2B5EF4-FFF2-40B4-BE49-F238E27FC236}">
                <a16:creationId xmlns:a16="http://schemas.microsoft.com/office/drawing/2014/main" id="{5B112AE5-71FC-4113-92C5-6BA96171A23F}"/>
              </a:ext>
            </a:extLst>
          </p:cNvPr>
          <p:cNvSpPr>
            <a:spLocks noGrp="1"/>
          </p:cNvSpPr>
          <p:nvPr>
            <p:ph type="sldNum" sz="quarter" idx="12"/>
          </p:nvPr>
        </p:nvSpPr>
        <p:spPr/>
        <p:txBody>
          <a:bodyPr/>
          <a:lstStyle/>
          <a:p>
            <a:fld id="{FF75D5D5-9405-4434-B80E-D184DDE1EE6E}" type="slidenum">
              <a:rPr lang="en-US" smtClean="0"/>
              <a:t>6</a:t>
            </a:fld>
            <a:endParaRPr lang="en-US"/>
          </a:p>
        </p:txBody>
      </p:sp>
      <p:sp>
        <p:nvSpPr>
          <p:cNvPr id="4" name="Rectangle 3">
            <a:extLst>
              <a:ext uri="{FF2B5EF4-FFF2-40B4-BE49-F238E27FC236}">
                <a16:creationId xmlns:a16="http://schemas.microsoft.com/office/drawing/2014/main" id="{CD4AEA15-29AF-4C30-BB3D-28BBE3CC8732}"/>
              </a:ext>
            </a:extLst>
          </p:cNvPr>
          <p:cNvSpPr/>
          <p:nvPr/>
        </p:nvSpPr>
        <p:spPr>
          <a:xfrm>
            <a:off x="126609" y="182880"/>
            <a:ext cx="11929403" cy="6538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98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FDEE8D-BD3F-4327-99B1-BD41B8F1DE85}"/>
              </a:ext>
            </a:extLst>
          </p:cNvPr>
          <p:cNvSpPr txBox="1"/>
          <p:nvPr/>
        </p:nvSpPr>
        <p:spPr>
          <a:xfrm>
            <a:off x="3324664" y="942535"/>
            <a:ext cx="5542671" cy="830997"/>
          </a:xfrm>
          <a:prstGeom prst="rect">
            <a:avLst/>
          </a:prstGeom>
          <a:noFill/>
        </p:spPr>
        <p:txBody>
          <a:bodyPr wrap="square" rtlCol="0">
            <a:spAutoFit/>
          </a:bodyPr>
          <a:lstStyle/>
          <a:p>
            <a:r>
              <a:rPr lang="en-GB" sz="4800" dirty="0"/>
              <a:t>Some Basic Feature</a:t>
            </a:r>
            <a:endParaRPr lang="en-US" sz="4800" dirty="0"/>
          </a:p>
        </p:txBody>
      </p:sp>
      <p:pic>
        <p:nvPicPr>
          <p:cNvPr id="5" name="Picture 4">
            <a:extLst>
              <a:ext uri="{FF2B5EF4-FFF2-40B4-BE49-F238E27FC236}">
                <a16:creationId xmlns:a16="http://schemas.microsoft.com/office/drawing/2014/main" id="{F21EFAF3-11E2-49B8-AE46-CB621A8C5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441" y="2715908"/>
            <a:ext cx="6563641" cy="1562318"/>
          </a:xfrm>
          <a:prstGeom prst="rect">
            <a:avLst/>
          </a:prstGeom>
        </p:spPr>
      </p:pic>
      <p:sp>
        <p:nvSpPr>
          <p:cNvPr id="7" name="TextBox 6">
            <a:extLst>
              <a:ext uri="{FF2B5EF4-FFF2-40B4-BE49-F238E27FC236}">
                <a16:creationId xmlns:a16="http://schemas.microsoft.com/office/drawing/2014/main" id="{D2AED39A-201F-49A6-A4F3-C4D897492373}"/>
              </a:ext>
            </a:extLst>
          </p:cNvPr>
          <p:cNvSpPr txBox="1"/>
          <p:nvPr/>
        </p:nvSpPr>
        <p:spPr>
          <a:xfrm>
            <a:off x="493012" y="2619904"/>
            <a:ext cx="3839838" cy="1754326"/>
          </a:xfrm>
          <a:prstGeom prst="rect">
            <a:avLst/>
          </a:prstGeom>
          <a:noFill/>
        </p:spPr>
        <p:txBody>
          <a:bodyPr wrap="square" rtlCol="0">
            <a:spAutoFit/>
          </a:bodyPr>
          <a:lstStyle/>
          <a:p>
            <a:r>
              <a:rPr lang="en-GB" dirty="0"/>
              <a:t>Basic feature include:</a:t>
            </a:r>
          </a:p>
          <a:p>
            <a:pPr marL="342900" indent="-342900">
              <a:buAutoNum type="arabicPeriod"/>
            </a:pPr>
            <a:r>
              <a:rPr lang="en-GB" dirty="0"/>
              <a:t>Portrait mode</a:t>
            </a:r>
          </a:p>
          <a:p>
            <a:pPr marL="342900" indent="-342900">
              <a:buAutoNum type="arabicPeriod"/>
            </a:pPr>
            <a:r>
              <a:rPr lang="en-GB" dirty="0"/>
              <a:t>Landscape mode</a:t>
            </a:r>
          </a:p>
          <a:p>
            <a:pPr marL="342900" indent="-342900">
              <a:buAutoNum type="arabicPeriod"/>
            </a:pPr>
            <a:r>
              <a:rPr lang="en-GB" dirty="0"/>
              <a:t>Go to any page</a:t>
            </a:r>
          </a:p>
          <a:p>
            <a:pPr marL="342900" indent="-342900">
              <a:buAutoNum type="arabicPeriod"/>
            </a:pPr>
            <a:r>
              <a:rPr lang="en-GB" dirty="0"/>
              <a:t>Zoom </a:t>
            </a:r>
          </a:p>
          <a:p>
            <a:pPr marL="342900" indent="-342900">
              <a:buAutoNum type="arabicPeriod"/>
            </a:pPr>
            <a:r>
              <a:rPr lang="en-GB" dirty="0"/>
              <a:t>Scroll at will</a:t>
            </a:r>
            <a:endParaRPr lang="en-US" dirty="0"/>
          </a:p>
        </p:txBody>
      </p:sp>
      <p:sp>
        <p:nvSpPr>
          <p:cNvPr id="3" name="Date Placeholder 2">
            <a:extLst>
              <a:ext uri="{FF2B5EF4-FFF2-40B4-BE49-F238E27FC236}">
                <a16:creationId xmlns:a16="http://schemas.microsoft.com/office/drawing/2014/main" id="{CA26004F-B8D5-4D05-BAE0-80B474688579}"/>
              </a:ext>
            </a:extLst>
          </p:cNvPr>
          <p:cNvSpPr>
            <a:spLocks noGrp="1"/>
          </p:cNvSpPr>
          <p:nvPr>
            <p:ph type="dt" sz="half" idx="10"/>
          </p:nvPr>
        </p:nvSpPr>
        <p:spPr/>
        <p:txBody>
          <a:bodyPr/>
          <a:lstStyle/>
          <a:p>
            <a:fld id="{AAE245A6-A813-4C88-8182-D559A96E419D}" type="datetime1">
              <a:rPr lang="en-US" smtClean="0"/>
              <a:t>11/29/2020</a:t>
            </a:fld>
            <a:endParaRPr lang="en-US"/>
          </a:p>
        </p:txBody>
      </p:sp>
      <p:sp>
        <p:nvSpPr>
          <p:cNvPr id="6" name="Footer Placeholder 5">
            <a:extLst>
              <a:ext uri="{FF2B5EF4-FFF2-40B4-BE49-F238E27FC236}">
                <a16:creationId xmlns:a16="http://schemas.microsoft.com/office/drawing/2014/main" id="{F0555934-1502-4862-9C5D-C7E73B017B4A}"/>
              </a:ext>
            </a:extLst>
          </p:cNvPr>
          <p:cNvSpPr>
            <a:spLocks noGrp="1"/>
          </p:cNvSpPr>
          <p:nvPr>
            <p:ph type="ftr" sz="quarter" idx="11"/>
          </p:nvPr>
        </p:nvSpPr>
        <p:spPr/>
        <p:txBody>
          <a:bodyPr/>
          <a:lstStyle/>
          <a:p>
            <a:r>
              <a:rPr lang="en-US"/>
              <a:t>PDF Reader (Android App)</a:t>
            </a:r>
          </a:p>
        </p:txBody>
      </p:sp>
      <p:sp>
        <p:nvSpPr>
          <p:cNvPr id="8" name="Slide Number Placeholder 7">
            <a:extLst>
              <a:ext uri="{FF2B5EF4-FFF2-40B4-BE49-F238E27FC236}">
                <a16:creationId xmlns:a16="http://schemas.microsoft.com/office/drawing/2014/main" id="{F32C6684-74BE-48AF-B92A-CAF7743E6CA1}"/>
              </a:ext>
            </a:extLst>
          </p:cNvPr>
          <p:cNvSpPr>
            <a:spLocks noGrp="1"/>
          </p:cNvSpPr>
          <p:nvPr>
            <p:ph type="sldNum" sz="quarter" idx="12"/>
          </p:nvPr>
        </p:nvSpPr>
        <p:spPr/>
        <p:txBody>
          <a:bodyPr/>
          <a:lstStyle/>
          <a:p>
            <a:fld id="{FF75D5D5-9405-4434-B80E-D184DDE1EE6E}" type="slidenum">
              <a:rPr lang="en-US" smtClean="0"/>
              <a:t>7</a:t>
            </a:fld>
            <a:endParaRPr lang="en-US"/>
          </a:p>
        </p:txBody>
      </p:sp>
      <p:sp>
        <p:nvSpPr>
          <p:cNvPr id="4" name="Rectangle 3">
            <a:extLst>
              <a:ext uri="{FF2B5EF4-FFF2-40B4-BE49-F238E27FC236}">
                <a16:creationId xmlns:a16="http://schemas.microsoft.com/office/drawing/2014/main" id="{49F24607-0A97-47C3-A5C2-895908EA3D51}"/>
              </a:ext>
            </a:extLst>
          </p:cNvPr>
          <p:cNvSpPr/>
          <p:nvPr/>
        </p:nvSpPr>
        <p:spPr>
          <a:xfrm>
            <a:off x="168812" y="168812"/>
            <a:ext cx="11873133" cy="6552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378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EE6896-EDF7-4F74-A7EE-23F7BBF50471}"/>
              </a:ext>
            </a:extLst>
          </p:cNvPr>
          <p:cNvSpPr>
            <a:spLocks noGrp="1"/>
          </p:cNvSpPr>
          <p:nvPr>
            <p:ph type="ctrTitle"/>
          </p:nvPr>
        </p:nvSpPr>
        <p:spPr>
          <a:xfrm>
            <a:off x="1413803" y="271485"/>
            <a:ext cx="9144000" cy="924270"/>
          </a:xfrm>
        </p:spPr>
        <p:txBody>
          <a:bodyPr/>
          <a:lstStyle/>
          <a:p>
            <a:r>
              <a:rPr lang="en-GB" dirty="0">
                <a:latin typeface="+mn-lt"/>
              </a:rPr>
              <a:t>Continued</a:t>
            </a:r>
            <a:endParaRPr lang="en-US" dirty="0">
              <a:latin typeface="+mn-lt"/>
            </a:endParaRPr>
          </a:p>
        </p:txBody>
      </p:sp>
      <p:pic>
        <p:nvPicPr>
          <p:cNvPr id="3" name="Picture 2">
            <a:extLst>
              <a:ext uri="{FF2B5EF4-FFF2-40B4-BE49-F238E27FC236}">
                <a16:creationId xmlns:a16="http://schemas.microsoft.com/office/drawing/2014/main" id="{5CC6EB27-A05E-4261-B5F3-E66CBFA51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09" y="1270292"/>
            <a:ext cx="2513996" cy="4469326"/>
          </a:xfrm>
          <a:prstGeom prst="rect">
            <a:avLst/>
          </a:prstGeom>
        </p:spPr>
      </p:pic>
      <p:pic>
        <p:nvPicPr>
          <p:cNvPr id="7" name="Picture 6">
            <a:extLst>
              <a:ext uri="{FF2B5EF4-FFF2-40B4-BE49-F238E27FC236}">
                <a16:creationId xmlns:a16="http://schemas.microsoft.com/office/drawing/2014/main" id="{4520A3A8-6A9F-43A5-9C14-3838A090D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921" y="1270292"/>
            <a:ext cx="2513996" cy="4469326"/>
          </a:xfrm>
          <a:prstGeom prst="rect">
            <a:avLst/>
          </a:prstGeom>
        </p:spPr>
      </p:pic>
      <p:pic>
        <p:nvPicPr>
          <p:cNvPr id="9" name="Picture 8">
            <a:extLst>
              <a:ext uri="{FF2B5EF4-FFF2-40B4-BE49-F238E27FC236}">
                <a16:creationId xmlns:a16="http://schemas.microsoft.com/office/drawing/2014/main" id="{27DE25F1-3E6B-415C-9D33-A84EEB503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5336" y="1270292"/>
            <a:ext cx="4989215" cy="2806433"/>
          </a:xfrm>
          <a:prstGeom prst="rect">
            <a:avLst/>
          </a:prstGeom>
        </p:spPr>
      </p:pic>
      <p:sp>
        <p:nvSpPr>
          <p:cNvPr id="10" name="TextBox 9">
            <a:extLst>
              <a:ext uri="{FF2B5EF4-FFF2-40B4-BE49-F238E27FC236}">
                <a16:creationId xmlns:a16="http://schemas.microsoft.com/office/drawing/2014/main" id="{117CC739-811C-4C6E-BDEF-C47ED5E0228B}"/>
              </a:ext>
            </a:extLst>
          </p:cNvPr>
          <p:cNvSpPr txBox="1"/>
          <p:nvPr/>
        </p:nvSpPr>
        <p:spPr>
          <a:xfrm>
            <a:off x="4489414" y="5981170"/>
            <a:ext cx="1041009" cy="461665"/>
          </a:xfrm>
          <a:prstGeom prst="rect">
            <a:avLst/>
          </a:prstGeom>
          <a:noFill/>
        </p:spPr>
        <p:txBody>
          <a:bodyPr wrap="square" rtlCol="0">
            <a:spAutoFit/>
          </a:bodyPr>
          <a:lstStyle/>
          <a:p>
            <a:r>
              <a:rPr lang="en-GB" sz="2400" dirty="0"/>
              <a:t>Zoom</a:t>
            </a:r>
            <a:endParaRPr lang="en-US" sz="2400" dirty="0"/>
          </a:p>
        </p:txBody>
      </p:sp>
      <p:sp>
        <p:nvSpPr>
          <p:cNvPr id="11" name="TextBox 10">
            <a:extLst>
              <a:ext uri="{FF2B5EF4-FFF2-40B4-BE49-F238E27FC236}">
                <a16:creationId xmlns:a16="http://schemas.microsoft.com/office/drawing/2014/main" id="{9EC64933-F359-4610-8171-D4A7E1587D47}"/>
              </a:ext>
            </a:extLst>
          </p:cNvPr>
          <p:cNvSpPr txBox="1"/>
          <p:nvPr/>
        </p:nvSpPr>
        <p:spPr>
          <a:xfrm>
            <a:off x="1276642" y="5981170"/>
            <a:ext cx="1315330" cy="461665"/>
          </a:xfrm>
          <a:prstGeom prst="rect">
            <a:avLst/>
          </a:prstGeom>
          <a:noFill/>
        </p:spPr>
        <p:txBody>
          <a:bodyPr wrap="square" rtlCol="0">
            <a:spAutoFit/>
          </a:bodyPr>
          <a:lstStyle/>
          <a:p>
            <a:r>
              <a:rPr lang="en-GB" sz="2400" dirty="0"/>
              <a:t>Portrait</a:t>
            </a:r>
            <a:r>
              <a:rPr lang="en-GB" dirty="0"/>
              <a:t> </a:t>
            </a:r>
            <a:endParaRPr lang="en-US" dirty="0"/>
          </a:p>
        </p:txBody>
      </p:sp>
      <p:sp>
        <p:nvSpPr>
          <p:cNvPr id="12" name="TextBox 11">
            <a:extLst>
              <a:ext uri="{FF2B5EF4-FFF2-40B4-BE49-F238E27FC236}">
                <a16:creationId xmlns:a16="http://schemas.microsoft.com/office/drawing/2014/main" id="{CBB8ED0F-F9E9-4945-AF48-064B4295C8C3}"/>
              </a:ext>
            </a:extLst>
          </p:cNvPr>
          <p:cNvSpPr txBox="1"/>
          <p:nvPr/>
        </p:nvSpPr>
        <p:spPr>
          <a:xfrm>
            <a:off x="8517705" y="4513944"/>
            <a:ext cx="1695439" cy="461665"/>
          </a:xfrm>
          <a:prstGeom prst="rect">
            <a:avLst/>
          </a:prstGeom>
          <a:noFill/>
        </p:spPr>
        <p:txBody>
          <a:bodyPr wrap="square" rtlCol="0">
            <a:spAutoFit/>
          </a:bodyPr>
          <a:lstStyle/>
          <a:p>
            <a:r>
              <a:rPr lang="en-GB" sz="2400" dirty="0"/>
              <a:t>Landscape</a:t>
            </a:r>
            <a:r>
              <a:rPr lang="en-GB" dirty="0"/>
              <a:t> </a:t>
            </a:r>
            <a:endParaRPr lang="en-US" dirty="0"/>
          </a:p>
        </p:txBody>
      </p:sp>
      <p:sp>
        <p:nvSpPr>
          <p:cNvPr id="2" name="Date Placeholder 1">
            <a:extLst>
              <a:ext uri="{FF2B5EF4-FFF2-40B4-BE49-F238E27FC236}">
                <a16:creationId xmlns:a16="http://schemas.microsoft.com/office/drawing/2014/main" id="{E67DCB9E-581D-43F6-9C64-26A010784CFF}"/>
              </a:ext>
            </a:extLst>
          </p:cNvPr>
          <p:cNvSpPr>
            <a:spLocks noGrp="1"/>
          </p:cNvSpPr>
          <p:nvPr>
            <p:ph type="dt" sz="half" idx="10"/>
          </p:nvPr>
        </p:nvSpPr>
        <p:spPr/>
        <p:txBody>
          <a:bodyPr/>
          <a:lstStyle/>
          <a:p>
            <a:fld id="{8B7ECC3B-092E-46CD-8665-A6FBEDEC3B7A}" type="datetime1">
              <a:rPr lang="en-US" smtClean="0"/>
              <a:t>11/29/2020</a:t>
            </a:fld>
            <a:endParaRPr lang="en-US"/>
          </a:p>
        </p:txBody>
      </p:sp>
      <p:sp>
        <p:nvSpPr>
          <p:cNvPr id="5" name="Footer Placeholder 4">
            <a:extLst>
              <a:ext uri="{FF2B5EF4-FFF2-40B4-BE49-F238E27FC236}">
                <a16:creationId xmlns:a16="http://schemas.microsoft.com/office/drawing/2014/main" id="{D1AC8BCB-6480-4758-99D8-CE43ADB1564E}"/>
              </a:ext>
            </a:extLst>
          </p:cNvPr>
          <p:cNvSpPr>
            <a:spLocks noGrp="1"/>
          </p:cNvSpPr>
          <p:nvPr>
            <p:ph type="ftr" sz="quarter" idx="11"/>
          </p:nvPr>
        </p:nvSpPr>
        <p:spPr/>
        <p:txBody>
          <a:bodyPr/>
          <a:lstStyle/>
          <a:p>
            <a:r>
              <a:rPr lang="en-US"/>
              <a:t>PDF Reader (Android App)</a:t>
            </a:r>
          </a:p>
        </p:txBody>
      </p:sp>
      <p:sp>
        <p:nvSpPr>
          <p:cNvPr id="8" name="Slide Number Placeholder 7">
            <a:extLst>
              <a:ext uri="{FF2B5EF4-FFF2-40B4-BE49-F238E27FC236}">
                <a16:creationId xmlns:a16="http://schemas.microsoft.com/office/drawing/2014/main" id="{30095DD3-A2BD-4A49-8351-117CF10DC9AA}"/>
              </a:ext>
            </a:extLst>
          </p:cNvPr>
          <p:cNvSpPr>
            <a:spLocks noGrp="1"/>
          </p:cNvSpPr>
          <p:nvPr>
            <p:ph type="sldNum" sz="quarter" idx="12"/>
          </p:nvPr>
        </p:nvSpPr>
        <p:spPr/>
        <p:txBody>
          <a:bodyPr/>
          <a:lstStyle/>
          <a:p>
            <a:fld id="{FF75D5D5-9405-4434-B80E-D184DDE1EE6E}" type="slidenum">
              <a:rPr lang="en-US" smtClean="0"/>
              <a:t>8</a:t>
            </a:fld>
            <a:endParaRPr lang="en-US"/>
          </a:p>
        </p:txBody>
      </p:sp>
      <p:sp>
        <p:nvSpPr>
          <p:cNvPr id="4" name="Rectangle 3">
            <a:extLst>
              <a:ext uri="{FF2B5EF4-FFF2-40B4-BE49-F238E27FC236}">
                <a16:creationId xmlns:a16="http://schemas.microsoft.com/office/drawing/2014/main" id="{64B67BBA-7EAA-4C65-A3BC-67492F4527FC}"/>
              </a:ext>
            </a:extLst>
          </p:cNvPr>
          <p:cNvSpPr/>
          <p:nvPr/>
        </p:nvSpPr>
        <p:spPr>
          <a:xfrm>
            <a:off x="182880" y="136525"/>
            <a:ext cx="11901268" cy="6584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888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EE6896-EDF7-4F74-A7EE-23F7BBF50471}"/>
              </a:ext>
            </a:extLst>
          </p:cNvPr>
          <p:cNvSpPr>
            <a:spLocks noGrp="1"/>
          </p:cNvSpPr>
          <p:nvPr>
            <p:ph type="ctrTitle"/>
          </p:nvPr>
        </p:nvSpPr>
        <p:spPr>
          <a:xfrm>
            <a:off x="1512277" y="745586"/>
            <a:ext cx="9144000" cy="963711"/>
          </a:xfrm>
        </p:spPr>
        <p:txBody>
          <a:bodyPr/>
          <a:lstStyle/>
          <a:p>
            <a:r>
              <a:rPr lang="en-GB" dirty="0">
                <a:latin typeface="+mn-lt"/>
              </a:rPr>
              <a:t>GitHub Link</a:t>
            </a:r>
            <a:endParaRPr lang="en-US" dirty="0">
              <a:latin typeface="+mn-lt"/>
            </a:endParaRPr>
          </a:p>
        </p:txBody>
      </p:sp>
      <p:sp>
        <p:nvSpPr>
          <p:cNvPr id="3" name="TextBox 2">
            <a:extLst>
              <a:ext uri="{FF2B5EF4-FFF2-40B4-BE49-F238E27FC236}">
                <a16:creationId xmlns:a16="http://schemas.microsoft.com/office/drawing/2014/main" id="{0C103CD1-4E98-49AD-BC2B-13D509260F5C}"/>
              </a:ext>
            </a:extLst>
          </p:cNvPr>
          <p:cNvSpPr txBox="1"/>
          <p:nvPr/>
        </p:nvSpPr>
        <p:spPr>
          <a:xfrm>
            <a:off x="2166425" y="3136612"/>
            <a:ext cx="8454683" cy="584775"/>
          </a:xfrm>
          <a:prstGeom prst="rect">
            <a:avLst/>
          </a:prstGeom>
          <a:noFill/>
        </p:spPr>
        <p:txBody>
          <a:bodyPr wrap="square" rtlCol="0">
            <a:spAutoFit/>
          </a:bodyPr>
          <a:lstStyle/>
          <a:p>
            <a:r>
              <a:rPr lang="en-US" sz="3200" dirty="0"/>
              <a:t>https://github.com/tazrianbillah/pdfReader1</a:t>
            </a:r>
          </a:p>
        </p:txBody>
      </p:sp>
      <p:sp>
        <p:nvSpPr>
          <p:cNvPr id="2" name="Date Placeholder 1">
            <a:extLst>
              <a:ext uri="{FF2B5EF4-FFF2-40B4-BE49-F238E27FC236}">
                <a16:creationId xmlns:a16="http://schemas.microsoft.com/office/drawing/2014/main" id="{3DF82CB6-CA1B-449D-8890-78575354B6A3}"/>
              </a:ext>
            </a:extLst>
          </p:cNvPr>
          <p:cNvSpPr>
            <a:spLocks noGrp="1"/>
          </p:cNvSpPr>
          <p:nvPr>
            <p:ph type="dt" sz="half" idx="10"/>
          </p:nvPr>
        </p:nvSpPr>
        <p:spPr/>
        <p:txBody>
          <a:bodyPr/>
          <a:lstStyle/>
          <a:p>
            <a:fld id="{A95ED210-A2D0-4E69-9B3F-8C813F77E21B}" type="datetime1">
              <a:rPr lang="en-US" smtClean="0"/>
              <a:t>11/29/2020</a:t>
            </a:fld>
            <a:endParaRPr lang="en-US"/>
          </a:p>
        </p:txBody>
      </p:sp>
      <p:sp>
        <p:nvSpPr>
          <p:cNvPr id="5" name="Footer Placeholder 4">
            <a:extLst>
              <a:ext uri="{FF2B5EF4-FFF2-40B4-BE49-F238E27FC236}">
                <a16:creationId xmlns:a16="http://schemas.microsoft.com/office/drawing/2014/main" id="{F04E5EC3-511B-4B37-BDF1-8CC8B7704105}"/>
              </a:ext>
            </a:extLst>
          </p:cNvPr>
          <p:cNvSpPr>
            <a:spLocks noGrp="1"/>
          </p:cNvSpPr>
          <p:nvPr>
            <p:ph type="ftr" sz="quarter" idx="11"/>
          </p:nvPr>
        </p:nvSpPr>
        <p:spPr/>
        <p:txBody>
          <a:bodyPr/>
          <a:lstStyle/>
          <a:p>
            <a:r>
              <a:rPr lang="en-US"/>
              <a:t>PDF Reader (Android App)</a:t>
            </a:r>
          </a:p>
        </p:txBody>
      </p:sp>
      <p:sp>
        <p:nvSpPr>
          <p:cNvPr id="7" name="Slide Number Placeholder 6">
            <a:extLst>
              <a:ext uri="{FF2B5EF4-FFF2-40B4-BE49-F238E27FC236}">
                <a16:creationId xmlns:a16="http://schemas.microsoft.com/office/drawing/2014/main" id="{B51413F9-7777-40E2-B765-8475C3E0BB0A}"/>
              </a:ext>
            </a:extLst>
          </p:cNvPr>
          <p:cNvSpPr>
            <a:spLocks noGrp="1"/>
          </p:cNvSpPr>
          <p:nvPr>
            <p:ph type="sldNum" sz="quarter" idx="12"/>
          </p:nvPr>
        </p:nvSpPr>
        <p:spPr/>
        <p:txBody>
          <a:bodyPr/>
          <a:lstStyle/>
          <a:p>
            <a:fld id="{FF75D5D5-9405-4434-B80E-D184DDE1EE6E}" type="slidenum">
              <a:rPr lang="en-US" smtClean="0"/>
              <a:t>9</a:t>
            </a:fld>
            <a:endParaRPr lang="en-US"/>
          </a:p>
        </p:txBody>
      </p:sp>
      <p:sp>
        <p:nvSpPr>
          <p:cNvPr id="4" name="Rectangle 3">
            <a:extLst>
              <a:ext uri="{FF2B5EF4-FFF2-40B4-BE49-F238E27FC236}">
                <a16:creationId xmlns:a16="http://schemas.microsoft.com/office/drawing/2014/main" id="{2BB72C13-1415-4729-81C7-4CC1EA1BEB63}"/>
              </a:ext>
            </a:extLst>
          </p:cNvPr>
          <p:cNvSpPr/>
          <p:nvPr/>
        </p:nvSpPr>
        <p:spPr>
          <a:xfrm>
            <a:off x="112542" y="168812"/>
            <a:ext cx="11859064" cy="6552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657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369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Tahoma</vt:lpstr>
      <vt:lpstr>Office Theme</vt:lpstr>
      <vt:lpstr>PowerPoint Presentation</vt:lpstr>
      <vt:lpstr>Pdf Reader</vt:lpstr>
      <vt:lpstr>PowerPoint Presentation</vt:lpstr>
      <vt:lpstr>PowerPoint Presentation</vt:lpstr>
      <vt:lpstr>PowerPoint Presentation</vt:lpstr>
      <vt:lpstr>PowerPoint Presentation</vt:lpstr>
      <vt:lpstr>PowerPoint Presentation</vt:lpstr>
      <vt:lpstr>Continued</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Tazrian Billah</dc:creator>
  <cp:lastModifiedBy>Tazrian Billah</cp:lastModifiedBy>
  <cp:revision>11</cp:revision>
  <dcterms:created xsi:type="dcterms:W3CDTF">2020-11-29T04:26:59Z</dcterms:created>
  <dcterms:modified xsi:type="dcterms:W3CDTF">2020-11-29T14:30:26Z</dcterms:modified>
</cp:coreProperties>
</file>