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8CD5-C2BF-4CC9-B21C-93E86E78F06B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FFE56967-AB64-4193-A8C4-CCF5F1AC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82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8CD5-C2BF-4CC9-B21C-93E86E78F06B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6967-AB64-4193-A8C4-CCF5F1AC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4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8CD5-C2BF-4CC9-B21C-93E86E78F06B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6967-AB64-4193-A8C4-CCF5F1AC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1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8CD5-C2BF-4CC9-B21C-93E86E78F06B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6967-AB64-4193-A8C4-CCF5F1AC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27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8CD5-C2BF-4CC9-B21C-93E86E78F06B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6967-AB64-4193-A8C4-CCF5F1AC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8CD5-C2BF-4CC9-B21C-93E86E78F06B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6967-AB64-4193-A8C4-CCF5F1AC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8CD5-C2BF-4CC9-B21C-93E86E78F06B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6967-AB64-4193-A8C4-CCF5F1AC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9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8CD5-C2BF-4CC9-B21C-93E86E78F06B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6967-AB64-4193-A8C4-CCF5F1AC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0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8CD5-C2BF-4CC9-B21C-93E86E78F06B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6967-AB64-4193-A8C4-CCF5F1AC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1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8CD5-C2BF-4CC9-B21C-93E86E78F06B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6967-AB64-4193-A8C4-CCF5F1AC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50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9F88CD5-C2BF-4CC9-B21C-93E86E78F06B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6967-AB64-4193-A8C4-CCF5F1AC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8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88CD5-C2BF-4CC9-B21C-93E86E78F06B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FE56967-AB64-4193-A8C4-CCF5F1AC4E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1109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azul1119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DC5D9-2580-45C7-B3D9-3993537B55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/>
              <a:t>Curriculum Vitae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A293D-7364-426E-A19E-F5C06E859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13921"/>
          </a:xfrm>
        </p:spPr>
        <p:txBody>
          <a:bodyPr>
            <a:normAutofit fontScale="92500" lnSpcReduction="20000"/>
          </a:bodyPr>
          <a:lstStyle/>
          <a:p>
            <a:r>
              <a:rPr lang="en-US" sz="3200" b="1" i="1" dirty="0" err="1"/>
              <a:t>Tazul</a:t>
            </a:r>
            <a:r>
              <a:rPr lang="en-US" sz="3200" b="1" i="1" dirty="0"/>
              <a:t> Islam</a:t>
            </a:r>
          </a:p>
          <a:p>
            <a:r>
              <a:rPr lang="en-US" sz="1800" dirty="0">
                <a:hlinkClick r:id="rId2"/>
              </a:rPr>
              <a:t>tazul1119@gmail.com</a:t>
            </a:r>
            <a:endParaRPr lang="en-US" sz="1800" dirty="0"/>
          </a:p>
          <a:p>
            <a:r>
              <a:rPr lang="en-US" sz="1800" dirty="0"/>
              <a:t>Student</a:t>
            </a:r>
          </a:p>
          <a:p>
            <a:r>
              <a:rPr lang="en-US" sz="1800" dirty="0"/>
              <a:t>Shahjalal University of Science and Technology,</a:t>
            </a:r>
          </a:p>
          <a:p>
            <a:r>
              <a:rPr lang="en-US" sz="1800" dirty="0" err="1"/>
              <a:t>Sylhet,Bangladesh</a:t>
            </a:r>
            <a:r>
              <a:rPr lang="en-US" sz="1800" dirty="0"/>
              <a:t>.</a:t>
            </a:r>
          </a:p>
          <a:p>
            <a:r>
              <a:rPr lang="en-US" sz="1800" dirty="0"/>
              <a:t>Cell No:01733564789</a:t>
            </a:r>
          </a:p>
        </p:txBody>
      </p:sp>
    </p:spTree>
    <p:extLst>
      <p:ext uri="{BB962C8B-B14F-4D97-AF65-F5344CB8AC3E}">
        <p14:creationId xmlns:p14="http://schemas.microsoft.com/office/powerpoint/2010/main" val="2817207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4827-F998-4DE5-A0E1-37FB02806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E1C67-5690-46B5-BE19-1935DD673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BSS in POLITICAL STUDIES student at the </a:t>
            </a:r>
            <a:r>
              <a:rPr lang="en-US" sz="3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Shahajalal</a:t>
            </a:r>
            <a:r>
              <a:rPr lang="en-US" sz="3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University of Science with some academic achievement with volunteering experience and computer </a:t>
            </a:r>
            <a:r>
              <a:rPr lang="en-US" sz="3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trainee.Currently</a:t>
            </a:r>
            <a:r>
              <a:rPr lang="en-US" sz="3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am at 3rd year second semester and will be graduate approximately 2025.</a:t>
            </a:r>
            <a:endParaRPr lang="en-US" sz="32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2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98EE5-5048-44D1-8070-3CAF7730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EDUCATIOM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36CDD-2FA1-4E1F-9508-B58E44CC0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Shahajalal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University of Science and Technology | Sylhet                                       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2020-Present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BSS in Political Studies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CGPA:3.40 out of 4 (cumulative till now)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Higher Secondary School Certificate |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Bishwanath,Sylhet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2018-2019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 Azam High School and Collage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Subject:Humanity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GPA:4.25 out of 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Secondary School Certificate |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Bishwanath,Sylhet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2016-2017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 Azam High School and Collage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Subject: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Humanity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GPA:4.11 out of 5     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897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22C9F-2443-4E71-9A88-5951A8BC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VOLUNTEERING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D3BA-31AE-416A-BBDE-A5F91FA2D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SONCHALON ,a blood donation organization          </a:t>
            </a:r>
            <a:r>
              <a:rPr lang="en-US" b="1" dirty="0"/>
              <a:t>2022-Prasent</a:t>
            </a:r>
          </a:p>
          <a:p>
            <a:r>
              <a:rPr lang="en-US" dirty="0"/>
              <a:t>Position,  </a:t>
            </a:r>
            <a:r>
              <a:rPr lang="en-US" b="1" dirty="0"/>
              <a:t>Social Welfare </a:t>
            </a:r>
            <a:r>
              <a:rPr lang="en-US" b="1" dirty="0" err="1"/>
              <a:t>Secretery</a:t>
            </a:r>
            <a:r>
              <a:rPr lang="en-US" b="1" dirty="0"/>
              <a:t>	</a:t>
            </a:r>
          </a:p>
          <a:p>
            <a:pPr lvl="1"/>
            <a:r>
              <a:rPr lang="en-US" dirty="0" err="1"/>
              <a:t>Engged</a:t>
            </a:r>
            <a:r>
              <a:rPr lang="en-US" dirty="0"/>
              <a:t> in blood donation</a:t>
            </a:r>
          </a:p>
          <a:p>
            <a:pPr lvl="1"/>
            <a:r>
              <a:rPr lang="en-US" dirty="0" err="1"/>
              <a:t>Engged</a:t>
            </a:r>
            <a:r>
              <a:rPr lang="en-US" dirty="0"/>
              <a:t> in social welfare work</a:t>
            </a:r>
          </a:p>
          <a:p>
            <a:pPr lvl="1"/>
            <a:r>
              <a:rPr lang="en-US" b="1" dirty="0"/>
              <a:t>Practicing social and political leadership			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49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F5915-E3C5-422E-A5A9-D9D53BB85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66978-3ADD-4E1F-B4F4-7E5BB67AF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knowledge in Microsoft Office</a:t>
            </a:r>
          </a:p>
          <a:p>
            <a:pPr lvl="1"/>
            <a:r>
              <a:rPr lang="en-US" dirty="0"/>
              <a:t>MS Word</a:t>
            </a:r>
          </a:p>
          <a:p>
            <a:pPr lvl="1"/>
            <a:r>
              <a:rPr lang="en-US" dirty="0"/>
              <a:t>MS </a:t>
            </a:r>
            <a:r>
              <a:rPr lang="en-US" dirty="0" err="1"/>
              <a:t>Exel</a:t>
            </a:r>
            <a:endParaRPr lang="en-US" dirty="0"/>
          </a:p>
          <a:p>
            <a:pPr lvl="1"/>
            <a:r>
              <a:rPr lang="en-US" dirty="0"/>
              <a:t>MS </a:t>
            </a:r>
            <a:r>
              <a:rPr lang="en-US" dirty="0" err="1"/>
              <a:t>Powerpoint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65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08DDF-FC50-4151-B671-E5BB77E1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ADDITIONAL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A8777-ABE5-47AF-B01C-BC5DEC5206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964690" algn="l"/>
              </a:tabLst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Language: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Bangla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(Native),English(Intermediate),Hindi(Intermediate),Arabic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reading)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96469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Strong leadership and teamwork abilities.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96469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Excellent communication and organizational skills.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196469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Adaptability in fast-paced environments.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9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77DA0-8597-4B9C-9825-F4853E95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THANKS </a:t>
            </a:r>
          </a:p>
        </p:txBody>
      </p:sp>
    </p:spTree>
    <p:extLst>
      <p:ext uri="{BB962C8B-B14F-4D97-AF65-F5344CB8AC3E}">
        <p14:creationId xmlns:p14="http://schemas.microsoft.com/office/powerpoint/2010/main" val="282681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69</TotalTime>
  <Words>220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Rockwell</vt:lpstr>
      <vt:lpstr>Symbol</vt:lpstr>
      <vt:lpstr>Times New Roman</vt:lpstr>
      <vt:lpstr>Gallery</vt:lpstr>
      <vt:lpstr>Curriculum Vitae</vt:lpstr>
      <vt:lpstr>PROFILE</vt:lpstr>
      <vt:lpstr>EDUCATIOM</vt:lpstr>
      <vt:lpstr>VOLUNTEERING</vt:lpstr>
      <vt:lpstr>SKILLS</vt:lpstr>
      <vt:lpstr>ADDITIONAL SKILLS</vt:lpstr>
      <vt:lpstr>THANKS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Curriculum Vitae</dc:title>
  <dc:creator>User</dc:creator>
  <cp:lastModifiedBy>User</cp:lastModifiedBy>
  <cp:revision>1</cp:revision>
  <dcterms:created xsi:type="dcterms:W3CDTF">2025-01-16T11:12:18Z</dcterms:created>
  <dcterms:modified xsi:type="dcterms:W3CDTF">2025-01-16T12:22:08Z</dcterms:modified>
</cp:coreProperties>
</file>