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36" autoAdjust="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0BA2-EC1D-40E2-8721-E6B4E7B9D316}" type="datetimeFigureOut">
              <a:rPr lang="en-US" smtClean="0"/>
              <a:pPr/>
              <a:t>12/27/2021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C20A-9992-4135-80B2-102BDE308F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TABLE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9.00am</a:t>
                      </a:r>
                    </a:p>
                    <a:p>
                      <a:r>
                        <a:rPr lang="en-GB" dirty="0" smtClean="0"/>
                        <a:t>      -</a:t>
                      </a:r>
                    </a:p>
                    <a:p>
                      <a:r>
                        <a:rPr lang="en-GB" dirty="0" smtClean="0"/>
                        <a:t>10.00am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10.00am</a:t>
                      </a:r>
                    </a:p>
                    <a:p>
                      <a:r>
                        <a:rPr lang="en-GB" dirty="0" smtClean="0"/>
                        <a:t>       -</a:t>
                      </a:r>
                    </a:p>
                    <a:p>
                      <a:r>
                        <a:rPr lang="en-GB" dirty="0" smtClean="0"/>
                        <a:t>11.00am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11.15am</a:t>
                      </a:r>
                    </a:p>
                    <a:p>
                      <a:r>
                        <a:rPr lang="en-GB" dirty="0" smtClean="0"/>
                        <a:t>       -</a:t>
                      </a:r>
                    </a:p>
                    <a:p>
                      <a:r>
                        <a:rPr lang="en-GB" dirty="0" smtClean="0"/>
                        <a:t>12.15pm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12.15pm</a:t>
                      </a:r>
                    </a:p>
                    <a:p>
                      <a:r>
                        <a:rPr lang="en-GB" dirty="0" smtClean="0"/>
                        <a:t>       -</a:t>
                      </a:r>
                    </a:p>
                    <a:p>
                      <a:r>
                        <a:rPr lang="en-GB" dirty="0" smtClean="0"/>
                        <a:t>1.15pm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2.00pm</a:t>
                      </a:r>
                    </a:p>
                    <a:p>
                      <a:r>
                        <a:rPr lang="en-GB" baseline="0" dirty="0" smtClean="0"/>
                        <a:t>      -</a:t>
                      </a:r>
                    </a:p>
                    <a:p>
                      <a:r>
                        <a:rPr lang="en-GB" baseline="0" dirty="0" smtClean="0"/>
                        <a:t>3.00pm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3.00pm</a:t>
                      </a:r>
                    </a:p>
                    <a:p>
                      <a:r>
                        <a:rPr lang="en-GB" dirty="0" smtClean="0"/>
                        <a:t>      -</a:t>
                      </a:r>
                    </a:p>
                    <a:p>
                      <a:r>
                        <a:rPr lang="en-GB" dirty="0" smtClean="0"/>
                        <a:t>4.00pm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4.00pm</a:t>
                      </a:r>
                    </a:p>
                    <a:p>
                      <a:r>
                        <a:rPr lang="en-GB" dirty="0" smtClean="0"/>
                        <a:t>       -</a:t>
                      </a:r>
                    </a:p>
                    <a:p>
                      <a:r>
                        <a:rPr lang="en-GB" dirty="0" smtClean="0"/>
                        <a:t>5.00pm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     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DMS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WT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CIPE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Dip</a:t>
                      </a:r>
                      <a:r>
                        <a:rPr lang="en-GB" baseline="0" dirty="0" err="1" smtClean="0"/>
                        <a:t>math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DMS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WT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     &lt;-DS LAB A1(SMN-YBM)-&gt;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PYTHON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DMS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&lt;-DS LAB A2(SMN-YBM)-&gt;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DS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aseline="0" dirty="0" smtClean="0"/>
                        <a:t>        REMEDIAL</a:t>
                      </a: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   &lt;-PYW LAB A1(SMN-YBM)-&gt;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WT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PYTHON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        TUTORIAL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   &lt;-PYW LAB A2(SMN-YBM)-&gt;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PYTHON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aseline="0" dirty="0" smtClean="0"/>
                        <a:t>   </a:t>
                      </a:r>
                      <a:r>
                        <a:rPr lang="en-GB" dirty="0" smtClean="0"/>
                        <a:t>PRE-PLACEMENT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TIME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2021-12-22T12:54:23Z</dcterms:created>
  <dcterms:modified xsi:type="dcterms:W3CDTF">2021-12-27T12:13:34Z</dcterms:modified>
</cp:coreProperties>
</file>