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BF069-44A7-4299-BA63-113333F687EE}" v="111" dt="2024-04-10T17:53:3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2" autoAdjust="0"/>
  </p:normalViewPr>
  <p:slideViewPr>
    <p:cSldViewPr snapToGrid="0">
      <p:cViewPr varScale="1">
        <p:scale>
          <a:sx n="81" d="100"/>
          <a:sy n="81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ga Bağ" userId="01035f712700d196" providerId="LiveId" clId="{66542607-91E7-4734-982E-08A2E5F7F014}"/>
    <pc:docChg chg="undo redo custSel addSld modSld">
      <pc:chgData name="Tolga Bağ" userId="01035f712700d196" providerId="LiveId" clId="{66542607-91E7-4734-982E-08A2E5F7F014}" dt="2024-04-05T04:58:38.714" v="4234" actId="6549"/>
      <pc:docMkLst>
        <pc:docMk/>
      </pc:docMkLst>
      <pc:sldChg chg="modSp new mod">
        <pc:chgData name="Tolga Bağ" userId="01035f712700d196" providerId="LiveId" clId="{66542607-91E7-4734-982E-08A2E5F7F014}" dt="2024-04-05T04:52:50.546" v="4226" actId="20577"/>
        <pc:sldMkLst>
          <pc:docMk/>
          <pc:sldMk cId="3811801198" sldId="256"/>
        </pc:sldMkLst>
        <pc:spChg chg="mod">
          <ac:chgData name="Tolga Bağ" userId="01035f712700d196" providerId="LiveId" clId="{66542607-91E7-4734-982E-08A2E5F7F014}" dt="2024-04-05T04:52:50.546" v="4226" actId="20577"/>
          <ac:spMkLst>
            <pc:docMk/>
            <pc:sldMk cId="3811801198" sldId="256"/>
            <ac:spMk id="2" creationId="{024F5A63-97DA-063B-1152-27279E7FB737}"/>
          </ac:spMkLst>
        </pc:spChg>
        <pc:spChg chg="mod">
          <ac:chgData name="Tolga Bağ" userId="01035f712700d196" providerId="LiveId" clId="{66542607-91E7-4734-982E-08A2E5F7F014}" dt="2024-04-01T19:33:02.147" v="948" actId="1076"/>
          <ac:spMkLst>
            <pc:docMk/>
            <pc:sldMk cId="3811801198" sldId="256"/>
            <ac:spMk id="3" creationId="{B9111154-7963-A6A6-DB32-E13E859A3D9C}"/>
          </ac:spMkLst>
        </pc:spChg>
      </pc:sldChg>
      <pc:sldChg chg="addSp delSp modSp new mod modNotesTx">
        <pc:chgData name="Tolga Bağ" userId="01035f712700d196" providerId="LiveId" clId="{66542607-91E7-4734-982E-08A2E5F7F014}" dt="2024-04-05T04:58:38.714" v="4234" actId="6549"/>
        <pc:sldMkLst>
          <pc:docMk/>
          <pc:sldMk cId="908845827" sldId="257"/>
        </pc:sldMkLst>
        <pc:spChg chg="mod">
          <ac:chgData name="Tolga Bağ" userId="01035f712700d196" providerId="LiveId" clId="{66542607-91E7-4734-982E-08A2E5F7F014}" dt="2024-04-02T14:47:08.673" v="4143" actId="20577"/>
          <ac:spMkLst>
            <pc:docMk/>
            <pc:sldMk cId="908845827" sldId="257"/>
            <ac:spMk id="2" creationId="{B93ADC7A-AA4D-3AD6-A945-43DA21C0119D}"/>
          </ac:spMkLst>
        </pc:spChg>
        <pc:spChg chg="del">
          <ac:chgData name="Tolga Bağ" userId="01035f712700d196" providerId="LiveId" clId="{66542607-91E7-4734-982E-08A2E5F7F014}" dt="2024-04-01T19:06:28.523" v="87" actId="478"/>
          <ac:spMkLst>
            <pc:docMk/>
            <pc:sldMk cId="908845827" sldId="257"/>
            <ac:spMk id="3" creationId="{2ED1E41B-14D6-F552-F8D7-D023219C197B}"/>
          </ac:spMkLst>
        </pc:spChg>
        <pc:spChg chg="add mod">
          <ac:chgData name="Tolga Bağ" userId="01035f712700d196" providerId="LiveId" clId="{66542607-91E7-4734-982E-08A2E5F7F014}" dt="2024-04-05T04:58:38.714" v="4234" actId="6549"/>
          <ac:spMkLst>
            <pc:docMk/>
            <pc:sldMk cId="908845827" sldId="257"/>
            <ac:spMk id="6" creationId="{9CF37B3A-0117-45DA-AFD3-5592C01843F8}"/>
          </ac:spMkLst>
        </pc:spChg>
        <pc:spChg chg="add del mod">
          <ac:chgData name="Tolga Bağ" userId="01035f712700d196" providerId="LiveId" clId="{66542607-91E7-4734-982E-08A2E5F7F014}" dt="2024-04-01T19:27:19.279" v="834" actId="478"/>
          <ac:spMkLst>
            <pc:docMk/>
            <pc:sldMk cId="908845827" sldId="257"/>
            <ac:spMk id="7" creationId="{DAF0A2E5-440C-90D0-EA1E-136CC6AF81C4}"/>
          </ac:spMkLst>
        </pc:spChg>
        <pc:spChg chg="add mod">
          <ac:chgData name="Tolga Bağ" userId="01035f712700d196" providerId="LiveId" clId="{66542607-91E7-4734-982E-08A2E5F7F014}" dt="2024-04-01T19:11:11.227" v="180"/>
          <ac:spMkLst>
            <pc:docMk/>
            <pc:sldMk cId="908845827" sldId="257"/>
            <ac:spMk id="8" creationId="{5983F614-0039-8110-EA63-B470ECB141E4}"/>
          </ac:spMkLst>
        </pc:spChg>
        <pc:spChg chg="add mod">
          <ac:chgData name="Tolga Bağ" userId="01035f712700d196" providerId="LiveId" clId="{66542607-91E7-4734-982E-08A2E5F7F014}" dt="2024-04-01T19:36:18.482" v="1008" actId="790"/>
          <ac:spMkLst>
            <pc:docMk/>
            <pc:sldMk cId="908845827" sldId="257"/>
            <ac:spMk id="9" creationId="{7CB55B2F-8788-BBD5-4016-66B50236E4FE}"/>
          </ac:spMkLst>
        </pc:spChg>
        <pc:picChg chg="add mod">
          <ac:chgData name="Tolga Bağ" userId="01035f712700d196" providerId="LiveId" clId="{66542607-91E7-4734-982E-08A2E5F7F014}" dt="2024-04-01T19:36:08.637" v="1007" actId="14100"/>
          <ac:picMkLst>
            <pc:docMk/>
            <pc:sldMk cId="908845827" sldId="257"/>
            <ac:picMk id="5" creationId="{3EA7C991-A7CC-BA0A-5CF1-F957A5C5F9D0}"/>
          </ac:picMkLst>
        </pc:picChg>
      </pc:sldChg>
      <pc:sldChg chg="addSp delSp modSp add mod modNotesTx">
        <pc:chgData name="Tolga Bağ" userId="01035f712700d196" providerId="LiveId" clId="{66542607-91E7-4734-982E-08A2E5F7F014}" dt="2024-04-02T14:48:19.684" v="4150" actId="790"/>
        <pc:sldMkLst>
          <pc:docMk/>
          <pc:sldMk cId="2680619269" sldId="258"/>
        </pc:sldMkLst>
        <pc:spChg chg="mod">
          <ac:chgData name="Tolga Bağ" userId="01035f712700d196" providerId="LiveId" clId="{66542607-91E7-4734-982E-08A2E5F7F014}" dt="2024-04-02T14:48:19.684" v="4150" actId="790"/>
          <ac:spMkLst>
            <pc:docMk/>
            <pc:sldMk cId="2680619269" sldId="258"/>
            <ac:spMk id="2" creationId="{B93ADC7A-AA4D-3AD6-A945-43DA21C0119D}"/>
          </ac:spMkLst>
        </pc:spChg>
        <pc:spChg chg="add mod">
          <ac:chgData name="Tolga Bağ" userId="01035f712700d196" providerId="LiveId" clId="{66542607-91E7-4734-982E-08A2E5F7F014}" dt="2024-04-02T14:48:19.684" v="4150" actId="790"/>
          <ac:spMkLst>
            <pc:docMk/>
            <pc:sldMk cId="2680619269" sldId="258"/>
            <ac:spMk id="3" creationId="{A8722FBD-2973-1387-09E3-67D99A94F476}"/>
          </ac:spMkLst>
        </pc:spChg>
        <pc:spChg chg="add mod">
          <ac:chgData name="Tolga Bağ" userId="01035f712700d196" providerId="LiveId" clId="{66542607-91E7-4734-982E-08A2E5F7F014}" dt="2024-04-02T14:48:19.684" v="4150" actId="790"/>
          <ac:spMkLst>
            <pc:docMk/>
            <pc:sldMk cId="2680619269" sldId="258"/>
            <ac:spMk id="4" creationId="{D5D2468C-85EB-D25D-AC83-BE947CB71D30}"/>
          </ac:spMkLst>
        </pc:spChg>
        <pc:spChg chg="del">
          <ac:chgData name="Tolga Bağ" userId="01035f712700d196" providerId="LiveId" clId="{66542607-91E7-4734-982E-08A2E5F7F014}" dt="2024-04-01T19:15:29.724" v="313" actId="478"/>
          <ac:spMkLst>
            <pc:docMk/>
            <pc:sldMk cId="2680619269" sldId="258"/>
            <ac:spMk id="6" creationId="{9CF37B3A-0117-45DA-AFD3-5592C01843F8}"/>
          </ac:spMkLst>
        </pc:spChg>
        <pc:spChg chg="del mod">
          <ac:chgData name="Tolga Bağ" userId="01035f712700d196" providerId="LiveId" clId="{66542607-91E7-4734-982E-08A2E5F7F014}" dt="2024-04-01T19:27:08.920" v="832" actId="478"/>
          <ac:spMkLst>
            <pc:docMk/>
            <pc:sldMk cId="2680619269" sldId="258"/>
            <ac:spMk id="7" creationId="{DAF0A2E5-440C-90D0-EA1E-136CC6AF81C4}"/>
          </ac:spMkLst>
        </pc:spChg>
        <pc:picChg chg="del">
          <ac:chgData name="Tolga Bağ" userId="01035f712700d196" providerId="LiveId" clId="{66542607-91E7-4734-982E-08A2E5F7F014}" dt="2024-04-01T19:15:29.724" v="313" actId="478"/>
          <ac:picMkLst>
            <pc:docMk/>
            <pc:sldMk cId="2680619269" sldId="258"/>
            <ac:picMk id="5" creationId="{3EA7C991-A7CC-BA0A-5CF1-F957A5C5F9D0}"/>
          </ac:picMkLst>
        </pc:picChg>
      </pc:sldChg>
      <pc:sldChg chg="addSp delSp modSp add mod modNotesTx">
        <pc:chgData name="Tolga Bağ" userId="01035f712700d196" providerId="LiveId" clId="{66542607-91E7-4734-982E-08A2E5F7F014}" dt="2024-04-02T14:49:48.322" v="4172" actId="20577"/>
        <pc:sldMkLst>
          <pc:docMk/>
          <pc:sldMk cId="3288363002" sldId="259"/>
        </pc:sldMkLst>
        <pc:spChg chg="mod">
          <ac:chgData name="Tolga Bağ" userId="01035f712700d196" providerId="LiveId" clId="{66542607-91E7-4734-982E-08A2E5F7F014}" dt="2024-04-02T14:48:57.071" v="4151" actId="790"/>
          <ac:spMkLst>
            <pc:docMk/>
            <pc:sldMk cId="3288363002" sldId="259"/>
            <ac:spMk id="2" creationId="{B93ADC7A-AA4D-3AD6-A945-43DA21C0119D}"/>
          </ac:spMkLst>
        </pc:spChg>
        <pc:spChg chg="del">
          <ac:chgData name="Tolga Bağ" userId="01035f712700d196" providerId="LiveId" clId="{66542607-91E7-4734-982E-08A2E5F7F014}" dt="2024-04-01T19:47:53.265" v="1386" actId="478"/>
          <ac:spMkLst>
            <pc:docMk/>
            <pc:sldMk cId="3288363002" sldId="259"/>
            <ac:spMk id="3" creationId="{A8722FBD-2973-1387-09E3-67D99A94F476}"/>
          </ac:spMkLst>
        </pc:spChg>
        <pc:spChg chg="mod">
          <ac:chgData name="Tolga Bağ" userId="01035f712700d196" providerId="LiveId" clId="{66542607-91E7-4734-982E-08A2E5F7F014}" dt="2024-04-02T14:49:48.322" v="4172" actId="20577"/>
          <ac:spMkLst>
            <pc:docMk/>
            <pc:sldMk cId="3288363002" sldId="259"/>
            <ac:spMk id="4" creationId="{D5D2468C-85EB-D25D-AC83-BE947CB71D30}"/>
          </ac:spMkLst>
        </pc:spChg>
        <pc:picChg chg="add del mod ord">
          <ac:chgData name="Tolga Bağ" userId="01035f712700d196" providerId="LiveId" clId="{66542607-91E7-4734-982E-08A2E5F7F014}" dt="2024-04-01T19:57:33.956" v="1852" actId="478"/>
          <ac:picMkLst>
            <pc:docMk/>
            <pc:sldMk cId="3288363002" sldId="259"/>
            <ac:picMk id="6" creationId="{99C16F53-012B-CCD3-F85B-C95DD8E8968B}"/>
          </ac:picMkLst>
        </pc:picChg>
        <pc:picChg chg="add mod">
          <ac:chgData name="Tolga Bağ" userId="01035f712700d196" providerId="LiveId" clId="{66542607-91E7-4734-982E-08A2E5F7F014}" dt="2024-04-01T19:58:04.119" v="1857" actId="1076"/>
          <ac:picMkLst>
            <pc:docMk/>
            <pc:sldMk cId="3288363002" sldId="259"/>
            <ac:picMk id="8" creationId="{203644B3-E932-6B89-5B7B-0CA62A8D9081}"/>
          </ac:picMkLst>
        </pc:picChg>
        <pc:picChg chg="add mod">
          <ac:chgData name="Tolga Bağ" userId="01035f712700d196" providerId="LiveId" clId="{66542607-91E7-4734-982E-08A2E5F7F014}" dt="2024-04-01T19:58:02.871" v="1856" actId="1076"/>
          <ac:picMkLst>
            <pc:docMk/>
            <pc:sldMk cId="3288363002" sldId="259"/>
            <ac:picMk id="10" creationId="{134FCE37-CEC6-3F90-8734-13EF9A96047F}"/>
          </ac:picMkLst>
        </pc:picChg>
      </pc:sldChg>
      <pc:sldChg chg="addSp delSp modSp add mod modNotesTx">
        <pc:chgData name="Tolga Bağ" userId="01035f712700d196" providerId="LiveId" clId="{66542607-91E7-4734-982E-08A2E5F7F014}" dt="2024-04-02T14:51:31.612" v="4176" actId="313"/>
        <pc:sldMkLst>
          <pc:docMk/>
          <pc:sldMk cId="570158072" sldId="260"/>
        </pc:sldMkLst>
        <pc:spChg chg="mod">
          <ac:chgData name="Tolga Bağ" userId="01035f712700d196" providerId="LiveId" clId="{66542607-91E7-4734-982E-08A2E5F7F014}" dt="2024-04-02T14:51:28.669" v="4175" actId="790"/>
          <ac:spMkLst>
            <pc:docMk/>
            <pc:sldMk cId="570158072" sldId="260"/>
            <ac:spMk id="2" creationId="{B93ADC7A-AA4D-3AD6-A945-43DA21C0119D}"/>
          </ac:spMkLst>
        </pc:spChg>
        <pc:spChg chg="mod">
          <ac:chgData name="Tolga Bağ" userId="01035f712700d196" providerId="LiveId" clId="{66542607-91E7-4734-982E-08A2E5F7F014}" dt="2024-04-02T14:51:31.612" v="4176" actId="313"/>
          <ac:spMkLst>
            <pc:docMk/>
            <pc:sldMk cId="570158072" sldId="260"/>
            <ac:spMk id="4" creationId="{D5D2468C-85EB-D25D-AC83-BE947CB71D30}"/>
          </ac:spMkLst>
        </pc:spChg>
        <pc:picChg chg="add mod">
          <ac:chgData name="Tolga Bağ" userId="01035f712700d196" providerId="LiveId" clId="{66542607-91E7-4734-982E-08A2E5F7F014}" dt="2024-04-01T20:31:19.274" v="3080" actId="1076"/>
          <ac:picMkLst>
            <pc:docMk/>
            <pc:sldMk cId="570158072" sldId="260"/>
            <ac:picMk id="5" creationId="{03A8E208-2994-DDEC-3608-82461EAE55C7}"/>
          </ac:picMkLst>
        </pc:picChg>
        <pc:picChg chg="add mod">
          <ac:chgData name="Tolga Bağ" userId="01035f712700d196" providerId="LiveId" clId="{66542607-91E7-4734-982E-08A2E5F7F014}" dt="2024-04-01T21:02:31.192" v="4043" actId="1035"/>
          <ac:picMkLst>
            <pc:docMk/>
            <pc:sldMk cId="570158072" sldId="260"/>
            <ac:picMk id="7" creationId="{4BE32AD9-AEA9-EA52-51D2-756C6DED6313}"/>
          </ac:picMkLst>
        </pc:picChg>
        <pc:picChg chg="del">
          <ac:chgData name="Tolga Bağ" userId="01035f712700d196" providerId="LiveId" clId="{66542607-91E7-4734-982E-08A2E5F7F014}" dt="2024-04-01T20:21:17.855" v="2746" actId="478"/>
          <ac:picMkLst>
            <pc:docMk/>
            <pc:sldMk cId="570158072" sldId="260"/>
            <ac:picMk id="8" creationId="{203644B3-E932-6B89-5B7B-0CA62A8D9081}"/>
          </ac:picMkLst>
        </pc:picChg>
        <pc:picChg chg="del">
          <ac:chgData name="Tolga Bağ" userId="01035f712700d196" providerId="LiveId" clId="{66542607-91E7-4734-982E-08A2E5F7F014}" dt="2024-04-01T20:21:17.855" v="2746" actId="478"/>
          <ac:picMkLst>
            <pc:docMk/>
            <pc:sldMk cId="570158072" sldId="260"/>
            <ac:picMk id="10" creationId="{134FCE37-CEC6-3F90-8734-13EF9A96047F}"/>
          </ac:picMkLst>
        </pc:picChg>
      </pc:sldChg>
      <pc:sldChg chg="addSp delSp modSp add mod modNotesTx">
        <pc:chgData name="Tolga Bağ" userId="01035f712700d196" providerId="LiveId" clId="{66542607-91E7-4734-982E-08A2E5F7F014}" dt="2024-04-02T15:04:16.574" v="4224" actId="9405"/>
        <pc:sldMkLst>
          <pc:docMk/>
          <pc:sldMk cId="1316540906" sldId="261"/>
        </pc:sldMkLst>
        <pc:spChg chg="mod">
          <ac:chgData name="Tolga Bağ" userId="01035f712700d196" providerId="LiveId" clId="{66542607-91E7-4734-982E-08A2E5F7F014}" dt="2024-04-02T14:52:56.204" v="4221" actId="790"/>
          <ac:spMkLst>
            <pc:docMk/>
            <pc:sldMk cId="1316540906" sldId="261"/>
            <ac:spMk id="2" creationId="{B93ADC7A-AA4D-3AD6-A945-43DA21C0119D}"/>
          </ac:spMkLst>
        </pc:spChg>
        <pc:spChg chg="mod">
          <ac:chgData name="Tolga Bağ" userId="01035f712700d196" providerId="LiveId" clId="{66542607-91E7-4734-982E-08A2E5F7F014}" dt="2024-04-02T14:53:00.145" v="4222" actId="313"/>
          <ac:spMkLst>
            <pc:docMk/>
            <pc:sldMk cId="1316540906" sldId="261"/>
            <ac:spMk id="4" creationId="{D5D2468C-85EB-D25D-AC83-BE947CB71D30}"/>
          </ac:spMkLst>
        </pc:spChg>
        <pc:spChg chg="add mod">
          <ac:chgData name="Tolga Bağ" userId="01035f712700d196" providerId="LiveId" clId="{66542607-91E7-4734-982E-08A2E5F7F014}" dt="2024-04-02T14:52:56.204" v="4221" actId="790"/>
          <ac:spMkLst>
            <pc:docMk/>
            <pc:sldMk cId="1316540906" sldId="261"/>
            <ac:spMk id="8" creationId="{A999B5EE-6ABD-2AB5-F036-8FC48B2B1649}"/>
          </ac:spMkLst>
        </pc:spChg>
        <pc:picChg chg="del">
          <ac:chgData name="Tolga Bağ" userId="01035f712700d196" providerId="LiveId" clId="{66542607-91E7-4734-982E-08A2E5F7F014}" dt="2024-04-01T20:38:03.562" v="3502" actId="478"/>
          <ac:picMkLst>
            <pc:docMk/>
            <pc:sldMk cId="1316540906" sldId="261"/>
            <ac:picMk id="5" creationId="{03A8E208-2994-DDEC-3608-82461EAE55C7}"/>
          </ac:picMkLst>
        </pc:picChg>
        <pc:picChg chg="add mod">
          <ac:chgData name="Tolga Bağ" userId="01035f712700d196" providerId="LiveId" clId="{66542607-91E7-4734-982E-08A2E5F7F014}" dt="2024-04-01T20:49:44.795" v="3817" actId="1076"/>
          <ac:picMkLst>
            <pc:docMk/>
            <pc:sldMk cId="1316540906" sldId="261"/>
            <ac:picMk id="6" creationId="{E31FC944-A25D-2D9C-334C-0B0646C20611}"/>
          </ac:picMkLst>
        </pc:picChg>
        <pc:picChg chg="del">
          <ac:chgData name="Tolga Bağ" userId="01035f712700d196" providerId="LiveId" clId="{66542607-91E7-4734-982E-08A2E5F7F014}" dt="2024-04-01T20:38:03.562" v="3502" actId="478"/>
          <ac:picMkLst>
            <pc:docMk/>
            <pc:sldMk cId="1316540906" sldId="261"/>
            <ac:picMk id="7" creationId="{4BE32AD9-AEA9-EA52-51D2-756C6DED6313}"/>
          </ac:picMkLst>
        </pc:picChg>
        <pc:inkChg chg="add">
          <ac:chgData name="Tolga Bağ" userId="01035f712700d196" providerId="LiveId" clId="{66542607-91E7-4734-982E-08A2E5F7F014}" dt="2024-04-02T15:04:07.921" v="4223" actId="9405"/>
          <ac:inkMkLst>
            <pc:docMk/>
            <pc:sldMk cId="1316540906" sldId="261"/>
            <ac:inkMk id="3" creationId="{B40DCFDB-664B-EA3F-EBEB-67D8A2A37F3D}"/>
          </ac:inkMkLst>
        </pc:inkChg>
        <pc:inkChg chg="add">
          <ac:chgData name="Tolga Bağ" userId="01035f712700d196" providerId="LiveId" clId="{66542607-91E7-4734-982E-08A2E5F7F014}" dt="2024-04-02T15:04:16.574" v="4224" actId="9405"/>
          <ac:inkMkLst>
            <pc:docMk/>
            <pc:sldMk cId="1316540906" sldId="261"/>
            <ac:inkMk id="5" creationId="{2BE1CE6E-5F0E-22DF-3CF5-266363108DF4}"/>
          </ac:inkMkLst>
        </pc:inkChg>
      </pc:sldChg>
      <pc:sldChg chg="add">
        <pc:chgData name="Tolga Bağ" userId="01035f712700d196" providerId="LiveId" clId="{66542607-91E7-4734-982E-08A2E5F7F014}" dt="2024-04-01T21:01:19.575" v="3982" actId="2890"/>
        <pc:sldMkLst>
          <pc:docMk/>
          <pc:sldMk cId="3957903821" sldId="262"/>
        </pc:sldMkLst>
      </pc:sldChg>
    </pc:docChg>
  </pc:docChgLst>
  <pc:docChgLst>
    <pc:chgData name="Tolga Bağ" userId="01035f712700d196" providerId="LiveId" clId="{5A5BF069-44A7-4299-BA63-113333F687EE}"/>
    <pc:docChg chg="undo redo custSel addSld delSld modSld">
      <pc:chgData name="Tolga Bağ" userId="01035f712700d196" providerId="LiveId" clId="{5A5BF069-44A7-4299-BA63-113333F687EE}" dt="2024-04-10T18:09:28.148" v="4438" actId="1076"/>
      <pc:docMkLst>
        <pc:docMk/>
      </pc:docMkLst>
      <pc:sldChg chg="modSp mod">
        <pc:chgData name="Tolga Bağ" userId="01035f712700d196" providerId="LiveId" clId="{5A5BF069-44A7-4299-BA63-113333F687EE}" dt="2024-04-10T11:47:46.567" v="869" actId="790"/>
        <pc:sldMkLst>
          <pc:docMk/>
          <pc:sldMk cId="3811801198" sldId="256"/>
        </pc:sldMkLst>
        <pc:spChg chg="mod">
          <ac:chgData name="Tolga Bağ" userId="01035f712700d196" providerId="LiveId" clId="{5A5BF069-44A7-4299-BA63-113333F687EE}" dt="2024-04-10T11:47:46.567" v="869" actId="790"/>
          <ac:spMkLst>
            <pc:docMk/>
            <pc:sldMk cId="3811801198" sldId="256"/>
            <ac:spMk id="2" creationId="{024F5A63-97DA-063B-1152-27279E7FB737}"/>
          </ac:spMkLst>
        </pc:spChg>
        <pc:spChg chg="mod">
          <ac:chgData name="Tolga Bağ" userId="01035f712700d196" providerId="LiveId" clId="{5A5BF069-44A7-4299-BA63-113333F687EE}" dt="2024-04-10T11:47:46.567" v="869" actId="790"/>
          <ac:spMkLst>
            <pc:docMk/>
            <pc:sldMk cId="3811801198" sldId="256"/>
            <ac:spMk id="3" creationId="{B9111154-7963-A6A6-DB32-E13E859A3D9C}"/>
          </ac:spMkLst>
        </pc:spChg>
      </pc:sldChg>
      <pc:sldChg chg="addSp delSp modSp mod modNotesTx">
        <pc:chgData name="Tolga Bağ" userId="01035f712700d196" providerId="LiveId" clId="{5A5BF069-44A7-4299-BA63-113333F687EE}" dt="2024-04-10T17:53:16.419" v="4293" actId="6549"/>
        <pc:sldMkLst>
          <pc:docMk/>
          <pc:sldMk cId="908845827" sldId="257"/>
        </pc:sldMkLst>
        <pc:spChg chg="mod">
          <ac:chgData name="Tolga Bağ" userId="01035f712700d196" providerId="LiveId" clId="{5A5BF069-44A7-4299-BA63-113333F687EE}" dt="2024-04-10T15:56:47.339" v="2855" actId="20577"/>
          <ac:spMkLst>
            <pc:docMk/>
            <pc:sldMk cId="908845827" sldId="257"/>
            <ac:spMk id="2" creationId="{B93ADC7A-AA4D-3AD6-A945-43DA21C0119D}"/>
          </ac:spMkLst>
        </pc:spChg>
        <pc:spChg chg="mod">
          <ac:chgData name="Tolga Bağ" userId="01035f712700d196" providerId="LiveId" clId="{5A5BF069-44A7-4299-BA63-113333F687EE}" dt="2024-04-10T15:59:44.260" v="2912" actId="20577"/>
          <ac:spMkLst>
            <pc:docMk/>
            <pc:sldMk cId="908845827" sldId="257"/>
            <ac:spMk id="6" creationId="{9CF37B3A-0117-45DA-AFD3-5592C01843F8}"/>
          </ac:spMkLst>
        </pc:spChg>
        <pc:spChg chg="del mod">
          <ac:chgData name="Tolga Bağ" userId="01035f712700d196" providerId="LiveId" clId="{5A5BF069-44A7-4299-BA63-113333F687EE}" dt="2024-04-10T15:00:08.852" v="1919" actId="478"/>
          <ac:spMkLst>
            <pc:docMk/>
            <pc:sldMk cId="908845827" sldId="257"/>
            <ac:spMk id="9" creationId="{7CB55B2F-8788-BBD5-4016-66B50236E4FE}"/>
          </ac:spMkLst>
        </pc:spChg>
        <pc:picChg chg="add mod ord">
          <ac:chgData name="Tolga Bağ" userId="01035f712700d196" providerId="LiveId" clId="{5A5BF069-44A7-4299-BA63-113333F687EE}" dt="2024-04-10T15:58:36.701" v="2888" actId="1036"/>
          <ac:picMkLst>
            <pc:docMk/>
            <pc:sldMk cId="908845827" sldId="257"/>
            <ac:picMk id="4" creationId="{4B95E7D4-299C-FBF8-5092-828F5EC57597}"/>
          </ac:picMkLst>
        </pc:picChg>
        <pc:picChg chg="del">
          <ac:chgData name="Tolga Bağ" userId="01035f712700d196" providerId="LiveId" clId="{5A5BF069-44A7-4299-BA63-113333F687EE}" dt="2024-04-09T15:10:09.769" v="1" actId="478"/>
          <ac:picMkLst>
            <pc:docMk/>
            <pc:sldMk cId="908845827" sldId="257"/>
            <ac:picMk id="5" creationId="{3EA7C991-A7CC-BA0A-5CF1-F957A5C5F9D0}"/>
          </ac:picMkLst>
        </pc:picChg>
        <pc:picChg chg="add mod ord">
          <ac:chgData name="Tolga Bağ" userId="01035f712700d196" providerId="LiveId" clId="{5A5BF069-44A7-4299-BA63-113333F687EE}" dt="2024-04-10T15:58:28.315" v="2884" actId="167"/>
          <ac:picMkLst>
            <pc:docMk/>
            <pc:sldMk cId="908845827" sldId="257"/>
            <ac:picMk id="5" creationId="{AA6A6A92-7E76-5D65-8DC9-475B2EF36DC4}"/>
          </ac:picMkLst>
        </pc:picChg>
      </pc:sldChg>
      <pc:sldChg chg="del">
        <pc:chgData name="Tolga Bağ" userId="01035f712700d196" providerId="LiveId" clId="{5A5BF069-44A7-4299-BA63-113333F687EE}" dt="2024-04-09T15:10:06.520" v="0" actId="47"/>
        <pc:sldMkLst>
          <pc:docMk/>
          <pc:sldMk cId="2680619269" sldId="258"/>
        </pc:sldMkLst>
      </pc:sldChg>
      <pc:sldChg chg="addSp delSp modSp add mod modNotesTx">
        <pc:chgData name="Tolga Bağ" userId="01035f712700d196" providerId="LiveId" clId="{5A5BF069-44A7-4299-BA63-113333F687EE}" dt="2024-04-10T17:58:10.741" v="4338" actId="20577"/>
        <pc:sldMkLst>
          <pc:docMk/>
          <pc:sldMk cId="3211813073" sldId="258"/>
        </pc:sldMkLst>
        <pc:spChg chg="mod">
          <ac:chgData name="Tolga Bağ" userId="01035f712700d196" providerId="LiveId" clId="{5A5BF069-44A7-4299-BA63-113333F687EE}" dt="2024-04-09T15:20:32.516" v="483" actId="20577"/>
          <ac:spMkLst>
            <pc:docMk/>
            <pc:sldMk cId="3211813073" sldId="258"/>
            <ac:spMk id="2" creationId="{B93ADC7A-AA4D-3AD6-A945-43DA21C0119D}"/>
          </ac:spMkLst>
        </pc:spChg>
        <pc:spChg chg="mod">
          <ac:chgData name="Tolga Bağ" userId="01035f712700d196" providerId="LiveId" clId="{5A5BF069-44A7-4299-BA63-113333F687EE}" dt="2024-04-10T17:58:10.741" v="4338" actId="20577"/>
          <ac:spMkLst>
            <pc:docMk/>
            <pc:sldMk cId="3211813073" sldId="258"/>
            <ac:spMk id="6" creationId="{9CF37B3A-0117-45DA-AFD3-5592C01843F8}"/>
          </ac:spMkLst>
        </pc:spChg>
        <pc:spChg chg="del">
          <ac:chgData name="Tolga Bağ" userId="01035f712700d196" providerId="LiveId" clId="{5A5BF069-44A7-4299-BA63-113333F687EE}" dt="2024-04-09T15:20:35.473" v="484" actId="478"/>
          <ac:spMkLst>
            <pc:docMk/>
            <pc:sldMk cId="3211813073" sldId="258"/>
            <ac:spMk id="9" creationId="{7CB55B2F-8788-BBD5-4016-66B50236E4FE}"/>
          </ac:spMkLst>
        </pc:spChg>
        <pc:picChg chg="add mod">
          <ac:chgData name="Tolga Bağ" userId="01035f712700d196" providerId="LiveId" clId="{5A5BF069-44A7-4299-BA63-113333F687EE}" dt="2024-04-10T16:07:24.378" v="2989" actId="1036"/>
          <ac:picMkLst>
            <pc:docMk/>
            <pc:sldMk cId="3211813073" sldId="258"/>
            <ac:picMk id="4" creationId="{08559880-8AC7-1502-1B12-58DD223A74C4}"/>
          </ac:picMkLst>
        </pc:picChg>
        <pc:picChg chg="add del mod">
          <ac:chgData name="Tolga Bağ" userId="01035f712700d196" providerId="LiveId" clId="{5A5BF069-44A7-4299-BA63-113333F687EE}" dt="2024-04-10T15:00:19.134" v="1920" actId="21"/>
          <ac:picMkLst>
            <pc:docMk/>
            <pc:sldMk cId="3211813073" sldId="258"/>
            <ac:picMk id="1026" creationId="{68B97113-E7D1-7BC8-A52F-433E658C18DE}"/>
          </ac:picMkLst>
        </pc:picChg>
        <pc:picChg chg="add mod">
          <ac:chgData name="Tolga Bağ" userId="01035f712700d196" providerId="LiveId" clId="{5A5BF069-44A7-4299-BA63-113333F687EE}" dt="2024-04-10T16:07:53.947" v="2993" actId="1036"/>
          <ac:picMkLst>
            <pc:docMk/>
            <pc:sldMk cId="3211813073" sldId="258"/>
            <ac:picMk id="1028" creationId="{BA212BBA-2F95-1142-771F-1B35C8697CA7}"/>
          </ac:picMkLst>
        </pc:picChg>
      </pc:sldChg>
      <pc:sldChg chg="del">
        <pc:chgData name="Tolga Bağ" userId="01035f712700d196" providerId="LiveId" clId="{5A5BF069-44A7-4299-BA63-113333F687EE}" dt="2024-04-09T15:10:06.520" v="0" actId="47"/>
        <pc:sldMkLst>
          <pc:docMk/>
          <pc:sldMk cId="3288363002" sldId="259"/>
        </pc:sldMkLst>
      </pc:sldChg>
      <pc:sldChg chg="addSp delSp modSp new mod modNotesTx">
        <pc:chgData name="Tolga Bağ" userId="01035f712700d196" providerId="LiveId" clId="{5A5BF069-44A7-4299-BA63-113333F687EE}" dt="2024-04-10T18:03:25.544" v="4407" actId="20577"/>
        <pc:sldMkLst>
          <pc:docMk/>
          <pc:sldMk cId="4129407234" sldId="259"/>
        </pc:sldMkLst>
        <pc:spChg chg="del">
          <ac:chgData name="Tolga Bağ" userId="01035f712700d196" providerId="LiveId" clId="{5A5BF069-44A7-4299-BA63-113333F687EE}" dt="2024-04-09T15:31:48.582" v="807" actId="478"/>
          <ac:spMkLst>
            <pc:docMk/>
            <pc:sldMk cId="4129407234" sldId="259"/>
            <ac:spMk id="2" creationId="{1A62DE54-44C3-FFAD-188C-5387580AA066}"/>
          </ac:spMkLst>
        </pc:spChg>
        <pc:spChg chg="add del mod">
          <ac:chgData name="Tolga Bağ" userId="01035f712700d196" providerId="LiveId" clId="{5A5BF069-44A7-4299-BA63-113333F687EE}" dt="2024-04-10T12:41:51.079" v="1692" actId="478"/>
          <ac:spMkLst>
            <pc:docMk/>
            <pc:sldMk cId="4129407234" sldId="259"/>
            <ac:spMk id="2" creationId="{C5C83937-BC63-7743-DAF2-04EFDB9FCE1C}"/>
          </ac:spMkLst>
        </pc:spChg>
        <pc:spChg chg="del">
          <ac:chgData name="Tolga Bağ" userId="01035f712700d196" providerId="LiveId" clId="{5A5BF069-44A7-4299-BA63-113333F687EE}" dt="2024-04-09T15:31:48.582" v="807" actId="478"/>
          <ac:spMkLst>
            <pc:docMk/>
            <pc:sldMk cId="4129407234" sldId="259"/>
            <ac:spMk id="3" creationId="{60D12644-1297-3269-D416-3C4F2A1987EA}"/>
          </ac:spMkLst>
        </pc:spChg>
        <pc:spChg chg="add mod">
          <ac:chgData name="Tolga Bağ" userId="01035f712700d196" providerId="LiveId" clId="{5A5BF069-44A7-4299-BA63-113333F687EE}" dt="2024-04-10T18:01:07.652" v="4339" actId="790"/>
          <ac:spMkLst>
            <pc:docMk/>
            <pc:sldMk cId="4129407234" sldId="259"/>
            <ac:spMk id="4" creationId="{FE5780F8-B23E-20DF-3B72-C2E39DAA2D34}"/>
          </ac:spMkLst>
        </pc:spChg>
        <pc:spChg chg="add mod">
          <ac:chgData name="Tolga Bağ" userId="01035f712700d196" providerId="LiveId" clId="{5A5BF069-44A7-4299-BA63-113333F687EE}" dt="2024-04-10T18:01:07.652" v="4339" actId="790"/>
          <ac:spMkLst>
            <pc:docMk/>
            <pc:sldMk cId="4129407234" sldId="259"/>
            <ac:spMk id="5" creationId="{88000032-045C-288D-BFB1-2E929CD7BF15}"/>
          </ac:spMkLst>
        </pc:spChg>
        <pc:spChg chg="add mod">
          <ac:chgData name="Tolga Bağ" userId="01035f712700d196" providerId="LiveId" clId="{5A5BF069-44A7-4299-BA63-113333F687EE}" dt="2024-04-10T18:01:07.652" v="4339" actId="790"/>
          <ac:spMkLst>
            <pc:docMk/>
            <pc:sldMk cId="4129407234" sldId="259"/>
            <ac:spMk id="7" creationId="{63D15BE4-4D55-04B3-AD64-05D26474F71A}"/>
          </ac:spMkLst>
        </pc:spChg>
        <pc:spChg chg="add mod">
          <ac:chgData name="Tolga Bağ" userId="01035f712700d196" providerId="LiveId" clId="{5A5BF069-44A7-4299-BA63-113333F687EE}" dt="2024-04-10T18:01:07.652" v="4339" actId="790"/>
          <ac:spMkLst>
            <pc:docMk/>
            <pc:sldMk cId="4129407234" sldId="259"/>
            <ac:spMk id="11" creationId="{AC1A3824-D05B-0759-A123-CFBFCB370E6E}"/>
          </ac:spMkLst>
        </pc:spChg>
        <pc:picChg chg="add mod">
          <ac:chgData name="Tolga Bağ" userId="01035f712700d196" providerId="LiveId" clId="{5A5BF069-44A7-4299-BA63-113333F687EE}" dt="2024-04-10T16:10:13.232" v="2998" actId="1038"/>
          <ac:picMkLst>
            <pc:docMk/>
            <pc:sldMk cId="4129407234" sldId="259"/>
            <ac:picMk id="6" creationId="{3E725FC8-D601-964F-2139-AA688C609808}"/>
          </ac:picMkLst>
        </pc:picChg>
        <pc:picChg chg="add mod">
          <ac:chgData name="Tolga Bağ" userId="01035f712700d196" providerId="LiveId" clId="{5A5BF069-44A7-4299-BA63-113333F687EE}" dt="2024-04-10T16:28:36.566" v="3785" actId="1076"/>
          <ac:picMkLst>
            <pc:docMk/>
            <pc:sldMk cId="4129407234" sldId="259"/>
            <ac:picMk id="9" creationId="{5A5564C3-3D80-C671-05DD-DE51077F6108}"/>
          </ac:picMkLst>
        </pc:picChg>
        <pc:picChg chg="add del mod">
          <ac:chgData name="Tolga Bağ" userId="01035f712700d196" providerId="LiveId" clId="{5A5BF069-44A7-4299-BA63-113333F687EE}" dt="2024-04-10T12:41:47.069" v="1689" actId="478"/>
          <ac:picMkLst>
            <pc:docMk/>
            <pc:sldMk cId="4129407234" sldId="259"/>
            <ac:picMk id="2050" creationId="{E0B3D143-F5ED-C140-16C3-0D8436CAB09F}"/>
          </ac:picMkLst>
        </pc:picChg>
        <pc:cxnChg chg="add mod">
          <ac:chgData name="Tolga Bağ" userId="01035f712700d196" providerId="LiveId" clId="{5A5BF069-44A7-4299-BA63-113333F687EE}" dt="2024-04-10T16:28:41.255" v="3786" actId="14100"/>
          <ac:cxnSpMkLst>
            <pc:docMk/>
            <pc:sldMk cId="4129407234" sldId="259"/>
            <ac:cxnSpMk id="13" creationId="{D3F53FE6-A8FA-B3A8-49DE-19120C2809F8}"/>
          </ac:cxnSpMkLst>
        </pc:cxnChg>
      </pc:sldChg>
      <pc:sldChg chg="del">
        <pc:chgData name="Tolga Bağ" userId="01035f712700d196" providerId="LiveId" clId="{5A5BF069-44A7-4299-BA63-113333F687EE}" dt="2024-04-09T15:10:06.520" v="0" actId="47"/>
        <pc:sldMkLst>
          <pc:docMk/>
          <pc:sldMk cId="570158072" sldId="260"/>
        </pc:sldMkLst>
      </pc:sldChg>
      <pc:sldChg chg="addSp delSp modSp add mod modNotesTx">
        <pc:chgData name="Tolga Bağ" userId="01035f712700d196" providerId="LiveId" clId="{5A5BF069-44A7-4299-BA63-113333F687EE}" dt="2024-04-10T17:53:34.454" v="4299" actId="1036"/>
        <pc:sldMkLst>
          <pc:docMk/>
          <pc:sldMk cId="666074748" sldId="260"/>
        </pc:sldMkLst>
        <pc:spChg chg="mod">
          <ac:chgData name="Tolga Bağ" userId="01035f712700d196" providerId="LiveId" clId="{5A5BF069-44A7-4299-BA63-113333F687EE}" dt="2024-04-10T16:06:28.767" v="2972" actId="14100"/>
          <ac:spMkLst>
            <pc:docMk/>
            <pc:sldMk cId="666074748" sldId="260"/>
            <ac:spMk id="2" creationId="{B93ADC7A-AA4D-3AD6-A945-43DA21C0119D}"/>
          </ac:spMkLst>
        </pc:spChg>
        <pc:spChg chg="mod">
          <ac:chgData name="Tolga Bağ" userId="01035f712700d196" providerId="LiveId" clId="{5A5BF069-44A7-4299-BA63-113333F687EE}" dt="2024-04-10T16:05:55.632" v="2921" actId="6549"/>
          <ac:spMkLst>
            <pc:docMk/>
            <pc:sldMk cId="666074748" sldId="260"/>
            <ac:spMk id="6" creationId="{9CF37B3A-0117-45DA-AFD3-5592C01843F8}"/>
          </ac:spMkLst>
        </pc:spChg>
        <pc:spChg chg="mod">
          <ac:chgData name="Tolga Bağ" userId="01035f712700d196" providerId="LiveId" clId="{5A5BF069-44A7-4299-BA63-113333F687EE}" dt="2024-04-10T17:52:22.847" v="4288" actId="20577"/>
          <ac:spMkLst>
            <pc:docMk/>
            <pc:sldMk cId="666074748" sldId="260"/>
            <ac:spMk id="9" creationId="{7CB55B2F-8788-BBD5-4016-66B50236E4FE}"/>
          </ac:spMkLst>
        </pc:spChg>
        <pc:picChg chg="del">
          <ac:chgData name="Tolga Bağ" userId="01035f712700d196" providerId="LiveId" clId="{5A5BF069-44A7-4299-BA63-113333F687EE}" dt="2024-04-10T15:00:21.126" v="1921" actId="478"/>
          <ac:picMkLst>
            <pc:docMk/>
            <pc:sldMk cId="666074748" sldId="260"/>
            <ac:picMk id="4" creationId="{4B95E7D4-299C-FBF8-5092-828F5EC57597}"/>
          </ac:picMkLst>
        </pc:picChg>
        <pc:picChg chg="add mod ord">
          <ac:chgData name="Tolga Bağ" userId="01035f712700d196" providerId="LiveId" clId="{5A5BF069-44A7-4299-BA63-113333F687EE}" dt="2024-04-10T16:05:59.917" v="2922" actId="14100"/>
          <ac:picMkLst>
            <pc:docMk/>
            <pc:sldMk cId="666074748" sldId="260"/>
            <ac:picMk id="5" creationId="{200221C9-EC75-766E-0E9B-696E1A6FBCA1}"/>
          </ac:picMkLst>
        </pc:picChg>
        <pc:picChg chg="add mod">
          <ac:chgData name="Tolga Bağ" userId="01035f712700d196" providerId="LiveId" clId="{5A5BF069-44A7-4299-BA63-113333F687EE}" dt="2024-04-10T17:53:34.454" v="4299" actId="1036"/>
          <ac:picMkLst>
            <pc:docMk/>
            <pc:sldMk cId="666074748" sldId="260"/>
            <ac:picMk id="1026" creationId="{68B97113-E7D1-7BC8-A52F-433E658C18DE}"/>
          </ac:picMkLst>
        </pc:picChg>
      </pc:sldChg>
      <pc:sldChg chg="del">
        <pc:chgData name="Tolga Bağ" userId="01035f712700d196" providerId="LiveId" clId="{5A5BF069-44A7-4299-BA63-113333F687EE}" dt="2024-04-09T15:10:06.520" v="0" actId="47"/>
        <pc:sldMkLst>
          <pc:docMk/>
          <pc:sldMk cId="1316540906" sldId="261"/>
        </pc:sldMkLst>
      </pc:sldChg>
      <pc:sldChg chg="addSp delSp modSp add mod">
        <pc:chgData name="Tolga Bağ" userId="01035f712700d196" providerId="LiveId" clId="{5A5BF069-44A7-4299-BA63-113333F687EE}" dt="2024-04-10T18:04:40.618" v="4412" actId="1076"/>
        <pc:sldMkLst>
          <pc:docMk/>
          <pc:sldMk cId="2858803704" sldId="261"/>
        </pc:sldMkLst>
        <pc:spChg chg="mod">
          <ac:chgData name="Tolga Bağ" userId="01035f712700d196" providerId="LiveId" clId="{5A5BF069-44A7-4299-BA63-113333F687EE}" dt="2024-04-10T17:35:49.856" v="3939" actId="14100"/>
          <ac:spMkLst>
            <pc:docMk/>
            <pc:sldMk cId="2858803704" sldId="261"/>
            <ac:spMk id="4" creationId="{FE5780F8-B23E-20DF-3B72-C2E39DAA2D34}"/>
          </ac:spMkLst>
        </pc:spChg>
        <pc:spChg chg="del">
          <ac:chgData name="Tolga Bağ" userId="01035f712700d196" providerId="LiveId" clId="{5A5BF069-44A7-4299-BA63-113333F687EE}" dt="2024-04-10T16:29:01.001" v="3795" actId="478"/>
          <ac:spMkLst>
            <pc:docMk/>
            <pc:sldMk cId="2858803704" sldId="261"/>
            <ac:spMk id="5" creationId="{88000032-045C-288D-BFB1-2E929CD7BF15}"/>
          </ac:spMkLst>
        </pc:spChg>
        <pc:spChg chg="mod">
          <ac:chgData name="Tolga Bağ" userId="01035f712700d196" providerId="LiveId" clId="{5A5BF069-44A7-4299-BA63-113333F687EE}" dt="2024-04-10T18:04:34.219" v="4411" actId="1076"/>
          <ac:spMkLst>
            <pc:docMk/>
            <pc:sldMk cId="2858803704" sldId="261"/>
            <ac:spMk id="7" creationId="{63D15BE4-4D55-04B3-AD64-05D26474F71A}"/>
          </ac:spMkLst>
        </pc:spChg>
        <pc:spChg chg="mod">
          <ac:chgData name="Tolga Bağ" userId="01035f712700d196" providerId="LiveId" clId="{5A5BF069-44A7-4299-BA63-113333F687EE}" dt="2024-04-10T17:41:52.062" v="3948" actId="1076"/>
          <ac:spMkLst>
            <pc:docMk/>
            <pc:sldMk cId="2858803704" sldId="261"/>
            <ac:spMk id="11" creationId="{AC1A3824-D05B-0759-A123-CFBFCB370E6E}"/>
          </ac:spMkLst>
        </pc:spChg>
        <pc:picChg chg="add mod ord">
          <ac:chgData name="Tolga Bağ" userId="01035f712700d196" providerId="LiveId" clId="{5A5BF069-44A7-4299-BA63-113333F687EE}" dt="2024-04-10T17:41:46.646" v="3946" actId="1076"/>
          <ac:picMkLst>
            <pc:docMk/>
            <pc:sldMk cId="2858803704" sldId="261"/>
            <ac:picMk id="3" creationId="{B84AF07A-C48F-BA5E-083C-426DF09A8F9A}"/>
          </ac:picMkLst>
        </pc:picChg>
        <pc:picChg chg="del">
          <ac:chgData name="Tolga Bağ" userId="01035f712700d196" providerId="LiveId" clId="{5A5BF069-44A7-4299-BA63-113333F687EE}" dt="2024-04-10T16:29:01.001" v="3795" actId="478"/>
          <ac:picMkLst>
            <pc:docMk/>
            <pc:sldMk cId="2858803704" sldId="261"/>
            <ac:picMk id="6" creationId="{3E725FC8-D601-964F-2139-AA688C609808}"/>
          </ac:picMkLst>
        </pc:picChg>
        <pc:picChg chg="del">
          <ac:chgData name="Tolga Bağ" userId="01035f712700d196" providerId="LiveId" clId="{5A5BF069-44A7-4299-BA63-113333F687EE}" dt="2024-04-10T16:29:04.186" v="3796" actId="478"/>
          <ac:picMkLst>
            <pc:docMk/>
            <pc:sldMk cId="2858803704" sldId="261"/>
            <ac:picMk id="9" creationId="{5A5564C3-3D80-C671-05DD-DE51077F6108}"/>
          </ac:picMkLst>
        </pc:picChg>
        <pc:picChg chg="add mod">
          <ac:chgData name="Tolga Bağ" userId="01035f712700d196" providerId="LiveId" clId="{5A5BF069-44A7-4299-BA63-113333F687EE}" dt="2024-04-10T18:04:21.764" v="4409" actId="1076"/>
          <ac:picMkLst>
            <pc:docMk/>
            <pc:sldMk cId="2858803704" sldId="261"/>
            <ac:picMk id="10" creationId="{A59CE171-1901-6D52-4675-25DAAE3F0022}"/>
          </ac:picMkLst>
        </pc:picChg>
        <pc:picChg chg="add mod">
          <ac:chgData name="Tolga Bağ" userId="01035f712700d196" providerId="LiveId" clId="{5A5BF069-44A7-4299-BA63-113333F687EE}" dt="2024-04-10T18:04:40.618" v="4412" actId="1076"/>
          <ac:picMkLst>
            <pc:docMk/>
            <pc:sldMk cId="2858803704" sldId="261"/>
            <ac:picMk id="14" creationId="{D6BE5C92-CC40-0512-90CF-A1F8D65CAAB0}"/>
          </ac:picMkLst>
        </pc:picChg>
        <pc:cxnChg chg="mod">
          <ac:chgData name="Tolga Bağ" userId="01035f712700d196" providerId="LiveId" clId="{5A5BF069-44A7-4299-BA63-113333F687EE}" dt="2024-04-10T18:04:26.329" v="4410" actId="1076"/>
          <ac:cxnSpMkLst>
            <pc:docMk/>
            <pc:sldMk cId="2858803704" sldId="261"/>
            <ac:cxnSpMk id="13" creationId="{D3F53FE6-A8FA-B3A8-49DE-19120C2809F8}"/>
          </ac:cxnSpMkLst>
        </pc:cxnChg>
      </pc:sldChg>
      <pc:sldChg chg="addSp delSp modSp add mod">
        <pc:chgData name="Tolga Bağ" userId="01035f712700d196" providerId="LiveId" clId="{5A5BF069-44A7-4299-BA63-113333F687EE}" dt="2024-04-10T18:09:28.148" v="4438" actId="1076"/>
        <pc:sldMkLst>
          <pc:docMk/>
          <pc:sldMk cId="3002985033" sldId="262"/>
        </pc:sldMkLst>
        <pc:spChg chg="mod">
          <ac:chgData name="Tolga Bağ" userId="01035f712700d196" providerId="LiveId" clId="{5A5BF069-44A7-4299-BA63-113333F687EE}" dt="2024-04-10T18:09:23.705" v="4437" actId="790"/>
          <ac:spMkLst>
            <pc:docMk/>
            <pc:sldMk cId="3002985033" sldId="262"/>
            <ac:spMk id="4" creationId="{FE5780F8-B23E-20DF-3B72-C2E39DAA2D34}"/>
          </ac:spMkLst>
        </pc:spChg>
        <pc:spChg chg="add del mod">
          <ac:chgData name="Tolga Bağ" userId="01035f712700d196" providerId="LiveId" clId="{5A5BF069-44A7-4299-BA63-113333F687EE}" dt="2024-04-10T17:45:08.212" v="4125" actId="478"/>
          <ac:spMkLst>
            <pc:docMk/>
            <pc:sldMk cId="3002985033" sldId="262"/>
            <ac:spMk id="6" creationId="{9C6DDFBD-D437-02AF-6ED5-0FBC7DFF313F}"/>
          </ac:spMkLst>
        </pc:spChg>
        <pc:spChg chg="mod">
          <ac:chgData name="Tolga Bağ" userId="01035f712700d196" providerId="LiveId" clId="{5A5BF069-44A7-4299-BA63-113333F687EE}" dt="2024-04-10T18:09:23.705" v="4437" actId="790"/>
          <ac:spMkLst>
            <pc:docMk/>
            <pc:sldMk cId="3002985033" sldId="262"/>
            <ac:spMk id="7" creationId="{63D15BE4-4D55-04B3-AD64-05D26474F71A}"/>
          </ac:spMkLst>
        </pc:spChg>
        <pc:spChg chg="mod">
          <ac:chgData name="Tolga Bağ" userId="01035f712700d196" providerId="LiveId" clId="{5A5BF069-44A7-4299-BA63-113333F687EE}" dt="2024-04-10T18:09:23.705" v="4437" actId="790"/>
          <ac:spMkLst>
            <pc:docMk/>
            <pc:sldMk cId="3002985033" sldId="262"/>
            <ac:spMk id="11" creationId="{AC1A3824-D05B-0759-A123-CFBFCB370E6E}"/>
          </ac:spMkLst>
        </pc:spChg>
        <pc:spChg chg="add mod">
          <ac:chgData name="Tolga Bağ" userId="01035f712700d196" providerId="LiveId" clId="{5A5BF069-44A7-4299-BA63-113333F687EE}" dt="2024-04-10T18:09:28.148" v="4438" actId="1076"/>
          <ac:spMkLst>
            <pc:docMk/>
            <pc:sldMk cId="3002985033" sldId="262"/>
            <ac:spMk id="17" creationId="{57EAB483-31C1-1C73-3F11-3738E0A9067A}"/>
          </ac:spMkLst>
        </pc:spChg>
        <pc:picChg chg="del mod">
          <ac:chgData name="Tolga Bağ" userId="01035f712700d196" providerId="LiveId" clId="{5A5BF069-44A7-4299-BA63-113333F687EE}" dt="2024-04-10T17:44:51.701" v="4119" actId="478"/>
          <ac:picMkLst>
            <pc:docMk/>
            <pc:sldMk cId="3002985033" sldId="262"/>
            <ac:picMk id="3" creationId="{B84AF07A-C48F-BA5E-083C-426DF09A8F9A}"/>
          </ac:picMkLst>
        </pc:picChg>
        <pc:picChg chg="add mod">
          <ac:chgData name="Tolga Bağ" userId="01035f712700d196" providerId="LiveId" clId="{5A5BF069-44A7-4299-BA63-113333F687EE}" dt="2024-04-10T17:44:57.246" v="4122" actId="1076"/>
          <ac:picMkLst>
            <pc:docMk/>
            <pc:sldMk cId="3002985033" sldId="262"/>
            <ac:picMk id="5" creationId="{7E96F471-63C8-BFB1-6B6C-5D634B665587}"/>
          </ac:picMkLst>
        </pc:picChg>
        <pc:picChg chg="add mod">
          <ac:chgData name="Tolga Bağ" userId="01035f712700d196" providerId="LiveId" clId="{5A5BF069-44A7-4299-BA63-113333F687EE}" dt="2024-04-10T17:48:39.910" v="4276" actId="14100"/>
          <ac:picMkLst>
            <pc:docMk/>
            <pc:sldMk cId="3002985033" sldId="262"/>
            <ac:picMk id="9" creationId="{5615137F-78F6-0E95-7AE0-AABA8786EFEC}"/>
          </ac:picMkLst>
        </pc:picChg>
        <pc:picChg chg="del">
          <ac:chgData name="Tolga Bağ" userId="01035f712700d196" providerId="LiveId" clId="{5A5BF069-44A7-4299-BA63-113333F687EE}" dt="2024-04-10T17:43:25.930" v="4031" actId="478"/>
          <ac:picMkLst>
            <pc:docMk/>
            <pc:sldMk cId="3002985033" sldId="262"/>
            <ac:picMk id="10" creationId="{A59CE171-1901-6D52-4675-25DAAE3F0022}"/>
          </ac:picMkLst>
        </pc:picChg>
        <pc:picChg chg="add mod">
          <ac:chgData name="Tolga Bağ" userId="01035f712700d196" providerId="LiveId" clId="{5A5BF069-44A7-4299-BA63-113333F687EE}" dt="2024-04-10T17:47:37.007" v="4172" actId="1076"/>
          <ac:picMkLst>
            <pc:docMk/>
            <pc:sldMk cId="3002985033" sldId="262"/>
            <ac:picMk id="15" creationId="{2D6D4271-16C1-D279-C987-6D50224015D9}"/>
          </ac:picMkLst>
        </pc:picChg>
        <pc:cxnChg chg="mod ord">
          <ac:chgData name="Tolga Bağ" userId="01035f712700d196" providerId="LiveId" clId="{5A5BF069-44A7-4299-BA63-113333F687EE}" dt="2024-04-10T17:48:45.902" v="4278" actId="1076"/>
          <ac:cxnSpMkLst>
            <pc:docMk/>
            <pc:sldMk cId="3002985033" sldId="262"/>
            <ac:cxnSpMk id="13" creationId="{D3F53FE6-A8FA-B3A8-49DE-19120C2809F8}"/>
          </ac:cxnSpMkLst>
        </pc:cxnChg>
        <pc:cxnChg chg="add mod">
          <ac:chgData name="Tolga Bağ" userId="01035f712700d196" providerId="LiveId" clId="{5A5BF069-44A7-4299-BA63-113333F687EE}" dt="2024-04-10T17:49:12.380" v="4284" actId="14100"/>
          <ac:cxnSpMkLst>
            <pc:docMk/>
            <pc:sldMk cId="3002985033" sldId="262"/>
            <ac:cxnSpMk id="19" creationId="{9C510267-6C9E-1D7D-5D02-BC03A16A2B33}"/>
          </ac:cxnSpMkLst>
        </pc:cxnChg>
        <pc:cxnChg chg="add mod">
          <ac:chgData name="Tolga Bağ" userId="01035f712700d196" providerId="LiveId" clId="{5A5BF069-44A7-4299-BA63-113333F687EE}" dt="2024-04-10T17:49:09.594" v="4282" actId="14100"/>
          <ac:cxnSpMkLst>
            <pc:docMk/>
            <pc:sldMk cId="3002985033" sldId="262"/>
            <ac:cxnSpMk id="20" creationId="{8FD9FB26-A944-4921-362A-E9427A5E56D8}"/>
          </ac:cxnSpMkLst>
        </pc:cxnChg>
      </pc:sldChg>
      <pc:sldChg chg="del">
        <pc:chgData name="Tolga Bağ" userId="01035f712700d196" providerId="LiveId" clId="{5A5BF069-44A7-4299-BA63-113333F687EE}" dt="2024-04-09T15:10:06.520" v="0" actId="47"/>
        <pc:sldMkLst>
          <pc:docMk/>
          <pc:sldMk cId="395790382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3939-B1EC-46A6-95AA-1620E0005599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33F4-7690-42EB-BB4D-9C8FC22EAF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1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E" sz="1800" b="0" i="0" u="none" strike="noStrike" baseline="0" noProof="0" dirty="0">
                <a:latin typeface="AdvOT3c2d9f11"/>
              </a:rPr>
              <a:t>They focus on mechanisms by which courts, rather than territorial control, can sway civilian attitudes and the tactical choices of insurgents.</a:t>
            </a:r>
          </a:p>
          <a:p>
            <a:pPr algn="l"/>
            <a:r>
              <a:rPr lang="en-IE" sz="1800" b="0" i="0" u="none" strike="noStrike" baseline="0" noProof="0" dirty="0">
                <a:latin typeface="AdvOT3c2d9f11"/>
              </a:rPr>
              <a:t>Taliban established courts in mid-2000s, and they were well-established by 2011. Weirdly, in Taliban’s case courts preceded the territorial control.</a:t>
            </a:r>
          </a:p>
          <a:p>
            <a:pPr algn="l"/>
            <a:r>
              <a:rPr lang="en-IE" sz="1800" b="0" i="0" u="none" strike="noStrike" baseline="0" noProof="0" dirty="0">
                <a:latin typeface="AdvOT3c2d9f11"/>
              </a:rPr>
              <a:t>Western-backed government had a backlog of legal cases dating back to 1980s, and there was corruption, while Taliban rotated their judges to prevent localized corruption. And their system was simpler.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48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E" b="0" i="0" noProof="0" dirty="0">
                <a:effectLst/>
                <a:latin typeface="Adobe Clean"/>
              </a:rPr>
              <a:t>WD means withdrawn and were </a:t>
            </a:r>
            <a:r>
              <a:rPr lang="en-IE" sz="1800" b="0" i="0" u="none" strike="noStrike" baseline="0" noProof="0" dirty="0">
                <a:latin typeface="AdvOT3c2d9f11"/>
              </a:rPr>
              <a:t>largely unrelated to local conditions (i.e. public opinion, or conflict) but rather driven by disagreements of different branches of the Taliban.</a:t>
            </a:r>
            <a:endParaRPr lang="en-IE" b="0" i="0" noProof="0" dirty="0">
              <a:effectLst/>
              <a:latin typeface="Adobe Cle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i="0" noProof="0" dirty="0">
                <a:effectLst/>
                <a:latin typeface="Adobe Clean"/>
              </a:rPr>
              <a:t>Social desirability bias refers to the tendency of individuals to respond in a way that they believe is socially acceptable or desirable, rather than providing their true opinions or behaviours. </a:t>
            </a:r>
            <a:endParaRPr lang="en-I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74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E" sz="1800" b="0" i="0" u="none" strike="noStrike" baseline="0" dirty="0">
                <a:latin typeface="AdvOT3c2d9f11"/>
              </a:rPr>
              <a:t>Empirically, </a:t>
            </a:r>
            <a:r>
              <a:rPr lang="tr-TR" sz="1800" b="0" i="0" u="none" strike="noStrike" baseline="0" dirty="0">
                <a:latin typeface="AdvOT3c2d9f11"/>
              </a:rPr>
              <a:t>they</a:t>
            </a:r>
            <a:r>
              <a:rPr lang="en-IE" sz="1800" b="0" i="0" u="none" strike="noStrike" baseline="0" dirty="0">
                <a:latin typeface="AdvOT3c2d9f11"/>
              </a:rPr>
              <a:t> provide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GB" sz="1800" b="0" i="0" u="none" strike="noStrike" baseline="0" dirty="0">
                <a:latin typeface="AdvOT3c2d9f11"/>
              </a:rPr>
              <a:t>evidence that </a:t>
            </a:r>
            <a:r>
              <a:rPr lang="tr-TR" sz="1800" b="0" i="0" u="none" strike="noStrike" baseline="0" dirty="0" err="1">
                <a:latin typeface="AdvOT3c2d9f11"/>
              </a:rPr>
              <a:t>their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GB" sz="1800" b="0" i="0" u="none" strike="noStrike" baseline="0" dirty="0">
                <a:latin typeface="AdvOT3c2d9f11"/>
              </a:rPr>
              <a:t>mechanisms are distinct from pre-existing control by showing the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GB" sz="1800" b="0" i="0" u="none" strike="noStrike" baseline="0" dirty="0">
                <a:latin typeface="AdvOT3c2d9f11"/>
              </a:rPr>
              <a:t>robustness of </a:t>
            </a:r>
            <a:r>
              <a:rPr lang="tr-TR" sz="1800" b="0" i="0" u="none" strike="noStrike" baseline="0" dirty="0" err="1">
                <a:latin typeface="AdvOT3c2d9f11"/>
              </a:rPr>
              <a:t>their</a:t>
            </a:r>
            <a:r>
              <a:rPr lang="en-GB" sz="1800" b="0" i="0" u="none" strike="noStrike" baseline="0" dirty="0">
                <a:latin typeface="AdvOT3c2d9f11"/>
              </a:rPr>
              <a:t> findings after conditioning on three measures of pre-treatment territorial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IE" sz="1800" b="0" i="0" u="none" strike="noStrike" baseline="0" dirty="0">
                <a:latin typeface="AdvOT3c2d9f11"/>
              </a:rPr>
              <a:t>control.</a:t>
            </a:r>
            <a:endParaRPr lang="tr-TR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u="sng" dirty="0" err="1"/>
              <a:t>Assumption</a:t>
            </a:r>
            <a:r>
              <a:rPr lang="tr-TR" u="sng" dirty="0"/>
              <a:t> 1: </a:t>
            </a:r>
            <a:r>
              <a:rPr lang="en-GB" b="0" i="0" u="sng" dirty="0">
                <a:effectLst/>
                <a:latin typeface="Adobe Clean"/>
              </a:rPr>
              <a:t>Conditional </a:t>
            </a:r>
            <a:r>
              <a:rPr lang="en-GB" b="0" i="0" u="sng" dirty="0" err="1">
                <a:effectLst/>
                <a:latin typeface="Adobe Clean"/>
              </a:rPr>
              <a:t>ignorability</a:t>
            </a:r>
            <a:r>
              <a:rPr lang="en-GB" b="0" i="0" u="sng" dirty="0">
                <a:effectLst/>
                <a:latin typeface="Adobe Clean"/>
              </a:rPr>
              <a:t>: </a:t>
            </a:r>
            <a:r>
              <a:rPr lang="en-GB" b="0" i="0" dirty="0">
                <a:effectLst/>
                <a:latin typeface="Adobe Clean"/>
              </a:rPr>
              <a:t>This assumption states that the potential outcome for treated units had they not been treated is independent of their treatment status, conditional on the trajectory of the outcome.</a:t>
            </a:r>
            <a:r>
              <a:rPr lang="tr-TR" b="0" i="0" dirty="0">
                <a:effectLst/>
                <a:latin typeface="Adobe Clean"/>
              </a:rPr>
              <a:t> They </a:t>
            </a:r>
            <a:r>
              <a:rPr lang="tr-TR" b="0" i="0" dirty="0" err="1">
                <a:effectLst/>
                <a:latin typeface="Adobe Clean"/>
              </a:rPr>
              <a:t>found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the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differences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between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treated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and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control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districts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were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small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and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statistically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insignificant</a:t>
            </a:r>
            <a:r>
              <a:rPr lang="tr-TR" b="0" i="0" dirty="0">
                <a:effectLst/>
                <a:latin typeface="Adobe Clean"/>
              </a:rPr>
              <a:t>, </a:t>
            </a:r>
            <a:r>
              <a:rPr lang="tr-TR" b="0" i="0" dirty="0" err="1">
                <a:effectLst/>
                <a:latin typeface="Adobe Clean"/>
              </a:rPr>
              <a:t>confirming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the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effect</a:t>
            </a:r>
            <a:r>
              <a:rPr lang="tr-TR" b="0" i="0" dirty="0">
                <a:effectLst/>
                <a:latin typeface="Adobe Clean"/>
              </a:rPr>
              <a:t> of </a:t>
            </a:r>
            <a:r>
              <a:rPr lang="tr-TR" b="0" i="0" dirty="0" err="1">
                <a:effectLst/>
                <a:latin typeface="Adobe Clean"/>
              </a:rPr>
              <a:t>courts</a:t>
            </a:r>
            <a:r>
              <a:rPr lang="tr-TR" b="0" i="0" dirty="0">
                <a:effectLst/>
                <a:latin typeface="Adobe Clean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u="sng" dirty="0">
                <a:effectLst/>
                <a:latin typeface="Adobe Clean"/>
              </a:rPr>
              <a:t>A2: </a:t>
            </a:r>
            <a:r>
              <a:rPr lang="en-IE" b="0" i="0" dirty="0">
                <a:effectLst/>
                <a:latin typeface="Adobe Clean"/>
              </a:rPr>
              <a:t>Linearity in prior outcomes: </a:t>
            </a:r>
            <a:r>
              <a:rPr lang="en-GB" b="0" i="0" dirty="0">
                <a:effectLst/>
                <a:latin typeface="Adobe Clean"/>
              </a:rPr>
              <a:t>the potential outcome for the treated under control can be expressed as a linear function of past outcomes with a common intercept shift</a:t>
            </a:r>
            <a:r>
              <a:rPr lang="tr-TR" b="0" i="0" dirty="0">
                <a:effectLst/>
                <a:latin typeface="Adobe Clean"/>
              </a:rPr>
              <a:t>. They </a:t>
            </a:r>
            <a:r>
              <a:rPr lang="tr-TR" b="0" i="0" dirty="0" err="1">
                <a:effectLst/>
                <a:latin typeface="Adobe Clean"/>
              </a:rPr>
              <a:t>didn’t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tested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this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directly</a:t>
            </a:r>
            <a:r>
              <a:rPr lang="tr-TR" b="0" i="0" dirty="0">
                <a:effectLst/>
                <a:latin typeface="Adobe Clean"/>
              </a:rPr>
              <a:t>, but they </a:t>
            </a:r>
            <a:r>
              <a:rPr lang="tr-TR" b="0" i="0" dirty="0" err="1">
                <a:effectLst/>
                <a:latin typeface="Adobe Clean"/>
              </a:rPr>
              <a:t>argued</a:t>
            </a:r>
            <a:r>
              <a:rPr lang="tr-TR" b="0" i="0" dirty="0">
                <a:effectLst/>
                <a:latin typeface="Adobe Clean"/>
              </a:rPr>
              <a:t> it is </a:t>
            </a:r>
            <a:r>
              <a:rPr lang="tr-TR" b="0" i="0" dirty="0" err="1">
                <a:effectLst/>
                <a:latin typeface="Adobe Clean"/>
              </a:rPr>
              <a:t>reasonable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given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the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aggregation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level</a:t>
            </a:r>
            <a:r>
              <a:rPr lang="tr-TR" b="0" i="0" dirty="0">
                <a:effectLst/>
                <a:latin typeface="Adobe Clean"/>
              </a:rPr>
              <a:t> of data </a:t>
            </a:r>
            <a:r>
              <a:rPr lang="tr-TR" b="0" i="0" dirty="0" err="1">
                <a:effectLst/>
                <a:latin typeface="Adobe Clean"/>
              </a:rPr>
              <a:t>for</a:t>
            </a:r>
            <a:r>
              <a:rPr lang="tr-TR" b="0" i="0" dirty="0">
                <a:effectLst/>
                <a:latin typeface="Adobe Clean"/>
              </a:rPr>
              <a:t> 30 </a:t>
            </a:r>
            <a:r>
              <a:rPr lang="tr-TR" b="0" i="0" dirty="0" err="1">
                <a:effectLst/>
                <a:latin typeface="Adobe Clean"/>
              </a:rPr>
              <a:t>years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omitted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seasonal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tr-TR" b="0" i="0" dirty="0" err="1">
                <a:effectLst/>
                <a:latin typeface="Adobe Clean"/>
              </a:rPr>
              <a:t>patterns</a:t>
            </a:r>
            <a:r>
              <a:rPr lang="tr-TR" b="0" i="0" dirty="0">
                <a:effectLst/>
                <a:latin typeface="Adobe Clean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>
                <a:effectLst/>
                <a:latin typeface="Adobe Clean"/>
              </a:rPr>
              <a:t>A3: </a:t>
            </a:r>
            <a:r>
              <a:rPr lang="en-IE" b="0" i="0" dirty="0">
                <a:effectLst/>
                <a:latin typeface="Adobe Clean"/>
              </a:rPr>
              <a:t>Weight feasibility:</a:t>
            </a:r>
            <a:r>
              <a:rPr lang="tr-TR" b="0" i="0" dirty="0">
                <a:effectLst/>
                <a:latin typeface="Adobe Clean"/>
              </a:rPr>
              <a:t> </a:t>
            </a:r>
            <a:r>
              <a:rPr lang="en-GB" b="0" i="0" dirty="0">
                <a:effectLst/>
                <a:latin typeface="Adobe Clean"/>
              </a:rPr>
              <a:t>The researchers provided support for this assumption by plotting the data for the treated and control groups and showing that a set of weights satisfying the constraints exists.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="0" i="0" dirty="0">
              <a:effectLst/>
              <a:latin typeface="Adobe Cle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effectLst/>
              <a:latin typeface="Adobe Clean"/>
            </a:endParaRPr>
          </a:p>
          <a:p>
            <a:pPr algn="l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24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Jackknife standard errors give you a sense of how much your calculated statistic (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this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instance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 might vary if you had drawn slightly different samples from the population.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Helpful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when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strandard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errors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are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useful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tr-TR" dirty="0"/>
          </a:p>
          <a:p>
            <a:r>
              <a:rPr lang="tr-TR" dirty="0"/>
              <a:t>SD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of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(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civilian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attitudes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).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is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measure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how spread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out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data is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from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 of the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: 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mean is the average of the data points.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difference between the Taliban courts and the state courts is nearly 0.4 standard deviations from the mean.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After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loading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relevant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dataset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filtering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&amp;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columns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adding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/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untreated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info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mergng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each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year’s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dfs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building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dataframe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based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calculations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specific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variables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I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use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tjbal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package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described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ReadMe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notes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01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SD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of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(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civilian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attitudes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).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is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measure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how spread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out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data is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from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 of the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: 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mean is the average of the data points.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difference between the Taliban courts and the state courts is nearly 0.4 standard deviations from the mean.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After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loading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relevant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dataset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filtering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&amp;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columns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adding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/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untreated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info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mergng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each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year’s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dfs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building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dataframe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based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calculations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specific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variables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I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use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tjbal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package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described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ReadMe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notes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81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SD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of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(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civilian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attitudes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).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is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measure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how spread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out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data is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from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DV - 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 of the Dependent Variable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: 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mean is the average of the data points.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 difference between the Taliban courts and the state courts is nearly 0.4 standard deviations from the mean.</a:t>
            </a:r>
            <a:endParaRPr lang="tr-T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After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loading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relevant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dataset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filtering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&amp;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columns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adding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/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untreated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info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mergng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each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year’s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dfs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building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dataframe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based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mean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calculations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of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specific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variables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I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use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tjbal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package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as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described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in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ReadMe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notes</a:t>
            </a:r>
            <a:r>
              <a:rPr lang="tr-T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333F4-7690-42EB-BB4D-9C8FC22EAF8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05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1AEC-8402-D82F-4B16-8A90EE3FC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3012-6F43-ACB1-FF36-7370B159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4355-3B9F-67AE-406B-4B5411DF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CEC4-458B-CC32-CD9E-3C096885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7E7E-12E9-565D-BA32-5925C68A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6F8F-5710-6963-0036-00930829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5519-1DCC-4089-9E71-F3F14631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5B93-6B75-F34D-B95E-3729AA2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0796-146B-B713-BC8F-B23DEF90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FCEB-EA83-467A-1D4F-4113F204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7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9E6D5-2034-71B4-DD35-01DF5343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B506-25F3-F6F4-4A03-4E86C3A81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24D-ECEF-4AA2-23EC-8176914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08F0-16C4-1CF4-F348-D103BE67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8CCB-043C-9DF0-F39B-12807D0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5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3C31-4A7C-27F7-812D-D19F92BA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FA9D-0828-5AAA-DF5E-2C0290B3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05F0-4EFF-BE45-E041-9B70A38E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F334-809E-3AEA-28FB-8093B22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679E-8A7E-2772-859B-ACEE3CB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77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8465-D709-6C29-81B8-9F428160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6BD36-A312-9E39-5EDB-21589931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766F-86E3-114B-9F1C-A59DD8A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EAAB-042C-DDFA-2DD6-35E05CE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5626-9D81-B018-FC11-55A1E65E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80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4904-362E-454F-835C-8A488CB7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D750-3714-0A42-73FC-B4092D931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2DB8-8CA2-7024-3F69-DA690815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6B82-D3E8-A970-DF07-1EE140CD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CC656-FE5D-8908-5B03-B52AB56B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75F8-AAD1-184E-3069-5109153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3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0266-CCC0-059D-2EB4-BFD4E6C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7B76-DEE7-9760-48A0-AF2BBB75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8507-4907-D6C9-7A97-795D7644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560E4-E8B9-3923-1444-108563CB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1BFD-D700-36C6-3A88-691F208E6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B6954-81F9-ABE7-9A94-17F3D612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093B8-2B60-4A5E-4354-90B52B06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74FFA-E680-69DD-1453-F1F2E182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0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D6AC-DCAA-11A1-55AE-6DF51753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AE5FB-516F-5278-3BF8-250EC065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A022-2864-12E6-33D9-5062A22F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9C776-F0E2-9C23-090D-A34D2ECE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05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9FAC-2885-288A-129D-4D265450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54092-351D-3472-9ECC-53DFE6D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EAD23-C061-F7D5-B59E-910FF7AB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2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C686-BCC2-A471-08AF-79F7AFBB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8D07-C43F-C93B-C697-065C33E1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DECED-F92D-EEDC-BC5B-607BAC41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A274-F56D-17F1-6265-C28C04B3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B8ACE-FB75-DF68-4621-702EB26F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5BC6-A19E-54D2-4B13-66C0E60E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7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EC9A-4F8B-CADA-082C-52ADBB74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8111F-AD0A-6F1F-2906-76AB8637F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9F4AF-4304-BE53-077D-B231D0CF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B285-56FF-B310-70D9-37B0AC1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5E98-E4BE-3706-AD3C-AE8C4EEE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4D38-6373-F84F-E0E0-1BA9F9E5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8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40166-0069-0FA4-42F6-B817852C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4A3D-E991-8163-CF4B-DBC25331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40C3-8D0B-D824-118B-F3B9CDE9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9A279-6544-418F-82EC-C56523087170}" type="datetimeFigureOut">
              <a:rPr lang="en-IE" smtClean="0"/>
              <a:t>10/04/2024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FC78-FE2B-F20B-DD52-D632DC63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0616-8104-768B-AACF-72CF36B5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21F73-3B23-48CD-B3F8-C7F257801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8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5A63-97DA-063B-1152-27279E7F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49246" cy="2387600"/>
          </a:xfrm>
        </p:spPr>
        <p:txBody>
          <a:bodyPr>
            <a:normAutofit fontScale="90000"/>
          </a:bodyPr>
          <a:lstStyle/>
          <a:p>
            <a:r>
              <a:rPr lang="en-IE" dirty="0">
                <a:solidFill>
                  <a:schemeClr val="accent4"/>
                </a:solidFill>
              </a:rPr>
              <a:t>Courting Civilians During Conflict: Evidence from Taliban Judges in Afghanistan (Grasse D, et al. 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1154-7963-A6A6-DB32-E13E859A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070"/>
            <a:ext cx="9144000" cy="1655762"/>
          </a:xfrm>
        </p:spPr>
        <p:txBody>
          <a:bodyPr/>
          <a:lstStyle/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Replication assignment for Applied Stats II</a:t>
            </a:r>
          </a:p>
          <a:p>
            <a:r>
              <a:rPr lang="en-I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Tolga Bag</a:t>
            </a:r>
          </a:p>
          <a:p>
            <a:r>
              <a:rPr lang="en-IE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3.4.2024</a:t>
            </a:r>
            <a:endParaRPr lang="en-IE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A6A92-7E76-5D65-8DC9-475B2EF3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48" y="210786"/>
            <a:ext cx="4417452" cy="6436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ADC7A-AA4D-3AD6-A945-43DA21C0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chemeClr val="accent4"/>
                </a:solidFill>
              </a:rPr>
              <a:t>Summary</a:t>
            </a:r>
            <a:r>
              <a:rPr lang="tr-TR" dirty="0">
                <a:solidFill>
                  <a:schemeClr val="accent4"/>
                </a:solidFill>
              </a:rPr>
              <a:t> I</a:t>
            </a:r>
            <a:endParaRPr lang="en-IE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7B3A-0117-45DA-AFD3-5592C01843F8}"/>
              </a:ext>
            </a:extLst>
          </p:cNvPr>
          <p:cNvSpPr txBox="1"/>
          <p:nvPr/>
        </p:nvSpPr>
        <p:spPr>
          <a:xfrm>
            <a:off x="-1" y="1536349"/>
            <a:ext cx="8526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examine courts established by Taliban («rebel courts») when Afghanistan was ruled by an elected government that was supported by international coalition forces led by the US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2001-2013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tr-T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rebel courts affect civilian attitudes and battlefield performance?</a:t>
            </a: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rebel courts resolve major disputes?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rebel courts increase coercion of civilians?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attacks increase because of civilian collaboration?</a:t>
            </a: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Hypotheses:</a:t>
            </a:r>
          </a:p>
          <a:p>
            <a:pPr marL="342900" indent="-342900">
              <a:buAutoNum type="arabicPeriod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Courts are a key foundation of rebel governance</a:t>
            </a:r>
          </a:p>
          <a:p>
            <a:pPr marL="342900" indent="-342900">
              <a:buAutoNum type="arabicPeriod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Rebel courts can sway civilians to support insurgents through several mechanisms: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legitimization of the rebellion;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facilitating coercive control of the population;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vested interest in continued rebel presence.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Rebels can use courts to increase their hold of information, coordinate attacks with more precision, and engage in more varied and intense violence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5E7D4-299C-FBF8-5092-828F5EC5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432" y="0"/>
            <a:ext cx="4043116" cy="14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221C9-EC75-766E-0E9B-696E1A6F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5" y="1251526"/>
            <a:ext cx="3472542" cy="3063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ADC7A-AA4D-3AD6-A945-43DA21C0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6385558" cy="1325563"/>
          </a:xfrm>
        </p:spPr>
        <p:txBody>
          <a:bodyPr/>
          <a:lstStyle/>
          <a:p>
            <a:r>
              <a:rPr lang="en-IE" dirty="0">
                <a:solidFill>
                  <a:schemeClr val="accent4"/>
                </a:solidFill>
              </a:rPr>
              <a:t>Summary</a:t>
            </a:r>
            <a:r>
              <a:rPr lang="tr-TR" dirty="0">
                <a:solidFill>
                  <a:schemeClr val="accent4"/>
                </a:solidFill>
              </a:rPr>
              <a:t> II</a:t>
            </a:r>
            <a:endParaRPr lang="en-IE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7B3A-0117-45DA-AFD3-5592C01843F8}"/>
              </a:ext>
            </a:extLst>
          </p:cNvPr>
          <p:cNvSpPr txBox="1"/>
          <p:nvPr/>
        </p:nvSpPr>
        <p:spPr>
          <a:xfrm>
            <a:off x="274316" y="863898"/>
            <a:ext cx="642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highlight the complex interactions between warfare and institutional development in weak states.</a:t>
            </a:r>
          </a:p>
          <a:p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55B2F-8788-BBD5-4016-66B50236E4FE}"/>
              </a:ext>
            </a:extLst>
          </p:cNvPr>
          <p:cNvSpPr txBox="1"/>
          <p:nvPr/>
        </p:nvSpPr>
        <p:spPr>
          <a:xfrm>
            <a:off x="24937" y="4510179"/>
            <a:ext cx="11917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found out that rebel courts: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«reduced civilian support for the government and increased it for the Taliban»</a:t>
            </a: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«were associated with more attacks and more coalition casualties.»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«resolved major interpersonal disputes between civilians»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«facilitated more insurgent intimidation of civilians»</a:t>
            </a:r>
            <a:b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«changes in public opinion [about the gov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ernment &amp; rebel courts</a:t>
            </a: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are unlikely to have been driven solely by social desirability bias.» as they are addressed through the estimation equation and an existing survey question</a:t>
            </a:r>
            <a:r>
              <a:rPr lang="tr-TR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E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B97113-E7D1-7BC8-A52F-433E658C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43" y="393918"/>
            <a:ext cx="5338754" cy="41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7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C7A-AA4D-3AD6-A945-43DA21C0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accent4"/>
                </a:solidFill>
              </a:rPr>
              <a:t>Data </a:t>
            </a:r>
            <a:r>
              <a:rPr lang="tr-TR" dirty="0" err="1">
                <a:solidFill>
                  <a:schemeClr val="accent4"/>
                </a:solidFill>
              </a:rPr>
              <a:t>and</a:t>
            </a:r>
            <a:r>
              <a:rPr lang="tr-TR" dirty="0">
                <a:solidFill>
                  <a:schemeClr val="accent4"/>
                </a:solidFill>
              </a:rPr>
              <a:t> Design</a:t>
            </a:r>
            <a:endParaRPr lang="en-IE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7B3A-0117-45DA-AFD3-5592C01843F8}"/>
              </a:ext>
            </a:extLst>
          </p:cNvPr>
          <p:cNvSpPr txBox="1"/>
          <p:nvPr/>
        </p:nvSpPr>
        <p:spPr>
          <a:xfrm>
            <a:off x="248193" y="898053"/>
            <a:ext cx="67582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resence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Taliban courts in Afghanistan from field reports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district boundary information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 data from the Afghanistan Nationwide Quarterly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Assessment Research (ANQAR) survey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of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Afghan NGO Safety Office (ANSO) and International Security Assistance Force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(ISAF)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measure combat events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(SIGACTS)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​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districts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were exposed to courts to those that were never exposed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hey estimated the average treatment effect on the treated using weighted control groups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had 4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b="0" i="0" u="none" strike="noStrike" baseline="0" dirty="0">
                <a:latin typeface="AdvOT3c2d9f11"/>
              </a:rPr>
              <a:t>the court group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GB" sz="1800" b="0" i="0" u="none" strike="noStrike" baseline="0" dirty="0">
                <a:latin typeface="AdvOT3c2d9f11"/>
              </a:rPr>
              <a:t>before courts</a:t>
            </a:r>
            <a:endParaRPr lang="tr-TR" sz="1800" b="0" i="0" u="none" strike="noStrike" baseline="0" dirty="0">
              <a:latin typeface="AdvOT3c2d9f1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AdvOT3c2d9f11"/>
              </a:rPr>
              <a:t>the court group after courts</a:t>
            </a:r>
            <a:endParaRPr lang="tr-TR" sz="1800" b="0" i="0" u="none" strike="noStrike" baseline="0" dirty="0">
              <a:latin typeface="AdvOT3c2d9f1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AdvOT3c2d9f11"/>
              </a:rPr>
              <a:t>the control group before courts</a:t>
            </a:r>
            <a:endParaRPr lang="tr-TR" sz="1800" b="0" i="0" u="none" strike="noStrike" baseline="0" dirty="0">
              <a:latin typeface="AdvOT3c2d9f1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AdvOT3c2d9f11"/>
              </a:rPr>
              <a:t>the</a:t>
            </a:r>
            <a:r>
              <a:rPr lang="tr-TR" sz="1800" b="0" i="0" u="none" strike="noStrike" baseline="0" dirty="0">
                <a:latin typeface="AdvOT3c2d9f11"/>
              </a:rPr>
              <a:t> </a:t>
            </a:r>
            <a:r>
              <a:rPr lang="en-IE" sz="1800" b="0" i="0" u="none" strike="noStrike" baseline="0" dirty="0">
                <a:latin typeface="AdvOT3c2d9f11"/>
              </a:rPr>
              <a:t>control group after courts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212BBA-2F95-1142-771F-1B35C869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67" y="272791"/>
            <a:ext cx="5164269" cy="63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59880-8AC7-1502-1B12-58DD223A7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2" y="5581400"/>
            <a:ext cx="4792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5780F8-B23E-20DF-3B72-C2E39DA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chemeClr val="accent4"/>
                </a:solidFill>
              </a:rPr>
              <a:t>Replication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00032-045C-288D-BFB1-2E929CD7BF15}"/>
              </a:ext>
            </a:extLst>
          </p:cNvPr>
          <p:cNvSpPr txBox="1"/>
          <p:nvPr/>
        </p:nvSpPr>
        <p:spPr>
          <a:xfrm>
            <a:off x="5610784" y="2654881"/>
            <a:ext cx="6684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 (1) here shows a 7 percent (nearly 0.4 σ) decline in the number of respondents reporting that they would take a dispute to a state court. Column 2 shows that after courts, 5 percent more respondents say that a return of the Taliban would be good for the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25FC8-D601-964F-2139-AA688C60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59" y="-3755"/>
            <a:ext cx="6396842" cy="265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15BE4-4D55-04B3-AD64-05D26474F71A}"/>
              </a:ext>
            </a:extLst>
          </p:cNvPr>
          <p:cNvSpPr txBox="1"/>
          <p:nvPr/>
        </p:nvSpPr>
        <p:spPr>
          <a:xfrm>
            <a:off x="0" y="1036114"/>
            <a:ext cx="591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would like to replicate the Table 2: civilian attitude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564C3-3D80-C671-05DD-DE51077F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22" y="3784793"/>
            <a:ext cx="5346910" cy="2896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1A3824-D05B-0759-A123-CFBFCB370E6E}"/>
              </a:ext>
            </a:extLst>
          </p:cNvPr>
          <p:cNvSpPr txBox="1"/>
          <p:nvPr/>
        </p:nvSpPr>
        <p:spPr>
          <a:xfrm>
            <a:off x="44450" y="1394791"/>
            <a:ext cx="5448481" cy="203132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dispute_court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people would use state courts</a:t>
            </a:r>
          </a:p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return_good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whether they say Taliban’s return is good</a:t>
            </a:r>
          </a:p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gov_influence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gov has most influence in their village</a:t>
            </a:r>
          </a:p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 index: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people’s scoring of government performance</a:t>
            </a:r>
          </a:p>
          <a:p>
            <a:b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tjbal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calculates how these variables change over time based on district ID.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53FE6-A8FA-B3A8-49DE-19120C2809F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768691" y="3426116"/>
            <a:ext cx="2645863" cy="407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AF07A-C48F-BA5E-083C-426DF09A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1" y="4118669"/>
            <a:ext cx="5588256" cy="23176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5780F8-B23E-20DF-3B72-C2E39DA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5257800" cy="1325563"/>
          </a:xfrm>
        </p:spPr>
        <p:txBody>
          <a:bodyPr/>
          <a:lstStyle/>
          <a:p>
            <a:r>
              <a:rPr lang="tr-TR" dirty="0">
                <a:solidFill>
                  <a:schemeClr val="accent4"/>
                </a:solidFill>
              </a:rPr>
              <a:t>Replication II</a:t>
            </a:r>
            <a:endParaRPr lang="en-IE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5BE4-4D55-04B3-AD64-05D26474F71A}"/>
              </a:ext>
            </a:extLst>
          </p:cNvPr>
          <p:cNvSpPr txBox="1"/>
          <p:nvPr/>
        </p:nvSpPr>
        <p:spPr>
          <a:xfrm>
            <a:off x="6278088" y="2559078"/>
            <a:ext cx="591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replicated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it, but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on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replication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3824-D05B-0759-A123-CFBFCB370E6E}"/>
              </a:ext>
            </a:extLst>
          </p:cNvPr>
          <p:cNvSpPr txBox="1"/>
          <p:nvPr/>
        </p:nvSpPr>
        <p:spPr>
          <a:xfrm>
            <a:off x="6427834" y="1064755"/>
            <a:ext cx="5448481" cy="120032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tr-T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dispute_court</a:t>
            </a:r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court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return_good</a:t>
            </a:r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Taliban</a:t>
            </a:r>
          </a:p>
          <a:p>
            <a:r>
              <a:rPr lang="tr-T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gov_influence</a:t>
            </a:r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Gov’t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 </a:t>
            </a:r>
            <a:r>
              <a:rPr lang="tr-T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Gov.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53FE6-A8FA-B3A8-49DE-19120C2809F8}"/>
              </a:ext>
            </a:extLst>
          </p:cNvPr>
          <p:cNvCxnSpPr>
            <a:cxnSpLocks/>
          </p:cNvCxnSpPr>
          <p:nvPr/>
        </p:nvCxnSpPr>
        <p:spPr>
          <a:xfrm>
            <a:off x="2779357" y="3826368"/>
            <a:ext cx="0" cy="514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59CE171-1901-6D52-4675-25DAAE3F0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9856"/>
            <a:ext cx="6217863" cy="2784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BE5C92-CC40-0512-90CF-A1F8D65C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158" y="4118669"/>
            <a:ext cx="6396842" cy="26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5780F8-B23E-20DF-3B72-C2E39DA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5257800" cy="1325563"/>
          </a:xfrm>
        </p:spPr>
        <p:txBody>
          <a:bodyPr/>
          <a:lstStyle/>
          <a:p>
            <a:r>
              <a:rPr lang="en-IE" dirty="0">
                <a:solidFill>
                  <a:schemeClr val="accent4"/>
                </a:solidFill>
              </a:rPr>
              <a:t>Replication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5BE4-4D55-04B3-AD64-05D26474F71A}"/>
              </a:ext>
            </a:extLst>
          </p:cNvPr>
          <p:cNvSpPr txBox="1"/>
          <p:nvPr/>
        </p:nvSpPr>
        <p:spPr>
          <a:xfrm>
            <a:off x="91043" y="949029"/>
            <a:ext cx="121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checking other R code files, I realized that the authors used </a:t>
            </a:r>
            <a:r>
              <a:rPr lang="en-IE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set.seed</a:t>
            </a:r>
            <a:r>
              <a:rPr lang="en-IE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(773212)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tjbal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function’s calculations somewhere.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3824-D05B-0759-A123-CFBFCB370E6E}"/>
              </a:ext>
            </a:extLst>
          </p:cNvPr>
          <p:cNvSpPr txBox="1"/>
          <p:nvPr/>
        </p:nvSpPr>
        <p:spPr>
          <a:xfrm>
            <a:off x="8957953" y="1944224"/>
            <a:ext cx="3107377" cy="120032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dispute_court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State court</a:t>
            </a:r>
          </a:p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return_good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Taliban</a:t>
            </a:r>
          </a:p>
          <a:p>
            <a:r>
              <a:rPr lang="en-I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gov_influence</a:t>
            </a:r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Gov’t influence</a:t>
            </a:r>
          </a:p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 index: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Gov. Index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BE5C92-CC40-0512-90CF-A1F8D65C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12" y="4145735"/>
            <a:ext cx="6396842" cy="2658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6F471-63C8-BFB1-6B6C-5D634B665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98" y="1566828"/>
            <a:ext cx="4106399" cy="288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5137F-78F6-0E95-7AE0-AABA8786E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98" y="5158817"/>
            <a:ext cx="4237248" cy="1628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6D4271-16C1-D279-C987-6D5022401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437" y="1651455"/>
            <a:ext cx="3219474" cy="2457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EAB483-31C1-1C73-3F11-3738E0A9067A}"/>
              </a:ext>
            </a:extLst>
          </p:cNvPr>
          <p:cNvSpPr txBox="1"/>
          <p:nvPr/>
        </p:nvSpPr>
        <p:spPr>
          <a:xfrm>
            <a:off x="91043" y="4780261"/>
            <a:ext cx="474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adding that, I replicate the result: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53FE6-A8FA-B3A8-49DE-19120C2809F8}"/>
              </a:ext>
            </a:extLst>
          </p:cNvPr>
          <p:cNvCxnSpPr>
            <a:cxnSpLocks/>
          </p:cNvCxnSpPr>
          <p:nvPr/>
        </p:nvCxnSpPr>
        <p:spPr>
          <a:xfrm>
            <a:off x="4376854" y="4561143"/>
            <a:ext cx="0" cy="514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10267-6C9E-1D7D-5D02-BC03A16A2B33}"/>
              </a:ext>
            </a:extLst>
          </p:cNvPr>
          <p:cNvCxnSpPr>
            <a:cxnSpLocks/>
          </p:cNvCxnSpPr>
          <p:nvPr/>
        </p:nvCxnSpPr>
        <p:spPr>
          <a:xfrm flipH="1" flipV="1">
            <a:off x="3515096" y="4058382"/>
            <a:ext cx="861758" cy="528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D9FB26-A944-4921-362A-E9427A5E56D8}"/>
              </a:ext>
            </a:extLst>
          </p:cNvPr>
          <p:cNvCxnSpPr>
            <a:cxnSpLocks/>
          </p:cNvCxnSpPr>
          <p:nvPr/>
        </p:nvCxnSpPr>
        <p:spPr>
          <a:xfrm flipH="1">
            <a:off x="4399175" y="4256026"/>
            <a:ext cx="478115" cy="331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1353</Words>
  <Application>Microsoft Office PowerPoint</Application>
  <PresentationFormat>Widescreen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Clean</vt:lpstr>
      <vt:lpstr>AdvOT3c2d9f11</vt:lpstr>
      <vt:lpstr>Aptos</vt:lpstr>
      <vt:lpstr>Aptos Display</vt:lpstr>
      <vt:lpstr>Arial</vt:lpstr>
      <vt:lpstr>Calibri</vt:lpstr>
      <vt:lpstr>Google Sans</vt:lpstr>
      <vt:lpstr>Office Theme</vt:lpstr>
      <vt:lpstr>Courting Civilians During Conflict: Evidence from Taliban Judges in Afghanistan (Grasse D, et al. 2024)</vt:lpstr>
      <vt:lpstr>Summary I</vt:lpstr>
      <vt:lpstr>Summary II</vt:lpstr>
      <vt:lpstr>Data and Design</vt:lpstr>
      <vt:lpstr>Replication I</vt:lpstr>
      <vt:lpstr>Replication II</vt:lpstr>
      <vt:lpstr>Replication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flooding as a tool for foreign influence on social media (Cirone A., Hobbs W. 2023)</dc:title>
  <dc:creator>Tolga Bağ</dc:creator>
  <cp:lastModifiedBy>Tolga Bağ</cp:lastModifiedBy>
  <cp:revision>1</cp:revision>
  <dcterms:created xsi:type="dcterms:W3CDTF">2024-04-01T19:04:20Z</dcterms:created>
  <dcterms:modified xsi:type="dcterms:W3CDTF">2024-04-10T18:09:34Z</dcterms:modified>
</cp:coreProperties>
</file>