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  <p:sldMasterId id="2147483671" r:id="rId5"/>
    <p:sldMasterId id="2147483675" r:id="rId6"/>
    <p:sldMasterId id="2147483695" r:id="rId7"/>
    <p:sldMasterId id="2147483715" r:id="rId8"/>
    <p:sldMasterId id="2147483735" r:id="rId9"/>
  </p:sldMasterIdLst>
  <p:notesMasterIdLst>
    <p:notesMasterId r:id="rId11"/>
  </p:notesMasterIdLst>
  <p:handoutMasterIdLst>
    <p:handoutMasterId r:id="rId22"/>
  </p:handoutMasterIdLst>
  <p:sldIdLst>
    <p:sldId id="516" r:id="rId10"/>
    <p:sldId id="1075" r:id="rId12"/>
    <p:sldId id="1484" r:id="rId13"/>
    <p:sldId id="1485" r:id="rId14"/>
    <p:sldId id="1523" r:id="rId15"/>
    <p:sldId id="1526" r:id="rId16"/>
    <p:sldId id="1527" r:id="rId17"/>
    <p:sldId id="1534" r:id="rId18"/>
    <p:sldId id="1543" r:id="rId19"/>
    <p:sldId id="1525" r:id="rId20"/>
    <p:sldId id="535" r:id="rId21"/>
  </p:sldIdLst>
  <p:sldSz cx="9144000" cy="6858000" type="screen4x3"/>
  <p:notesSz cx="7052945" cy="93091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80603E2-EE32-4289-8608-15E6364E40D5}">
          <p14:sldIdLst>
            <p14:sldId id="516"/>
          </p14:sldIdLst>
        </p14:section>
        <p14:section name="项目整体情况" id="{B1DD8F6A-FA06-4BCF-8415-35AD2FDB0B8D}">
          <p14:sldIdLst>
            <p14:sldId id="1075"/>
            <p14:sldId id="1485"/>
            <p14:sldId id="1534"/>
            <p14:sldId id="1543"/>
            <p14:sldId id="1525"/>
            <p14:sldId id="1526"/>
            <p14:sldId id="1527"/>
            <p14:sldId id="1523"/>
            <p14:sldId id="1484"/>
          </p14:sldIdLst>
        </p14:section>
        <p14:section name="BACK UP" id="{2190872B-2DC8-4052-9697-920D96E58367}">
          <p14:sldIdLst>
            <p14:sldId id="53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L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BC8"/>
    <a:srgbClr val="6D90A5"/>
    <a:srgbClr val="B9B9B9"/>
    <a:srgbClr val="8BA6B7"/>
    <a:srgbClr val="ED8269"/>
    <a:srgbClr val="CAD6DE"/>
    <a:srgbClr val="9C5700"/>
    <a:srgbClr val="F1F3F5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3127" autoAdjust="0"/>
  </p:normalViewPr>
  <p:slideViewPr>
    <p:cSldViewPr snapToGrid="0" snapToObjects="1">
      <p:cViewPr varScale="1">
        <p:scale>
          <a:sx n="67" d="100"/>
          <a:sy n="67" d="100"/>
        </p:scale>
        <p:origin x="1316" y="32"/>
      </p:cViewPr>
      <p:guideLst>
        <p:guide orient="horz" pos="2305"/>
        <p:guide orient="horz" pos="666"/>
        <p:guide orient="horz" pos="478"/>
        <p:guide pos="3320"/>
        <p:guide pos="2768"/>
        <p:guide pos="31"/>
        <p:guide pos="1106"/>
        <p:guide pos="3787"/>
        <p:guide pos="4329"/>
        <p:guide pos="3657"/>
        <p:guide pos="103"/>
        <p:guide pos="3616"/>
        <p:guide pos="2020"/>
        <p:guide pos="53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12"/>
    </p:cViewPr>
  </p:sorter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50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angyh\Desktop\1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angyh\Desktop\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APP</a:t>
            </a:r>
            <a:r>
              <a:rPr lang="zh-CN" altLang="en-US" dirty="0"/>
              <a:t>测实现用例数量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Sheet1!$B$28:$B$30</c:f>
              <c:strCache>
                <c:ptCount val="3"/>
                <c:pt idx="0">
                  <c:v>P用户开启/关闭数字钥匙</c:v>
                </c:pt>
                <c:pt idx="1">
                  <c:v>P用户在新设备上登录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Sheet1!$C$28:$C$30</c:f>
              <c:numCache>
                <c:formatCode>General</c:formatCode>
                <c:ptCount val="3"/>
                <c:pt idx="0">
                  <c:v>27</c:v>
                </c:pt>
                <c:pt idx="1">
                  <c:v>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5296"/>
        <c:axId val="943872"/>
      </c:barChart>
      <c:catAx>
        <c:axId val="95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3872"/>
        <c:crosses val="autoZero"/>
        <c:auto val="1"/>
        <c:lblAlgn val="ctr"/>
        <c:lblOffset val="100"/>
        <c:noMultiLvlLbl val="0"/>
      </c:catAx>
      <c:valAx>
        <c:axId val="94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baseline="0" dirty="0" smtClean="0">
                <a:effectLst/>
              </a:rPr>
              <a:t>服务接口</a:t>
            </a:r>
            <a:r>
              <a:rPr lang="zh-CN" altLang="zh-CN" sz="1400" b="0" i="0" baseline="0" dirty="0" smtClean="0">
                <a:effectLst/>
              </a:rPr>
              <a:t>测实现用例数量</a:t>
            </a:r>
            <a:endParaRPr lang="zh-CN" altLang="zh-CN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Sheet1!$B$67:$B$69</c:f>
              <c:strCache>
                <c:ptCount val="3"/>
                <c:pt idx="0">
                  <c:v>P用户开启/关闭数字钥匙</c:v>
                </c:pt>
                <c:pt idx="1">
                  <c:v>P用户在新设备上登录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Sheet1!$C$67:$C$69</c:f>
              <c:numCache>
                <c:formatCode>General</c:formatCode>
                <c:ptCount val="3"/>
                <c:pt idx="0">
                  <c:v>28</c:v>
                </c:pt>
                <c:pt idx="1">
                  <c:v>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5840"/>
        <c:axId val="947680"/>
      </c:barChart>
      <c:catAx>
        <c:axId val="95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7680"/>
        <c:crosses val="autoZero"/>
        <c:auto val="1"/>
        <c:lblAlgn val="ctr"/>
        <c:lblOffset val="100"/>
        <c:noMultiLvlLbl val="0"/>
      </c:catAx>
      <c:valAx>
        <c:axId val="94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彩色服务：从</a:t>
            </a:r>
            <a:r>
              <a:rPr lang="en-US" altLang="zh-CN" dirty="0"/>
              <a:t>CP</a:t>
            </a:r>
            <a:r>
              <a:rPr lang="zh-CN" altLang="en-US" dirty="0"/>
              <a:t>来的数据没有解析掉（</a:t>
            </a:r>
            <a:r>
              <a:rPr lang="en-US" altLang="zh-CN" dirty="0"/>
              <a:t>CP</a:t>
            </a:r>
            <a:r>
              <a:rPr lang="zh-CN" altLang="en-US" dirty="0"/>
              <a:t>同步问题），</a:t>
            </a:r>
            <a:r>
              <a:rPr lang="en-US" altLang="zh-CN" dirty="0"/>
              <a:t>error code</a:t>
            </a:r>
            <a:r>
              <a:rPr lang="zh-CN" altLang="en-US" dirty="0"/>
              <a:t>正在加不完全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8.bin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5.bin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  <a:endParaRPr lang="en-US" altLang="zh-CN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  <a:endParaRPr lang="en-US" altLang="zh-CN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  <a:endParaRPr lang="en-US" altLang="zh-CN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zh-CN" altLang="en-US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79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Picture 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01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045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75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2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63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0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76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3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3.xml"/><Relationship Id="rId24" Type="http://schemas.openxmlformats.org/officeDocument/2006/relationships/vmlDrawing" Target="../drawings/vmlDrawing4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4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vmlDrawing" Target="../drawings/vmlDrawing7.vml"/><Relationship Id="rId7" Type="http://schemas.openxmlformats.org/officeDocument/2006/relationships/image" Target="../media/image7.jpeg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tags" Target="../tags/tag7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6" Type="http://schemas.openxmlformats.org/officeDocument/2006/relationships/theme" Target="../theme/theme5.xml"/><Relationship Id="rId25" Type="http://schemas.openxmlformats.org/officeDocument/2006/relationships/vmlDrawing" Target="../drawings/vmlDrawing10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0.bin"/><Relationship Id="rId20" Type="http://schemas.openxmlformats.org/officeDocument/2006/relationships/tags" Target="../tags/tag10.xml"/><Relationship Id="rId2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6" Type="http://schemas.openxmlformats.org/officeDocument/2006/relationships/theme" Target="../theme/theme6.xml"/><Relationship Id="rId25" Type="http://schemas.openxmlformats.org/officeDocument/2006/relationships/vmlDrawing" Target="../drawings/vmlDrawing12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2.bin"/><Relationship Id="rId20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6" Type="http://schemas.openxmlformats.org/officeDocument/2006/relationships/theme" Target="../theme/theme7.xml"/><Relationship Id="rId25" Type="http://schemas.openxmlformats.org/officeDocument/2006/relationships/vmlDrawing" Target="../drawings/vmlDrawing14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4.bin"/><Relationship Id="rId20" Type="http://schemas.openxmlformats.org/officeDocument/2006/relationships/tags" Target="../tags/tag14.xml"/><Relationship Id="rId2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5" Type="http://schemas.openxmlformats.org/officeDocument/2006/relationships/theme" Target="../theme/theme8.xml"/><Relationship Id="rId24" Type="http://schemas.openxmlformats.org/officeDocument/2006/relationships/vmlDrawing" Target="../drawings/vmlDrawing16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16.bin"/><Relationship Id="rId2" Type="http://schemas.openxmlformats.org/officeDocument/2006/relationships/slideLayout" Target="../slideLayouts/slideLayout82.xml"/><Relationship Id="rId19" Type="http://schemas.openxmlformats.org/officeDocument/2006/relationships/tags" Target="../tags/tag16.xml"/><Relationship Id="rId18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8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1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3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2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0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0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2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7" name="Picture 2" descr="C:\Users\eileen.chen\Documents\Tencent Files\29072844\FileRecv\最新logo组合(audi)2月7日ai-01.jpg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15484"/>
          <a:stretch>
            <a:fillRect/>
          </a:stretch>
        </p:blipFill>
        <p:spPr bwMode="auto">
          <a:xfrm>
            <a:off x="2143725" y="2804562"/>
            <a:ext cx="5033710" cy="1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021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98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2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06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8.jpe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7.bin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42.xml"/><Relationship Id="rId4" Type="http://schemas.openxmlformats.org/officeDocument/2006/relationships/tags" Target="../tags/tag25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8.bin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slideLayout" Target="../slideLayouts/slideLayout2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42.xml"/><Relationship Id="rId4" Type="http://schemas.openxmlformats.org/officeDocument/2006/relationships/image" Target="../media/image9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9.bin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42.xml"/><Relationship Id="rId6" Type="http://schemas.openxmlformats.org/officeDocument/2006/relationships/tags" Target="../tags/tag4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99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035" y="4067953"/>
            <a:ext cx="8366400" cy="840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SVW Connectivity DKY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开发项目集周报（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KW47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7825" y="5022850"/>
            <a:ext cx="4008438" cy="910590"/>
          </a:xfrm>
          <a:prstGeom prst="rect">
            <a:avLst/>
          </a:prstGeom>
        </p:spPr>
        <p:txBody>
          <a:bodyPr/>
          <a:lstStyle/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部</a:t>
            </a:r>
            <a:r>
              <a:rPr lang="zh-CN" altLang="en-US" dirty="0">
                <a:latin typeface="+mn-lt"/>
                <a:cs typeface="+mn-ea"/>
                <a:sym typeface="+mn-lt"/>
              </a:rPr>
              <a:t>门 </a:t>
            </a:r>
            <a:r>
              <a:rPr lang="en-US" dirty="0">
                <a:latin typeface="+mn-lt"/>
                <a:cs typeface="+mn-ea"/>
                <a:sym typeface="+mn-lt"/>
              </a:rPr>
              <a:t>Division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SCB</a:t>
            </a:r>
            <a:endParaRPr lang="en-US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版本号 </a:t>
            </a:r>
            <a:r>
              <a:rPr lang="en-US" dirty="0">
                <a:latin typeface="+mn-lt"/>
                <a:cs typeface="+mn-ea"/>
                <a:sym typeface="+mn-lt"/>
              </a:rPr>
              <a:t>Version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1.0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日</a:t>
            </a:r>
            <a:r>
              <a:rPr lang="zh-CN" altLang="en-US" dirty="0">
                <a:latin typeface="+mn-lt"/>
                <a:cs typeface="+mn-ea"/>
                <a:sym typeface="+mn-lt"/>
              </a:rPr>
              <a:t>期 </a:t>
            </a:r>
            <a:r>
              <a:rPr lang="en-US" dirty="0">
                <a:latin typeface="+mn-lt"/>
                <a:cs typeface="+mn-ea"/>
                <a:sym typeface="+mn-lt"/>
              </a:rPr>
              <a:t>Date：		201</a:t>
            </a:r>
            <a:r>
              <a:rPr lang="en-US" altLang="zh-CN" dirty="0">
                <a:latin typeface="+mn-lt"/>
                <a:cs typeface="+mn-ea"/>
                <a:sym typeface="+mn-lt"/>
              </a:rPr>
              <a:t>9</a:t>
            </a:r>
            <a:r>
              <a:rPr lang="en-US" dirty="0">
                <a:latin typeface="+mn-lt"/>
                <a:cs typeface="+mn-ea"/>
                <a:sym typeface="+mn-lt"/>
              </a:rPr>
              <a:t>.</a:t>
            </a:r>
            <a:r>
              <a:rPr lang="en-US" altLang="zh-CN" dirty="0">
                <a:latin typeface="+mn-lt"/>
                <a:cs typeface="+mn-ea"/>
                <a:sym typeface="+mn-lt"/>
              </a:rPr>
              <a:t>11.22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1026" name="Picture 2" descr="C:\Users\XuJiawei4\Desktop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704"/>
            <a:ext cx="9144001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</a:rPr>
              <a:t>Project Risk and OPL - Business</a:t>
            </a:r>
            <a:endParaRPr lang="en-US" dirty="0">
              <a:latin typeface="+mn-lt"/>
              <a:ea typeface="+mn-ea"/>
              <a:cs typeface="+mn-ea"/>
            </a:endParaRPr>
          </a:p>
        </p:txBody>
      </p:sp>
      <p:graphicFrame>
        <p:nvGraphicFramePr>
          <p:cNvPr id="3" name="Group 14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0385" y="1276154"/>
          <a:ext cx="8106410" cy="24987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45406"/>
                <a:gridCol w="1941830"/>
                <a:gridCol w="2446655"/>
                <a:gridCol w="592179"/>
                <a:gridCol w="706120"/>
                <a:gridCol w="541223"/>
                <a:gridCol w="781050"/>
                <a:gridCol w="65182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Nr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Risk Description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Solution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Level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Responsible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Due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Reporter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Time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1</a:t>
                      </a:r>
                      <a:endParaRPr kumimoji="0" lang="zh-CN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Bosch SDK </a:t>
                      </a:r>
                      <a:r>
                        <a:rPr lang="zh-CN" altLang="en-US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包暂时不提供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先根据搭建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框架，同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Bosch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交流 相关接口。相关联调暂时延后。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跟进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SDK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1.Liuyong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KW43</a:t>
                      </a:r>
                      <a:endParaRPr lang="zh-CN" altLang="en-US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2019/10/15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PKI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配合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团队未定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,PKI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不能准确给方案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1,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 临时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MOCK PKI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方案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PKI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配合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团队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1.Hongyuanj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KW45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3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需求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PRD+UE/UI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定稿周期较长。开发时，采用初稿开发。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确定需求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PRD+UE/UI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输出计划，确保定稿按计划提供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1.yenan,panxiaohui</a:t>
                      </a:r>
                      <a:endParaRPr lang="zh-CN" altLang="en-US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KW46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2019/11/1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239"/>
          <p:cNvSpPr txBox="1"/>
          <p:nvPr/>
        </p:nvSpPr>
        <p:spPr>
          <a:xfrm>
            <a:off x="5635417" y="6215171"/>
            <a:ext cx="755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cs typeface="+mn-ea"/>
                <a:sym typeface="+mn-lt"/>
              </a:rPr>
              <a:t>Legend</a:t>
            </a:r>
            <a:r>
              <a:rPr lang="zh-CN" altLang="en-US" sz="700" b="1" dirty="0">
                <a:cs typeface="+mn-ea"/>
                <a:sym typeface="+mn-lt"/>
              </a:rPr>
              <a:t>：</a:t>
            </a:r>
            <a:endParaRPr lang="zh-CN" altLang="en-US" sz="700" b="1" dirty="0">
              <a:cs typeface="+mn-ea"/>
              <a:sym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29020" y="6281355"/>
          <a:ext cx="168148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"/>
                <a:gridCol w="613821"/>
                <a:gridCol w="653639"/>
              </a:tblGrid>
              <a:tr h="19708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Risk Level</a:t>
                      </a:r>
                      <a:endParaRPr lang="en-US" altLang="zh-CN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884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project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 schedule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44" y="628135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9" y="628135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275964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04" y="194684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339591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项目进度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项目总体状态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0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0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图片 13029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项目总体状态</a:t>
            </a:r>
            <a:endParaRPr lang="en-US" dirty="0"/>
          </a:p>
        </p:txBody>
      </p:sp>
      <p:sp>
        <p:nvSpPr>
          <p:cNvPr id="4" name="ïṡliḍe"/>
          <p:cNvSpPr/>
          <p:nvPr/>
        </p:nvSpPr>
        <p:spPr bwMode="auto">
          <a:xfrm>
            <a:off x="29680" y="1267232"/>
            <a:ext cx="22860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íślïḑé"/>
          <p:cNvSpPr/>
          <p:nvPr/>
        </p:nvSpPr>
        <p:spPr bwMode="auto">
          <a:xfrm>
            <a:off x="29680" y="1653483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总体状态（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Overall Status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íślïḑé"/>
          <p:cNvSpPr/>
          <p:nvPr/>
        </p:nvSpPr>
        <p:spPr bwMode="auto">
          <a:xfrm>
            <a:off x="29680" y="2039734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项目进度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íślïḑé"/>
          <p:cNvSpPr/>
          <p:nvPr/>
        </p:nvSpPr>
        <p:spPr bwMode="auto">
          <a:xfrm>
            <a:off x="29680" y="2425985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项目资源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íślïḑé"/>
          <p:cNvSpPr/>
          <p:nvPr/>
        </p:nvSpPr>
        <p:spPr bwMode="auto">
          <a:xfrm>
            <a:off x="29680" y="2812236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项目质量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íślïḑé"/>
          <p:cNvSpPr/>
          <p:nvPr/>
        </p:nvSpPr>
        <p:spPr bwMode="auto">
          <a:xfrm>
            <a:off x="29680" y="3198487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项目变更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íślïḑé"/>
          <p:cNvSpPr/>
          <p:nvPr/>
        </p:nvSpPr>
        <p:spPr bwMode="auto">
          <a:xfrm>
            <a:off x="29680" y="3584738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Issue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ïṡliḍe"/>
          <p:cNvSpPr/>
          <p:nvPr/>
        </p:nvSpPr>
        <p:spPr bwMode="auto">
          <a:xfrm>
            <a:off x="2386358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上周状态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íślïḑé"/>
          <p:cNvSpPr/>
          <p:nvPr/>
        </p:nvSpPr>
        <p:spPr bwMode="auto">
          <a:xfrm>
            <a:off x="2386358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4" name="íślïḑé"/>
          <p:cNvSpPr/>
          <p:nvPr/>
        </p:nvSpPr>
        <p:spPr bwMode="auto">
          <a:xfrm>
            <a:off x="2386358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5" name="íślïḑé"/>
          <p:cNvSpPr/>
          <p:nvPr/>
        </p:nvSpPr>
        <p:spPr bwMode="auto">
          <a:xfrm>
            <a:off x="2386358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6" name="íślïḑé"/>
          <p:cNvSpPr/>
          <p:nvPr/>
        </p:nvSpPr>
        <p:spPr bwMode="auto">
          <a:xfrm>
            <a:off x="2386358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7" name="íślïḑé"/>
          <p:cNvSpPr/>
          <p:nvPr/>
        </p:nvSpPr>
        <p:spPr bwMode="auto">
          <a:xfrm>
            <a:off x="2386358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8" name="íślïḑé"/>
          <p:cNvSpPr/>
          <p:nvPr/>
        </p:nvSpPr>
        <p:spPr bwMode="auto">
          <a:xfrm>
            <a:off x="2386358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0" name="ïṡliḍe"/>
          <p:cNvSpPr/>
          <p:nvPr/>
        </p:nvSpPr>
        <p:spPr bwMode="auto">
          <a:xfrm>
            <a:off x="3828636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本期状态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íślïḑé"/>
          <p:cNvSpPr/>
          <p:nvPr/>
        </p:nvSpPr>
        <p:spPr bwMode="auto">
          <a:xfrm>
            <a:off x="3828636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2" name="íślïḑé"/>
          <p:cNvSpPr/>
          <p:nvPr/>
        </p:nvSpPr>
        <p:spPr bwMode="auto">
          <a:xfrm>
            <a:off x="3828636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3" name="íślïḑé"/>
          <p:cNvSpPr/>
          <p:nvPr/>
        </p:nvSpPr>
        <p:spPr bwMode="auto">
          <a:xfrm>
            <a:off x="3828636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4" name="íślïḑé"/>
          <p:cNvSpPr/>
          <p:nvPr/>
        </p:nvSpPr>
        <p:spPr bwMode="auto">
          <a:xfrm>
            <a:off x="3828636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5" name="íślïḑé"/>
          <p:cNvSpPr/>
          <p:nvPr/>
        </p:nvSpPr>
        <p:spPr bwMode="auto">
          <a:xfrm>
            <a:off x="3828636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6" name="íślïḑé"/>
          <p:cNvSpPr/>
          <p:nvPr/>
        </p:nvSpPr>
        <p:spPr bwMode="auto">
          <a:xfrm>
            <a:off x="3828636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8" name="ïṡliḍe"/>
          <p:cNvSpPr/>
          <p:nvPr/>
        </p:nvSpPr>
        <p:spPr bwMode="auto">
          <a:xfrm>
            <a:off x="5270914" y="1267232"/>
            <a:ext cx="384048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说明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íślïḑé"/>
          <p:cNvSpPr/>
          <p:nvPr/>
        </p:nvSpPr>
        <p:spPr bwMode="auto">
          <a:xfrm>
            <a:off x="5270914" y="1653483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30" name="íślïḑé"/>
          <p:cNvSpPr/>
          <p:nvPr/>
        </p:nvSpPr>
        <p:spPr bwMode="auto">
          <a:xfrm>
            <a:off x="5271135" y="2039620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当前是迭代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的第一周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由于相关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Bosch SDK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KSS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未提供整体功能交付受阻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截止当前已经延迟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周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endParaRPr lang="en-US" altLang="zh-CN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íślïḑé"/>
          <p:cNvSpPr/>
          <p:nvPr/>
        </p:nvSpPr>
        <p:spPr bwMode="auto">
          <a:xfrm>
            <a:off x="5270279" y="2425985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íślïḑé"/>
          <p:cNvSpPr/>
          <p:nvPr/>
        </p:nvSpPr>
        <p:spPr bwMode="auto">
          <a:xfrm>
            <a:off x="5270914" y="3198487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altLang="zh-CN" sz="1100" dirty="0">
              <a:cs typeface="+mn-ea"/>
              <a:sym typeface="+mn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040" y="4657137"/>
          <a:ext cx="9060356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88"/>
                <a:gridCol w="1204342"/>
                <a:gridCol w="1204342"/>
                <a:gridCol w="1204342"/>
                <a:gridCol w="1204342"/>
              </a:tblGrid>
              <a:tr h="330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项目状态指示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" marR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35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工作进度符合项目进度要求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出现问题，但不影响项目整体进度，需要及时解决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出现重大问题，影响项目整体进度，需要立即解决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未开始或已结束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828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69"/>
          <p:cNvSpPr>
            <a:spLocks noChangeArrowheads="1"/>
          </p:cNvSpPr>
          <p:nvPr/>
        </p:nvSpPr>
        <p:spPr bwMode="gray">
          <a:xfrm>
            <a:off x="8405492" y="5210197"/>
            <a:ext cx="274320" cy="27432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1" name="íślïḑé"/>
          <p:cNvSpPr/>
          <p:nvPr/>
        </p:nvSpPr>
        <p:spPr bwMode="auto">
          <a:xfrm>
            <a:off x="29680" y="3970989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Risk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íślïḑé"/>
          <p:cNvSpPr/>
          <p:nvPr/>
        </p:nvSpPr>
        <p:spPr bwMode="auto">
          <a:xfrm>
            <a:off x="2386358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3" name="íślïḑé"/>
          <p:cNvSpPr/>
          <p:nvPr/>
        </p:nvSpPr>
        <p:spPr bwMode="auto">
          <a:xfrm>
            <a:off x="3828636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4" name="íślïḑé"/>
          <p:cNvSpPr/>
          <p:nvPr/>
        </p:nvSpPr>
        <p:spPr bwMode="auto">
          <a:xfrm>
            <a:off x="5270279" y="3970989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r>
              <a:rPr lang="en-US" sz="900" dirty="0">
                <a:cs typeface="+mn-ea"/>
                <a:sym typeface="+mn-lt"/>
              </a:rPr>
              <a:t>1.Bosch SDK </a:t>
            </a:r>
            <a:r>
              <a:rPr lang="zh-CN" altLang="en-US" sz="900" dirty="0">
                <a:cs typeface="+mn-ea"/>
                <a:sym typeface="+mn-lt"/>
              </a:rPr>
              <a:t>延迟</a:t>
            </a:r>
            <a:r>
              <a:rPr lang="en-US" altLang="zh-CN" sz="900" dirty="0">
                <a:cs typeface="+mn-ea"/>
                <a:sym typeface="+mn-lt"/>
              </a:rPr>
              <a:t>4</a:t>
            </a:r>
            <a:r>
              <a:rPr lang="zh-CN" altLang="en-US" sz="900" dirty="0">
                <a:cs typeface="+mn-ea"/>
                <a:sym typeface="+mn-lt"/>
              </a:rPr>
              <a:t>周，还未提供；</a:t>
            </a:r>
            <a:r>
              <a:rPr lang="en-US" altLang="zh-CN" sz="900" dirty="0">
                <a:cs typeface="+mn-ea"/>
                <a:sym typeface="+mn-lt"/>
              </a:rPr>
              <a:t>PKI </a:t>
            </a:r>
            <a:r>
              <a:rPr lang="zh-CN" altLang="en-US" sz="900" dirty="0">
                <a:cs typeface="+mn-ea"/>
                <a:sym typeface="+mn-lt"/>
              </a:rPr>
              <a:t>未提供</a:t>
            </a:r>
            <a:endParaRPr lang="zh-CN" altLang="en-US" sz="900" dirty="0"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en-US" altLang="zh-CN" sz="900" dirty="0">
                <a:cs typeface="+mn-ea"/>
                <a:sym typeface="+mn-lt"/>
              </a:rPr>
              <a:t>2.APP UI </a:t>
            </a:r>
            <a:r>
              <a:rPr lang="zh-CN" altLang="en-US" sz="900" dirty="0">
                <a:cs typeface="+mn-ea"/>
                <a:sym typeface="+mn-lt"/>
              </a:rPr>
              <a:t>未提供</a:t>
            </a:r>
            <a:endParaRPr lang="zh-CN" altLang="en-US" sz="900" dirty="0"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en-US" altLang="zh-CN" sz="900" dirty="0">
                <a:cs typeface="+mn-ea"/>
                <a:sym typeface="+mn-lt"/>
              </a:rPr>
              <a:t>3. </a:t>
            </a:r>
            <a:r>
              <a:rPr lang="zh-CN" altLang="en-US" sz="900" dirty="0">
                <a:cs typeface="+mn-ea"/>
                <a:sym typeface="+mn-lt"/>
              </a:rPr>
              <a:t>依赖的</a:t>
            </a:r>
            <a:r>
              <a:rPr lang="en-US" altLang="zh-CN" sz="900" dirty="0">
                <a:cs typeface="+mn-ea"/>
                <a:sym typeface="+mn-lt"/>
              </a:rPr>
              <a:t>MOS 4.0 </a:t>
            </a:r>
            <a:r>
              <a:rPr lang="zh-CN" altLang="en-US" sz="900" dirty="0">
                <a:cs typeface="+mn-ea"/>
                <a:sym typeface="+mn-lt"/>
              </a:rPr>
              <a:t>其他相关服务预计较晚提供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45" name="Oval 69"/>
          <p:cNvSpPr>
            <a:spLocks noChangeArrowheads="1"/>
          </p:cNvSpPr>
          <p:nvPr/>
        </p:nvSpPr>
        <p:spPr bwMode="gray">
          <a:xfrm>
            <a:off x="4814567" y="5210197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6" name="Oval 69"/>
          <p:cNvSpPr>
            <a:spLocks noChangeArrowheads="1"/>
          </p:cNvSpPr>
          <p:nvPr/>
        </p:nvSpPr>
        <p:spPr bwMode="gray">
          <a:xfrm>
            <a:off x="6011542" y="5210197"/>
            <a:ext cx="274320" cy="27432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7" name="Oval 69"/>
          <p:cNvSpPr>
            <a:spLocks noChangeArrowheads="1"/>
          </p:cNvSpPr>
          <p:nvPr/>
        </p:nvSpPr>
        <p:spPr bwMode="gray">
          <a:xfrm>
            <a:off x="7208517" y="5210197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973098" y="3262330"/>
            <a:ext cx="1676400" cy="228600"/>
            <a:chOff x="2963573" y="1462105"/>
            <a:chExt cx="1676400" cy="228600"/>
          </a:xfrm>
          <a:noFill/>
        </p:grpSpPr>
        <p:sp>
          <p:nvSpPr>
            <p:cNvPr id="61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2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63573" y="3648092"/>
            <a:ext cx="1676400" cy="228600"/>
            <a:chOff x="2963573" y="1462105"/>
            <a:chExt cx="1676400" cy="228600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Oval 69"/>
          <p:cNvSpPr>
            <a:spLocks noChangeArrowheads="1"/>
          </p:cNvSpPr>
          <p:nvPr/>
        </p:nvSpPr>
        <p:spPr bwMode="gray">
          <a:xfrm>
            <a:off x="2957830" y="403987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75" name="Oval 69"/>
          <p:cNvSpPr>
            <a:spLocks noChangeArrowheads="1"/>
          </p:cNvSpPr>
          <p:nvPr/>
        </p:nvSpPr>
        <p:spPr bwMode="gray">
          <a:xfrm>
            <a:off x="49738" y="210778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gray">
          <a:xfrm>
            <a:off x="49738" y="249593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Oval 69"/>
          <p:cNvSpPr>
            <a:spLocks noChangeArrowheads="1"/>
          </p:cNvSpPr>
          <p:nvPr/>
        </p:nvSpPr>
        <p:spPr bwMode="gray">
          <a:xfrm>
            <a:off x="49738" y="3272222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Oval 69"/>
          <p:cNvSpPr>
            <a:spLocks noChangeArrowheads="1"/>
          </p:cNvSpPr>
          <p:nvPr/>
        </p:nvSpPr>
        <p:spPr bwMode="gray">
          <a:xfrm>
            <a:off x="49738" y="404851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Oval 69"/>
          <p:cNvSpPr>
            <a:spLocks noChangeArrowheads="1"/>
          </p:cNvSpPr>
          <p:nvPr/>
        </p:nvSpPr>
        <p:spPr bwMode="gray">
          <a:xfrm>
            <a:off x="49738" y="288407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Oval 69"/>
          <p:cNvSpPr>
            <a:spLocks noChangeArrowheads="1"/>
          </p:cNvSpPr>
          <p:nvPr/>
        </p:nvSpPr>
        <p:spPr bwMode="gray">
          <a:xfrm>
            <a:off x="49738" y="366036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íślïḑé"/>
          <p:cNvSpPr/>
          <p:nvPr/>
        </p:nvSpPr>
        <p:spPr bwMode="auto">
          <a:xfrm>
            <a:off x="5270914" y="3591788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900" dirty="0">
                <a:cs typeface="+mn-ea"/>
                <a:sym typeface="+mn-lt"/>
              </a:rPr>
              <a:t>当前</a:t>
            </a:r>
            <a:r>
              <a:rPr lang="en-US" altLang="zh-CN" sz="900" dirty="0">
                <a:cs typeface="+mn-ea"/>
                <a:sym typeface="+mn-lt"/>
              </a:rPr>
              <a:t>13</a:t>
            </a:r>
            <a:r>
              <a:rPr lang="zh-CN" altLang="en-US" sz="900" dirty="0">
                <a:cs typeface="+mn-ea"/>
                <a:sym typeface="+mn-lt"/>
              </a:rPr>
              <a:t>个问题单，主要由于</a:t>
            </a:r>
            <a:r>
              <a:rPr lang="en-US" altLang="zh-CN" sz="900" dirty="0">
                <a:cs typeface="+mn-ea"/>
                <a:sym typeface="+mn-lt"/>
              </a:rPr>
              <a:t>Bosch  SDK</a:t>
            </a:r>
            <a:r>
              <a:rPr lang="zh-CN" altLang="en-US" sz="900" dirty="0">
                <a:cs typeface="+mn-ea"/>
                <a:sym typeface="+mn-lt"/>
              </a:rPr>
              <a:t>和周边服务功能依赖未提供，无法实现用户能体验的功能交付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32" name="íślïḑé"/>
          <p:cNvSpPr/>
          <p:nvPr/>
        </p:nvSpPr>
        <p:spPr bwMode="auto">
          <a:xfrm>
            <a:off x="5271135" y="2812415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888577" y="1353520"/>
            <a:ext cx="226903" cy="365760"/>
            <a:chOff x="2665992" y="1646835"/>
            <a:chExt cx="226903" cy="36576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992" y="1646835"/>
              <a:ext cx="226903" cy="365760"/>
            </a:xfrm>
            <a:prstGeom prst="roundRect">
              <a:avLst/>
            </a:prstGeom>
            <a:solidFill>
              <a:srgbClr val="A6BB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gray">
            <a:xfrm>
              <a:off x="2722897" y="1656354"/>
              <a:ext cx="100584" cy="100584"/>
            </a:xfrm>
            <a:prstGeom prst="ellipse">
              <a:avLst/>
            </a:prstGeom>
            <a:solidFill>
              <a:srgbClr val="C0000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gray">
            <a:xfrm>
              <a:off x="2722897" y="1778521"/>
              <a:ext cx="100584" cy="100584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gray">
            <a:xfrm>
              <a:off x="2722897" y="1900688"/>
              <a:ext cx="100584" cy="100584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19" name="Oval 69"/>
          <p:cNvSpPr>
            <a:spLocks noChangeArrowheads="1"/>
          </p:cNvSpPr>
          <p:nvPr/>
        </p:nvSpPr>
        <p:spPr bwMode="gray">
          <a:xfrm>
            <a:off x="2966720" y="24987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4" name="Oval 69"/>
          <p:cNvSpPr>
            <a:spLocks noChangeArrowheads="1"/>
          </p:cNvSpPr>
          <p:nvPr/>
        </p:nvSpPr>
        <p:spPr bwMode="gray">
          <a:xfrm>
            <a:off x="4427220" y="253047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gray">
          <a:xfrm>
            <a:off x="2979420" y="287337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8" name="Oval 69"/>
          <p:cNvSpPr>
            <a:spLocks noChangeArrowheads="1"/>
          </p:cNvSpPr>
          <p:nvPr/>
        </p:nvSpPr>
        <p:spPr bwMode="gray">
          <a:xfrm>
            <a:off x="4420870" y="2895600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9" name="Oval 69"/>
          <p:cNvSpPr>
            <a:spLocks noChangeArrowheads="1"/>
          </p:cNvSpPr>
          <p:nvPr/>
        </p:nvSpPr>
        <p:spPr bwMode="gray">
          <a:xfrm>
            <a:off x="2957858" y="171928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8" name="Oval 69"/>
          <p:cNvSpPr>
            <a:spLocks noChangeArrowheads="1"/>
          </p:cNvSpPr>
          <p:nvPr/>
        </p:nvSpPr>
        <p:spPr bwMode="gray">
          <a:xfrm>
            <a:off x="4413278" y="172182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9" name="Oval 69"/>
          <p:cNvSpPr>
            <a:spLocks noChangeArrowheads="1"/>
          </p:cNvSpPr>
          <p:nvPr/>
        </p:nvSpPr>
        <p:spPr bwMode="gray">
          <a:xfrm>
            <a:off x="4388482" y="4025922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0" name="Oval 69"/>
          <p:cNvSpPr>
            <a:spLocks noChangeArrowheads="1"/>
          </p:cNvSpPr>
          <p:nvPr/>
        </p:nvSpPr>
        <p:spPr bwMode="gray">
          <a:xfrm>
            <a:off x="2962938" y="2119965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0" name="Oval 69"/>
          <p:cNvSpPr>
            <a:spLocks noChangeArrowheads="1"/>
          </p:cNvSpPr>
          <p:nvPr/>
        </p:nvSpPr>
        <p:spPr bwMode="gray">
          <a:xfrm>
            <a:off x="4394197" y="2095522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项目进度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cs typeface="+mn-ea"/>
                <a:sym typeface="+mn-lt"/>
              </a:rPr>
              <a:t>项目总体状态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21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1" y="240031"/>
            <a:ext cx="7318800" cy="568324"/>
          </a:xfrm>
        </p:spPr>
        <p:txBody>
          <a:bodyPr/>
          <a:p>
            <a:pPr algn="l"/>
            <a:r>
              <a:rPr lang="zh-CN" altLang="en-US" dirty="0">
                <a:latin typeface="+mn-lt"/>
                <a:ea typeface="+mn-ea"/>
                <a:cs typeface="+mn-ea"/>
                <a:sym typeface="+mn-ea"/>
              </a:rPr>
              <a:t>迭代交付计划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60705" y="1069340"/>
            <a:ext cx="351790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078605" y="1069340"/>
            <a:ext cx="439674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607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401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3196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19913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0786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580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375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3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717030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4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596505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5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6" name="Chevron 4"/>
          <p:cNvSpPr/>
          <p:nvPr/>
        </p:nvSpPr>
        <p:spPr>
          <a:xfrm>
            <a:off x="1507490" y="1739900"/>
            <a:ext cx="125603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R1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Chevron 4"/>
          <p:cNvSpPr/>
          <p:nvPr/>
        </p:nvSpPr>
        <p:spPr>
          <a:xfrm>
            <a:off x="268795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R2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3" name="Chevron 4"/>
          <p:cNvSpPr/>
          <p:nvPr/>
        </p:nvSpPr>
        <p:spPr>
          <a:xfrm>
            <a:off x="391477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R3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4" name="Chevron 4"/>
          <p:cNvSpPr/>
          <p:nvPr/>
        </p:nvSpPr>
        <p:spPr>
          <a:xfrm>
            <a:off x="513778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R4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5" name="Chevron 4"/>
          <p:cNvSpPr/>
          <p:nvPr/>
        </p:nvSpPr>
        <p:spPr>
          <a:xfrm>
            <a:off x="6380480" y="1739900"/>
            <a:ext cx="12763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R5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560705" y="2397760"/>
            <a:ext cx="80619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aute 300"/>
          <p:cNvSpPr>
            <a:spLocks noChangeAspect="1"/>
          </p:cNvSpPr>
          <p:nvPr/>
        </p:nvSpPr>
        <p:spPr>
          <a:xfrm>
            <a:off x="1988185" y="223774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43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7" name="Raute 300"/>
          <p:cNvSpPr>
            <a:spLocks noChangeAspect="1"/>
          </p:cNvSpPr>
          <p:nvPr/>
        </p:nvSpPr>
        <p:spPr>
          <a:xfrm>
            <a:off x="2564839" y="223750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Raute 300"/>
          <p:cNvSpPr>
            <a:spLocks noChangeAspect="1"/>
          </p:cNvSpPr>
          <p:nvPr/>
        </p:nvSpPr>
        <p:spPr>
          <a:xfrm>
            <a:off x="1315085" y="223139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41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Raute 300"/>
          <p:cNvSpPr>
            <a:spLocks noChangeAspect="1"/>
          </p:cNvSpPr>
          <p:nvPr/>
        </p:nvSpPr>
        <p:spPr>
          <a:xfrm>
            <a:off x="3149039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49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" name="Raute 300"/>
          <p:cNvSpPr>
            <a:spLocks noChangeAspect="1"/>
          </p:cNvSpPr>
          <p:nvPr/>
        </p:nvSpPr>
        <p:spPr>
          <a:xfrm>
            <a:off x="3790389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52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Raute 300"/>
          <p:cNvSpPr>
            <a:spLocks noChangeAspect="1"/>
          </p:cNvSpPr>
          <p:nvPr/>
        </p:nvSpPr>
        <p:spPr>
          <a:xfrm>
            <a:off x="499625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Raute 300"/>
          <p:cNvSpPr>
            <a:spLocks noChangeAspect="1"/>
          </p:cNvSpPr>
          <p:nvPr/>
        </p:nvSpPr>
        <p:spPr>
          <a:xfrm>
            <a:off x="6225540" y="2240915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Raute 300"/>
          <p:cNvSpPr>
            <a:spLocks noChangeAspect="1"/>
          </p:cNvSpPr>
          <p:nvPr/>
        </p:nvSpPr>
        <p:spPr>
          <a:xfrm>
            <a:off x="563506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09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Raute 300"/>
          <p:cNvSpPr>
            <a:spLocks noChangeAspect="1"/>
          </p:cNvSpPr>
          <p:nvPr/>
        </p:nvSpPr>
        <p:spPr>
          <a:xfrm>
            <a:off x="4396814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3" name="Raute 300"/>
          <p:cNvSpPr>
            <a:spLocks noChangeAspect="1"/>
          </p:cNvSpPr>
          <p:nvPr/>
        </p:nvSpPr>
        <p:spPr>
          <a:xfrm>
            <a:off x="6790690" y="224409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15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4" name="Raute 300"/>
          <p:cNvSpPr>
            <a:spLocks noChangeAspect="1"/>
          </p:cNvSpPr>
          <p:nvPr/>
        </p:nvSpPr>
        <p:spPr>
          <a:xfrm>
            <a:off x="7374890" y="223774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18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5" name="Rectangle 41"/>
          <p:cNvSpPr/>
          <p:nvPr/>
        </p:nvSpPr>
        <p:spPr>
          <a:xfrm>
            <a:off x="355316" y="2981428"/>
            <a:ext cx="1593363" cy="2778472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KW41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  <a:p>
            <a:pPr fontAlgn="b"/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Kick off</a:t>
            </a:r>
            <a:endParaRPr lang="en-US" altLang="zh-CN" sz="9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91440" indent="-91440" fontAlgn="b">
              <a:buFont typeface="Wingdings" panose="05000000000000000000" pitchFamily="2" charset="2"/>
              <a:buChar char="§"/>
            </a:pPr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Project officially launched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91440" indent="-91440" fontAlgn="b">
              <a:buFont typeface="Wingdings" panose="05000000000000000000" pitchFamily="2" charset="2"/>
              <a:buChar char="§"/>
            </a:pP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cxnSp>
        <p:nvCxnSpPr>
          <p:cNvPr id="60" name="Straight Connector 38"/>
          <p:cNvCxnSpPr>
            <a:stCxn id="38" idx="2"/>
            <a:endCxn id="55" idx="0"/>
          </p:cNvCxnSpPr>
          <p:nvPr/>
        </p:nvCxnSpPr>
        <p:spPr>
          <a:xfrm flipH="1">
            <a:off x="1152525" y="2551430"/>
            <a:ext cx="322580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62" name="Rectangle 41"/>
          <p:cNvSpPr/>
          <p:nvPr/>
        </p:nvSpPr>
        <p:spPr>
          <a:xfrm>
            <a:off x="2321560" y="2981325"/>
            <a:ext cx="1757045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KW41-42-43(Sprint 0)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fontAlgn="b"/>
            <a:endParaRPr lang="en-US" altLang="zh-CN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Business analysis</a:t>
            </a:r>
            <a:endParaRPr lang="en-US" altLang="zh-CN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function requirement list confirmation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Portal function requirement list confirmation</a:t>
            </a:r>
            <a:endParaRPr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Sprint</a:t>
            </a:r>
            <a:r>
              <a:rPr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1 requirements scope </a:t>
            </a: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confirm</a:t>
            </a: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；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UI/UE design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preliminary architecture desig</a:t>
            </a: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n</a:t>
            </a: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outline design of DKY project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test plan &amp; test strategy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algn="l" fontAlgn="b">
              <a:buClrTx/>
              <a:buSzTx/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Adaptive development</a:t>
            </a: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</a:t>
            </a: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e</a:t>
            </a:r>
            <a:endParaRPr lang="en-US" altLang="zh-CN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Web portal 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APP 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cxnSp>
        <p:nvCxnSpPr>
          <p:cNvPr id="63" name="Straight Connector 38"/>
          <p:cNvCxnSpPr>
            <a:stCxn id="100" idx="2"/>
            <a:endCxn id="62" idx="0"/>
          </p:cNvCxnSpPr>
          <p:nvPr/>
        </p:nvCxnSpPr>
        <p:spPr>
          <a:xfrm>
            <a:off x="2148205" y="2557780"/>
            <a:ext cx="1052195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grpSp>
        <p:nvGrpSpPr>
          <p:cNvPr id="64" name="Group 42"/>
          <p:cNvGrpSpPr/>
          <p:nvPr/>
        </p:nvGrpSpPr>
        <p:grpSpPr>
          <a:xfrm>
            <a:off x="2763310" y="1217408"/>
            <a:ext cx="396452" cy="1275546"/>
            <a:chOff x="2847953" y="1127873"/>
            <a:chExt cx="396452" cy="1275546"/>
          </a:xfrm>
        </p:grpSpPr>
        <p:grpSp>
          <p:nvGrpSpPr>
            <p:cNvPr id="66" name="Group 45"/>
            <p:cNvGrpSpPr/>
            <p:nvPr/>
          </p:nvGrpSpPr>
          <p:grpSpPr>
            <a:xfrm>
              <a:off x="2847953" y="1127873"/>
              <a:ext cx="396452" cy="1275546"/>
              <a:chOff x="2847953" y="1127873"/>
              <a:chExt cx="396452" cy="1275546"/>
            </a:xfrm>
          </p:grpSpPr>
          <p:cxnSp>
            <p:nvCxnSpPr>
              <p:cNvPr id="67" name="直线连接符 29"/>
              <p:cNvCxnSpPr/>
              <p:nvPr>
                <p:custDataLst>
                  <p:tags r:id="rId12"/>
                </p:custDataLst>
              </p:nvPr>
            </p:nvCxnSpPr>
            <p:spPr bwMode="gray">
              <a:xfrm>
                <a:off x="3041099" y="1127873"/>
                <a:ext cx="0" cy="1275546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iš1îďè"/>
              <p:cNvSpPr txBox="1"/>
              <p:nvPr/>
            </p:nvSpPr>
            <p:spPr>
              <a:xfrm>
                <a:off x="2847953" y="1529046"/>
                <a:ext cx="396452" cy="1269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algn="ctr" defTabSz="457200">
                  <a:defRPr sz="8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defRPr>
                </a:lvl1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</a:rPr>
                  <a:t>Now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1" name="Isosceles Triangle 50"/>
            <p:cNvSpPr/>
            <p:nvPr/>
          </p:nvSpPr>
          <p:spPr>
            <a:xfrm flipV="1">
              <a:off x="3009899" y="1648767"/>
              <a:ext cx="62400" cy="55547"/>
            </a:xfrm>
            <a:prstGeom prst="triangle">
              <a:avLst/>
            </a:prstGeom>
            <a:solidFill>
              <a:srgbClr val="CB323A"/>
            </a:solidFill>
            <a:ln w="9525" cap="flat" cmpd="sng" algn="ctr">
              <a:solidFill>
                <a:srgbClr val="CB323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43" name="TextBox 216"/>
          <p:cNvSpPr txBox="1"/>
          <p:nvPr/>
        </p:nvSpPr>
        <p:spPr>
          <a:xfrm>
            <a:off x="7620635" y="2493010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 Sample</a:t>
            </a:r>
            <a:endParaRPr lang="en-US" altLang="zh-CN" sz="800" dirty="0"/>
          </a:p>
        </p:txBody>
      </p:sp>
      <p:sp>
        <p:nvSpPr>
          <p:cNvPr id="72" name="Rectangle 41"/>
          <p:cNvSpPr/>
          <p:nvPr/>
        </p:nvSpPr>
        <p:spPr>
          <a:xfrm>
            <a:off x="4296410" y="2981325"/>
            <a:ext cx="1827530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KW44-45-46(Sprint 1)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fontAlgn="b"/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Owner app - Sprint 2 requirement analysis and UI / UE 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  <a:sym typeface="+mn-ea"/>
              </a:rPr>
              <a:t>Operational web portal equirements list</a:t>
            </a:r>
            <a:endParaRPr lang="en-US" sz="900" b="1" dirty="0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App-owner acquisition pairing Bluetooth key implementation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Owner's first access to Bluetooth key - pairing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  <a:sym typeface="+mn-ea"/>
              </a:rPr>
              <a:t> Owner changes mobile device to obtain Bluetooth key - pairing</a:t>
            </a: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	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Rectangle 41"/>
          <p:cNvSpPr/>
          <p:nvPr/>
        </p:nvSpPr>
        <p:spPr>
          <a:xfrm>
            <a:off x="6380480" y="2981325"/>
            <a:ext cx="2242185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tx1"/>
                </a:solidFill>
              </a:rPr>
              <a:t>KW47-48-49(Sprint 2)</a:t>
            </a:r>
            <a:endParaRPr lang="en-US" sz="900" b="1" dirty="0">
              <a:solidFill>
                <a:schemeClr val="tx1"/>
              </a:solidFill>
            </a:endParaRPr>
          </a:p>
          <a:p>
            <a:pPr fontAlgn="b"/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App-owner acquisition pairing Bluetooth key implementation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(delay-continue)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Owner's first access to Bluetooth key - pairing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Owner changes mobile device to obtain Bluetooth key - pairing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APP-key share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(delay-continue)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Self BE --share key to s user 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algn="l" fontAlgn="b">
              <a:buClrTx/>
              <a:buSzTx/>
              <a:buFont typeface="Wingdings" panose="05000000000000000000" charset="0"/>
              <a:buNone/>
            </a:pP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Business analysis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indent="0" fontAlgn="b">
              <a:buFont typeface="Wingdings" panose="05000000000000000000" charset="0"/>
              <a:buNone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web  portal- Digital key management - revocation  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Straight Connector 38"/>
          <p:cNvCxnSpPr>
            <a:stCxn id="37" idx="2"/>
          </p:cNvCxnSpPr>
          <p:nvPr/>
        </p:nvCxnSpPr>
        <p:spPr>
          <a:xfrm>
            <a:off x="2724785" y="2557780"/>
            <a:ext cx="2413000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cxnSp>
        <p:nvCxnSpPr>
          <p:cNvPr id="75" name="Straight Connector 38"/>
          <p:cNvCxnSpPr>
            <a:stCxn id="39" idx="2"/>
          </p:cNvCxnSpPr>
          <p:nvPr/>
        </p:nvCxnSpPr>
        <p:spPr>
          <a:xfrm>
            <a:off x="3308985" y="2551430"/>
            <a:ext cx="3801745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134" name="Raute 300"/>
          <p:cNvSpPr>
            <a:spLocks noChangeAspect="1"/>
          </p:cNvSpPr>
          <p:nvPr/>
        </p:nvSpPr>
        <p:spPr>
          <a:xfrm>
            <a:off x="7746201" y="2226709"/>
            <a:ext cx="320040" cy="32004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 defTabSz="342900"/>
            <a:r>
              <a:rPr lang="en-US" altLang="de-DE" sz="900" b="1" dirty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19</a:t>
            </a:r>
            <a:endParaRPr lang="en-US" altLang="de-DE" sz="900" b="1" dirty="0">
              <a:solidFill>
                <a:prstClr val="white"/>
              </a:solidFill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2 - </a:t>
            </a:r>
            <a:r>
              <a:rPr lang="zh-CN" altLang="en-US" dirty="0">
                <a:sym typeface="+mn-ea"/>
              </a:rPr>
              <a:t>本周</a:t>
            </a:r>
            <a:r>
              <a:rPr lang="en-US" altLang="zh-CN" dirty="0">
                <a:sym typeface="+mn-ea"/>
              </a:rPr>
              <a:t>KW47</a:t>
            </a:r>
            <a:r>
              <a:rPr lang="zh-CN" altLang="en-US" dirty="0">
                <a:sym typeface="+mn-ea"/>
              </a:rPr>
              <a:t>核心任务跟踪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08172" y="5734621"/>
            <a:ext cx="216000" cy="216000"/>
          </a:xfrm>
          <a:prstGeom prst="ellipse">
            <a:avLst/>
          </a:prstGeom>
          <a:solidFill>
            <a:srgbClr val="FF5B3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72599" y="5725691"/>
            <a:ext cx="216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79346" y="5729556"/>
            <a:ext cx="216000" cy="21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24172" y="570025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/>
              <a:t>Delay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10295" y="56951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有风险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317042" y="56951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正常</a:t>
            </a:r>
            <a:endParaRPr lang="zh-CN" altLang="en-US" sz="12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10895" y="2292858"/>
          <a:ext cx="7747635" cy="227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"/>
                <a:gridCol w="415918"/>
                <a:gridCol w="523875"/>
                <a:gridCol w="714397"/>
                <a:gridCol w="2371725"/>
                <a:gridCol w="779423"/>
                <a:gridCol w="825262"/>
                <a:gridCol w="873215"/>
                <a:gridCol w="893935"/>
              </a:tblGrid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hMerge="1">
                  <a:tcPr marL="12700" marR="12700" marT="12700" vert="horz" anchor="t"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任务清单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负责人/相关人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（SVW）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（供应商）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开始日期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计划完成日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需求分析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 Portal功能需求功能清单输出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俞炯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车主APP 配对、分享、更换新手机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UX/UI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定稿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叶南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潘小会、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概要设计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DKY项目后端概要设计-二手车交易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18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2019/11/29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DKY项目后端概要设计-蓝牙设备更换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2019/11/29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sprint 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Story 澄清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张颖康、吴晓春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2019/11/22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Story 详细设计与开发交付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2019/11/22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Story 测试设计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王伟、林皑萌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桂淑芳、唐宇航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2019/11/22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298575" y="2638425"/>
            <a:ext cx="185420" cy="1819275"/>
            <a:chOff x="2765" y="4199"/>
            <a:chExt cx="292" cy="2865"/>
          </a:xfrm>
        </p:grpSpPr>
        <p:sp>
          <p:nvSpPr>
            <p:cNvPr id="31" name="椭圆 30"/>
            <p:cNvSpPr/>
            <p:nvPr/>
          </p:nvSpPr>
          <p:spPr>
            <a:xfrm>
              <a:off x="2765" y="4199"/>
              <a:ext cx="255" cy="2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765" y="6818"/>
              <a:ext cx="255" cy="2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65" y="4505"/>
              <a:ext cx="292" cy="2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765" y="6405"/>
              <a:ext cx="255" cy="2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765" y="4916"/>
              <a:ext cx="255" cy="2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65" y="5367"/>
              <a:ext cx="255" cy="2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765" y="5831"/>
              <a:ext cx="255" cy="2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2 - </a:t>
            </a:r>
            <a:r>
              <a:rPr lang="zh-CN" altLang="en-US" dirty="0">
                <a:sym typeface="+mn-ea"/>
              </a:rPr>
              <a:t>下周</a:t>
            </a:r>
            <a:r>
              <a:rPr lang="en-US" altLang="zh-CN" dirty="0">
                <a:sym typeface="+mn-ea"/>
              </a:rPr>
              <a:t>KW48</a:t>
            </a:r>
            <a:r>
              <a:rPr lang="zh-CN" altLang="en-US" dirty="0">
                <a:sym typeface="+mn-ea"/>
              </a:rPr>
              <a:t>核心任务计划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57555" y="2292223"/>
          <a:ext cx="7747635" cy="227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78"/>
                <a:gridCol w="415925"/>
                <a:gridCol w="523875"/>
                <a:gridCol w="714397"/>
                <a:gridCol w="2371725"/>
                <a:gridCol w="779423"/>
                <a:gridCol w="825500"/>
                <a:gridCol w="872977"/>
                <a:gridCol w="893935"/>
              </a:tblGrid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hMerge="1">
                  <a:tcPr marL="12700" marR="12700" marT="12700" vert="horz" anchor="t"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任务清单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负责人/相关人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（SVW）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（供应商）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开始日期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计划完成日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需求分析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 Portal功能需求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PRD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细化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俞炯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2019/12/6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车主APP 配对、分享、更换新手机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UX/UI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定稿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叶南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潘小会、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2019/11/29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概要设计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DKY项目后端概要设计-二手车交易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18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2019/11/29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DKY项目后端概要设计-蓝牙设备更换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2019/11/29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Story 详细设计与开发交付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2019/11/29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Story 验收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王伟、林皑萌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桂淑芳、唐宇航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2019/11/25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2019/11/29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椭圆 30"/>
          <p:cNvSpPr/>
          <p:nvPr/>
        </p:nvSpPr>
        <p:spPr>
          <a:xfrm>
            <a:off x="1245235" y="263779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45235" y="2832100"/>
            <a:ext cx="185420" cy="171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45235" y="403860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45235" y="309308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245235" y="337947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245235" y="367411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07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图片 130906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DKY</a:t>
            </a:r>
            <a:r>
              <a:rPr lang="zh-CN" altLang="en-US" dirty="0"/>
              <a:t>测试主计划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35" y="1304925"/>
            <a:ext cx="8635365" cy="4554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73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迭代测试情况</a:t>
            </a:r>
            <a:r>
              <a:rPr lang="en-US" altLang="zh-CN" dirty="0"/>
              <a:t>_</a:t>
            </a:r>
            <a:r>
              <a:rPr lang="en-US" altLang="zh-CN" dirty="0" smtClean="0"/>
              <a:t>KW47</a:t>
            </a:r>
            <a:endParaRPr lang="en-US" dirty="0"/>
          </a:p>
        </p:txBody>
      </p:sp>
      <p:sp>
        <p:nvSpPr>
          <p:cNvPr id="11" name="íSḻíďê"/>
          <p:cNvSpPr/>
          <p:nvPr/>
        </p:nvSpPr>
        <p:spPr>
          <a:xfrm>
            <a:off x="314325" y="1144270"/>
            <a:ext cx="8340725" cy="695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 lnSpcReduction="10000"/>
          </a:bodyPr>
          <a:lstStyle/>
          <a:p>
            <a:r>
              <a:rPr lang="zh-CN" altLang="en-US" sz="1200" b="1" dirty="0" smtClean="0">
                <a:solidFill>
                  <a:schemeClr val="tx1"/>
                </a:solidFill>
                <a:sym typeface="+mn-ea"/>
              </a:rPr>
              <a:t>本周是迭代的第一周，测试主要进行需求澄清和用例设计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本迭代</a:t>
            </a:r>
            <a:r>
              <a:rPr lang="zh-CN" altLang="en-US" sz="1200" dirty="0" smtClean="0">
                <a:solidFill>
                  <a:schemeClr val="tx1"/>
                </a:solidFill>
              </a:rPr>
              <a:t>计划交付</a:t>
            </a:r>
            <a:r>
              <a:rPr lang="en-US" altLang="zh-CN" sz="1200" dirty="0">
                <a:solidFill>
                  <a:schemeClr val="tx1"/>
                </a:solidFill>
              </a:rPr>
              <a:t>S</a:t>
            </a:r>
            <a:r>
              <a:rPr lang="en-US" altLang="zh-CN" sz="1200" dirty="0" smtClean="0">
                <a:solidFill>
                  <a:schemeClr val="tx1"/>
                </a:solidFill>
              </a:rPr>
              <a:t>tory24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个，涉及</a:t>
            </a:r>
            <a:r>
              <a:rPr lang="en-US" altLang="zh-CN" sz="1200" dirty="0" smtClean="0">
                <a:solidFill>
                  <a:schemeClr val="tx1"/>
                </a:solidFill>
              </a:rPr>
              <a:t>APP</a:t>
            </a:r>
            <a:r>
              <a:rPr lang="zh-CN" altLang="en-US" sz="1200" dirty="0" smtClean="0">
                <a:solidFill>
                  <a:schemeClr val="tx1"/>
                </a:solidFill>
              </a:rPr>
              <a:t>测</a:t>
            </a:r>
            <a:r>
              <a:rPr lang="en-US" altLang="zh-CN" sz="1200" dirty="0" smtClean="0">
                <a:solidFill>
                  <a:schemeClr val="tx1"/>
                </a:solidFill>
              </a:rPr>
              <a:t>15</a:t>
            </a:r>
            <a:r>
              <a:rPr lang="zh-CN" altLang="en-US" sz="1200" dirty="0" smtClean="0">
                <a:solidFill>
                  <a:schemeClr val="tx1"/>
                </a:solidFill>
              </a:rPr>
              <a:t>个：后端</a:t>
            </a:r>
            <a:r>
              <a:rPr lang="en-US" altLang="zh-CN" sz="1200" dirty="0" smtClean="0">
                <a:solidFill>
                  <a:schemeClr val="tx1"/>
                </a:solidFill>
              </a:rPr>
              <a:t>9</a:t>
            </a:r>
            <a:r>
              <a:rPr lang="zh-CN" altLang="en-US" sz="1200" dirty="0" smtClean="0">
                <a:solidFill>
                  <a:schemeClr val="tx1"/>
                </a:solidFill>
              </a:rPr>
              <a:t>个；</a:t>
            </a:r>
            <a:r>
              <a:rPr lang="zh-CN" altLang="en-US" sz="1200" dirty="0">
                <a:solidFill>
                  <a:schemeClr val="tx1"/>
                </a:solidFill>
              </a:rPr>
              <a:t>截止</a:t>
            </a:r>
            <a:r>
              <a:rPr lang="en-US" altLang="zh-CN" sz="1200" dirty="0" smtClean="0">
                <a:solidFill>
                  <a:schemeClr val="tx1"/>
                </a:solidFill>
              </a:rPr>
              <a:t>KW47</a:t>
            </a:r>
            <a:r>
              <a:rPr lang="zh-CN" altLang="en-US" sz="1200" dirty="0" smtClean="0">
                <a:solidFill>
                  <a:schemeClr val="tx1"/>
                </a:solidFill>
              </a:rPr>
              <a:t>的测试完成情况如下：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需求澄清完成</a:t>
            </a:r>
            <a:r>
              <a:rPr lang="en-US" altLang="zh-CN" sz="1200" dirty="0" smtClean="0">
                <a:solidFill>
                  <a:schemeClr val="tx1"/>
                </a:solidFill>
              </a:rPr>
              <a:t>Story24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个，完成</a:t>
            </a:r>
            <a:r>
              <a:rPr lang="en-US" altLang="zh-CN" sz="1200" dirty="0" smtClean="0">
                <a:solidFill>
                  <a:schemeClr val="tx1"/>
                </a:solidFill>
              </a:rPr>
              <a:t>APP</a:t>
            </a:r>
            <a:r>
              <a:rPr lang="zh-CN" altLang="en-US" sz="1200" dirty="0" smtClean="0">
                <a:solidFill>
                  <a:schemeClr val="tx1"/>
                </a:solidFill>
              </a:rPr>
              <a:t>测用例输出</a:t>
            </a:r>
            <a:r>
              <a:rPr lang="en-US" altLang="zh-CN" sz="1200" dirty="0" smtClean="0">
                <a:solidFill>
                  <a:schemeClr val="tx1"/>
                </a:solidFill>
              </a:rPr>
              <a:t>45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个，后端接口用例输出</a:t>
            </a:r>
            <a:r>
              <a:rPr lang="en-US" altLang="zh-CN" sz="1200" dirty="0" smtClean="0">
                <a:solidFill>
                  <a:schemeClr val="tx1"/>
                </a:solidFill>
              </a:rPr>
              <a:t>46</a:t>
            </a:r>
            <a:r>
              <a:rPr lang="zh-CN" altLang="en-US" sz="1200" dirty="0" smtClean="0">
                <a:solidFill>
                  <a:schemeClr val="tx1"/>
                </a:solidFill>
              </a:rPr>
              <a:t>个；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9" name="îslïḓé"/>
          <p:cNvSpPr/>
          <p:nvPr/>
        </p:nvSpPr>
        <p:spPr>
          <a:xfrm rot="5400000">
            <a:off x="109036" y="5244833"/>
            <a:ext cx="1218627" cy="325949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rnd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32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3" name="íSḻíďê"/>
          <p:cNvSpPr/>
          <p:nvPr/>
        </p:nvSpPr>
        <p:spPr>
          <a:xfrm>
            <a:off x="982846" y="4942335"/>
            <a:ext cx="7921774" cy="9382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 fontScale="92500"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KW47</a:t>
            </a:r>
            <a:r>
              <a:rPr lang="zh-CN" altLang="en-US" sz="1400" dirty="0" smtClean="0">
                <a:solidFill>
                  <a:schemeClr val="tx1"/>
                </a:solidFill>
              </a:rPr>
              <a:t>新增用例：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080" dirty="0" smtClean="0">
                <a:solidFill>
                  <a:schemeClr val="tx1"/>
                </a:solidFill>
              </a:rPr>
              <a:t>1</a:t>
            </a:r>
            <a:r>
              <a:rPr lang="zh-CN" altLang="en-US" sz="1080" dirty="0" smtClean="0">
                <a:solidFill>
                  <a:schemeClr val="tx1"/>
                </a:solidFill>
              </a:rPr>
              <a:t>、</a:t>
            </a:r>
            <a:r>
              <a:rPr lang="en-US" altLang="zh-CN" sz="1080" dirty="0" smtClean="0">
                <a:solidFill>
                  <a:schemeClr val="tx1"/>
                </a:solidFill>
              </a:rPr>
              <a:t>P</a:t>
            </a:r>
            <a:r>
              <a:rPr lang="zh-CN" altLang="en-US" sz="1080" dirty="0">
                <a:solidFill>
                  <a:schemeClr val="tx1"/>
                </a:solidFill>
              </a:rPr>
              <a:t>用户开启</a:t>
            </a:r>
            <a:r>
              <a:rPr lang="en-US" altLang="zh-CN" sz="1080" dirty="0">
                <a:solidFill>
                  <a:schemeClr val="tx1"/>
                </a:solidFill>
              </a:rPr>
              <a:t>/</a:t>
            </a:r>
            <a:r>
              <a:rPr lang="zh-CN" altLang="en-US" sz="1080" dirty="0">
                <a:solidFill>
                  <a:schemeClr val="tx1"/>
                </a:solidFill>
              </a:rPr>
              <a:t>关闭数字</a:t>
            </a:r>
            <a:r>
              <a:rPr lang="zh-CN" altLang="en-US" sz="1080" dirty="0" smtClean="0">
                <a:solidFill>
                  <a:schemeClr val="tx1"/>
                </a:solidFill>
              </a:rPr>
              <a:t>钥匙</a:t>
            </a:r>
            <a:r>
              <a:rPr lang="en-US" altLang="zh-CN" sz="1080" dirty="0" smtClean="0">
                <a:solidFill>
                  <a:schemeClr val="tx1"/>
                </a:solidFill>
              </a:rPr>
              <a:t>APP</a:t>
            </a:r>
            <a:r>
              <a:rPr lang="zh-CN" altLang="en-US" sz="1080" dirty="0" smtClean="0">
                <a:solidFill>
                  <a:schemeClr val="tx1"/>
                </a:solidFill>
              </a:rPr>
              <a:t>测涉及</a:t>
            </a:r>
            <a:r>
              <a:rPr lang="en-US" altLang="zh-CN" sz="1080" dirty="0" smtClean="0">
                <a:solidFill>
                  <a:schemeClr val="tx1"/>
                </a:solidFill>
              </a:rPr>
              <a:t>story8</a:t>
            </a:r>
            <a:r>
              <a:rPr lang="zh-CN" altLang="en-US" sz="1080" dirty="0" smtClean="0">
                <a:solidFill>
                  <a:schemeClr val="tx1"/>
                </a:solidFill>
              </a:rPr>
              <a:t>个，设计用例</a:t>
            </a:r>
            <a:r>
              <a:rPr lang="en-US" altLang="zh-CN" sz="1080" dirty="0" smtClean="0">
                <a:solidFill>
                  <a:schemeClr val="tx1"/>
                </a:solidFill>
              </a:rPr>
              <a:t>27</a:t>
            </a:r>
            <a:r>
              <a:rPr lang="zh-CN" altLang="en-US" sz="1080" dirty="0" smtClean="0">
                <a:solidFill>
                  <a:schemeClr val="tx1"/>
                </a:solidFill>
              </a:rPr>
              <a:t>个，后端涉及</a:t>
            </a:r>
            <a:r>
              <a:rPr lang="en-US" altLang="zh-CN" sz="1080" dirty="0" smtClean="0">
                <a:solidFill>
                  <a:schemeClr val="tx1"/>
                </a:solidFill>
              </a:rPr>
              <a:t>story5</a:t>
            </a:r>
            <a:r>
              <a:rPr lang="zh-CN" altLang="en-US" sz="1080" dirty="0" smtClean="0">
                <a:solidFill>
                  <a:schemeClr val="tx1"/>
                </a:solidFill>
              </a:rPr>
              <a:t>个，设计用例</a:t>
            </a:r>
            <a:r>
              <a:rPr lang="en-US" altLang="zh-CN" sz="1080" dirty="0" smtClean="0">
                <a:solidFill>
                  <a:schemeClr val="tx1"/>
                </a:solidFill>
              </a:rPr>
              <a:t>29</a:t>
            </a:r>
            <a:r>
              <a:rPr lang="zh-CN" altLang="en-US" sz="1080" dirty="0" smtClean="0">
                <a:solidFill>
                  <a:schemeClr val="tx1"/>
                </a:solidFill>
              </a:rPr>
              <a:t>个；</a:t>
            </a:r>
            <a:endParaRPr lang="en-US" altLang="zh-CN" sz="1080" dirty="0" smtClean="0">
              <a:solidFill>
                <a:schemeClr val="tx1"/>
              </a:solidFill>
            </a:endParaRPr>
          </a:p>
          <a:p>
            <a:r>
              <a:rPr lang="en-US" altLang="zh-CN" sz="1080" dirty="0" smtClean="0">
                <a:solidFill>
                  <a:schemeClr val="tx1"/>
                </a:solidFill>
              </a:rPr>
              <a:t>2</a:t>
            </a:r>
            <a:r>
              <a:rPr lang="zh-CN" altLang="en-US" sz="1080" dirty="0" smtClean="0">
                <a:solidFill>
                  <a:schemeClr val="tx1"/>
                </a:solidFill>
              </a:rPr>
              <a:t>、</a:t>
            </a:r>
            <a:r>
              <a:rPr lang="en-US" altLang="zh-CN" sz="1080" dirty="0">
                <a:solidFill>
                  <a:schemeClr val="tx1"/>
                </a:solidFill>
              </a:rPr>
              <a:t>P</a:t>
            </a:r>
            <a:r>
              <a:rPr lang="zh-CN" altLang="en-US" sz="1080" dirty="0">
                <a:solidFill>
                  <a:schemeClr val="tx1"/>
                </a:solidFill>
              </a:rPr>
              <a:t>用户在新设备上</a:t>
            </a:r>
            <a:r>
              <a:rPr lang="zh-CN" altLang="en-US" sz="1080" dirty="0" smtClean="0">
                <a:solidFill>
                  <a:schemeClr val="tx1"/>
                </a:solidFill>
              </a:rPr>
              <a:t>登录测试</a:t>
            </a:r>
            <a:r>
              <a:rPr lang="en-US" altLang="zh-CN" sz="1080" dirty="0" smtClean="0">
                <a:solidFill>
                  <a:schemeClr val="tx1"/>
                </a:solidFill>
              </a:rPr>
              <a:t>story3</a:t>
            </a:r>
            <a:r>
              <a:rPr lang="zh-CN" altLang="en-US" sz="1080" dirty="0" smtClean="0">
                <a:solidFill>
                  <a:schemeClr val="tx1"/>
                </a:solidFill>
              </a:rPr>
              <a:t>个</a:t>
            </a:r>
            <a:r>
              <a:rPr lang="zh-CN" altLang="en-US" sz="1080" dirty="0">
                <a:solidFill>
                  <a:schemeClr val="tx1"/>
                </a:solidFill>
              </a:rPr>
              <a:t>，设计</a:t>
            </a:r>
            <a:r>
              <a:rPr lang="zh-CN" altLang="en-US" sz="1080" dirty="0" smtClean="0">
                <a:solidFill>
                  <a:schemeClr val="tx1"/>
                </a:solidFill>
              </a:rPr>
              <a:t>用例</a:t>
            </a:r>
            <a:r>
              <a:rPr lang="en-US" altLang="zh-CN" sz="1080" dirty="0" smtClean="0">
                <a:solidFill>
                  <a:schemeClr val="tx1"/>
                </a:solidFill>
              </a:rPr>
              <a:t>9</a:t>
            </a:r>
            <a:r>
              <a:rPr lang="zh-CN" altLang="en-US" sz="1080" dirty="0" smtClean="0">
                <a:solidFill>
                  <a:schemeClr val="tx1"/>
                </a:solidFill>
              </a:rPr>
              <a:t>个</a:t>
            </a:r>
            <a:r>
              <a:rPr lang="zh-CN" altLang="en-US" sz="1080" dirty="0">
                <a:solidFill>
                  <a:schemeClr val="tx1"/>
                </a:solidFill>
              </a:rPr>
              <a:t>，后端涉及</a:t>
            </a:r>
            <a:r>
              <a:rPr lang="en-US" altLang="zh-CN" sz="1080" dirty="0" smtClean="0">
                <a:solidFill>
                  <a:schemeClr val="tx1"/>
                </a:solidFill>
              </a:rPr>
              <a:t>story3</a:t>
            </a:r>
            <a:r>
              <a:rPr lang="zh-CN" altLang="en-US" sz="1080" dirty="0" smtClean="0">
                <a:solidFill>
                  <a:schemeClr val="tx1"/>
                </a:solidFill>
              </a:rPr>
              <a:t>个</a:t>
            </a:r>
            <a:r>
              <a:rPr lang="zh-CN" altLang="en-US" sz="1080" dirty="0">
                <a:solidFill>
                  <a:schemeClr val="tx1"/>
                </a:solidFill>
              </a:rPr>
              <a:t>，设计</a:t>
            </a:r>
            <a:r>
              <a:rPr lang="zh-CN" altLang="en-US" sz="1080" dirty="0" smtClean="0">
                <a:solidFill>
                  <a:schemeClr val="tx1"/>
                </a:solidFill>
              </a:rPr>
              <a:t>用例</a:t>
            </a:r>
            <a:r>
              <a:rPr lang="en-US" altLang="zh-CN" sz="1080" dirty="0" smtClean="0">
                <a:solidFill>
                  <a:schemeClr val="tx1"/>
                </a:solidFill>
              </a:rPr>
              <a:t>9</a:t>
            </a:r>
            <a:r>
              <a:rPr lang="zh-CN" altLang="en-US" sz="1080" dirty="0" smtClean="0">
                <a:solidFill>
                  <a:schemeClr val="tx1"/>
                </a:solidFill>
              </a:rPr>
              <a:t>个；</a:t>
            </a:r>
            <a:endParaRPr lang="en-US" altLang="zh-CN" sz="1080" dirty="0" smtClean="0">
              <a:solidFill>
                <a:schemeClr val="tx1"/>
              </a:solidFill>
            </a:endParaRPr>
          </a:p>
          <a:p>
            <a:r>
              <a:rPr lang="en-US" altLang="zh-CN" sz="1080" dirty="0" smtClean="0">
                <a:solidFill>
                  <a:schemeClr val="tx1"/>
                </a:solidFill>
              </a:rPr>
              <a:t>3</a:t>
            </a:r>
            <a:r>
              <a:rPr lang="zh-CN" altLang="en-US" sz="1080" dirty="0" smtClean="0">
                <a:solidFill>
                  <a:schemeClr val="tx1"/>
                </a:solidFill>
              </a:rPr>
              <a:t>、</a:t>
            </a:r>
            <a:r>
              <a:rPr lang="en-US" altLang="zh-CN" sz="1080" dirty="0">
                <a:solidFill>
                  <a:schemeClr val="tx1"/>
                </a:solidFill>
              </a:rPr>
              <a:t>P</a:t>
            </a:r>
            <a:r>
              <a:rPr lang="zh-CN" altLang="en-US" sz="1080" dirty="0">
                <a:solidFill>
                  <a:schemeClr val="tx1"/>
                </a:solidFill>
              </a:rPr>
              <a:t>用户授权</a:t>
            </a:r>
            <a:r>
              <a:rPr lang="en-US" altLang="zh-CN" sz="1080" dirty="0">
                <a:solidFill>
                  <a:schemeClr val="tx1"/>
                </a:solidFill>
              </a:rPr>
              <a:t>/</a:t>
            </a:r>
            <a:r>
              <a:rPr lang="zh-CN" altLang="en-US" sz="1080" dirty="0">
                <a:solidFill>
                  <a:schemeClr val="tx1"/>
                </a:solidFill>
              </a:rPr>
              <a:t>取消</a:t>
            </a:r>
            <a:r>
              <a:rPr lang="zh-CN" altLang="en-US" sz="1080" dirty="0" smtClean="0">
                <a:solidFill>
                  <a:schemeClr val="tx1"/>
                </a:solidFill>
              </a:rPr>
              <a:t>授权</a:t>
            </a:r>
            <a:r>
              <a:rPr lang="zh-CN" altLang="en-US" sz="1080" dirty="0">
                <a:solidFill>
                  <a:schemeClr val="tx1"/>
                </a:solidFill>
              </a:rPr>
              <a:t>测试</a:t>
            </a:r>
            <a:r>
              <a:rPr lang="en-US" altLang="zh-CN" sz="1080" dirty="0" smtClean="0">
                <a:solidFill>
                  <a:schemeClr val="tx1"/>
                </a:solidFill>
              </a:rPr>
              <a:t>story4</a:t>
            </a:r>
            <a:r>
              <a:rPr lang="zh-CN" altLang="en-US" sz="1080" dirty="0" smtClean="0">
                <a:solidFill>
                  <a:schemeClr val="tx1"/>
                </a:solidFill>
              </a:rPr>
              <a:t>个</a:t>
            </a:r>
            <a:r>
              <a:rPr lang="zh-CN" altLang="en-US" sz="1080" dirty="0">
                <a:solidFill>
                  <a:schemeClr val="tx1"/>
                </a:solidFill>
              </a:rPr>
              <a:t>，设计</a:t>
            </a:r>
            <a:r>
              <a:rPr lang="zh-CN" altLang="en-US" sz="1080" dirty="0" smtClean="0">
                <a:solidFill>
                  <a:schemeClr val="tx1"/>
                </a:solidFill>
              </a:rPr>
              <a:t>用例</a:t>
            </a:r>
            <a:r>
              <a:rPr lang="en-US" altLang="zh-CN" sz="1080" dirty="0" smtClean="0">
                <a:solidFill>
                  <a:schemeClr val="tx1"/>
                </a:solidFill>
              </a:rPr>
              <a:t>9</a:t>
            </a:r>
            <a:r>
              <a:rPr lang="zh-CN" altLang="en-US" sz="1080" dirty="0" smtClean="0">
                <a:solidFill>
                  <a:schemeClr val="tx1"/>
                </a:solidFill>
              </a:rPr>
              <a:t>个</a:t>
            </a:r>
            <a:r>
              <a:rPr lang="zh-CN" altLang="en-US" sz="1080" dirty="0">
                <a:solidFill>
                  <a:schemeClr val="tx1"/>
                </a:solidFill>
              </a:rPr>
              <a:t>，后端涉及</a:t>
            </a:r>
            <a:r>
              <a:rPr lang="en-US" altLang="zh-CN" sz="1080" dirty="0" smtClean="0">
                <a:solidFill>
                  <a:schemeClr val="tx1"/>
                </a:solidFill>
              </a:rPr>
              <a:t>story2</a:t>
            </a:r>
            <a:r>
              <a:rPr lang="zh-CN" altLang="en-US" sz="1080" dirty="0" smtClean="0">
                <a:solidFill>
                  <a:schemeClr val="tx1"/>
                </a:solidFill>
              </a:rPr>
              <a:t>个</a:t>
            </a:r>
            <a:r>
              <a:rPr lang="zh-CN" altLang="en-US" sz="1080" dirty="0">
                <a:solidFill>
                  <a:schemeClr val="tx1"/>
                </a:solidFill>
              </a:rPr>
              <a:t>，设计</a:t>
            </a:r>
            <a:r>
              <a:rPr lang="zh-CN" altLang="en-US" sz="1080" dirty="0" smtClean="0">
                <a:solidFill>
                  <a:schemeClr val="tx1"/>
                </a:solidFill>
              </a:rPr>
              <a:t>用例</a:t>
            </a:r>
            <a:r>
              <a:rPr lang="en-US" altLang="zh-CN" sz="1080" dirty="0" smtClean="0">
                <a:solidFill>
                  <a:schemeClr val="tx1"/>
                </a:solidFill>
              </a:rPr>
              <a:t>9</a:t>
            </a:r>
            <a:r>
              <a:rPr lang="zh-CN" altLang="en-US" sz="1080" dirty="0" smtClean="0">
                <a:solidFill>
                  <a:schemeClr val="tx1"/>
                </a:solidFill>
              </a:rPr>
              <a:t>个；</a:t>
            </a:r>
            <a:endParaRPr lang="en-US" altLang="zh-CN" sz="1080" dirty="0" smtClean="0">
              <a:solidFill>
                <a:schemeClr val="tx1"/>
              </a:solidFill>
            </a:endParaRPr>
          </a:p>
          <a:p>
            <a:r>
              <a:rPr lang="zh-CN" altLang="en-US" sz="1080" dirty="0" smtClean="0">
                <a:solidFill>
                  <a:schemeClr val="tx1"/>
                </a:solidFill>
              </a:rPr>
              <a:t>说明：当前</a:t>
            </a:r>
            <a:r>
              <a:rPr lang="zh-CN" altLang="en-US" sz="1080" dirty="0">
                <a:solidFill>
                  <a:schemeClr val="tx1"/>
                </a:solidFill>
              </a:rPr>
              <a:t>迭代未进行软件转测</a:t>
            </a:r>
            <a:r>
              <a:rPr lang="zh-CN" altLang="en-US" sz="1080" dirty="0" smtClean="0">
                <a:solidFill>
                  <a:schemeClr val="tx1"/>
                </a:solidFill>
              </a:rPr>
              <a:t>，未涉及新增问题，</a:t>
            </a:r>
            <a:r>
              <a:rPr lang="en-US" altLang="zh-CN" sz="1080" dirty="0" smtClean="0">
                <a:solidFill>
                  <a:schemeClr val="tx1"/>
                </a:solidFill>
              </a:rPr>
              <a:t>KW47</a:t>
            </a:r>
            <a:r>
              <a:rPr lang="zh-CN" altLang="en-US" sz="1080" dirty="0">
                <a:solidFill>
                  <a:schemeClr val="tx1"/>
                </a:solidFill>
              </a:rPr>
              <a:t>周完成需求澄清以及测试用例</a:t>
            </a:r>
            <a:r>
              <a:rPr lang="zh-CN" altLang="en-US" sz="1080" dirty="0" smtClean="0">
                <a:solidFill>
                  <a:schemeClr val="tx1"/>
                </a:solidFill>
              </a:rPr>
              <a:t>编写。</a:t>
            </a:r>
            <a:endParaRPr lang="zh-CN" altLang="en-US" sz="1080" dirty="0">
              <a:solidFill>
                <a:schemeClr val="tx1"/>
              </a:solidFill>
            </a:endParaRPr>
          </a:p>
        </p:txBody>
      </p:sp>
      <p:grpSp>
        <p:nvGrpSpPr>
          <p:cNvPr id="248" name="6f33fdf4-5c3e-4eec-a00f-f1706b78a9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8603525" y="5703016"/>
            <a:ext cx="598183" cy="442779"/>
            <a:chOff x="3019425" y="1146175"/>
            <a:chExt cx="6159500" cy="4559300"/>
          </a:xfrm>
        </p:grpSpPr>
        <p:sp>
          <p:nvSpPr>
            <p:cNvPr id="249" name="iŝ1iďé"/>
            <p:cNvSpPr/>
            <p:nvPr/>
          </p:nvSpPr>
          <p:spPr bwMode="auto">
            <a:xfrm>
              <a:off x="3019425" y="5192713"/>
              <a:ext cx="2455863" cy="449263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$ḻíḑé"/>
            <p:cNvSpPr/>
            <p:nvPr/>
          </p:nvSpPr>
          <p:spPr bwMode="auto">
            <a:xfrm>
              <a:off x="4905375" y="5124450"/>
              <a:ext cx="4273550" cy="581025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ïşlïďé"/>
            <p:cNvSpPr/>
            <p:nvPr/>
          </p:nvSpPr>
          <p:spPr bwMode="auto">
            <a:xfrm>
              <a:off x="8297863" y="4225925"/>
              <a:ext cx="642938" cy="263525"/>
            </a:xfrm>
            <a:custGeom>
              <a:avLst/>
              <a:gdLst>
                <a:gd name="T0" fmla="*/ 173 w 173"/>
                <a:gd name="T1" fmla="*/ 3 h 71"/>
                <a:gd name="T2" fmla="*/ 169 w 173"/>
                <a:gd name="T3" fmla="*/ 71 h 71"/>
                <a:gd name="T4" fmla="*/ 0 w 173"/>
                <a:gd name="T5" fmla="*/ 71 h 71"/>
                <a:gd name="T6" fmla="*/ 6 w 173"/>
                <a:gd name="T7" fmla="*/ 0 h 71"/>
                <a:gd name="T8" fmla="*/ 173 w 173"/>
                <a:gd name="T9" fmla="*/ 0 h 71"/>
                <a:gd name="T10" fmla="*/ 173 w 173"/>
                <a:gd name="T11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71">
                  <a:moveTo>
                    <a:pt x="173" y="3"/>
                  </a:moveTo>
                  <a:cubicBezTo>
                    <a:pt x="173" y="3"/>
                    <a:pt x="157" y="42"/>
                    <a:pt x="16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17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íṩ1iḍe"/>
            <p:cNvSpPr/>
            <p:nvPr/>
          </p:nvSpPr>
          <p:spPr bwMode="auto">
            <a:xfrm>
              <a:off x="8386763" y="4522788"/>
              <a:ext cx="661988" cy="179388"/>
            </a:xfrm>
            <a:custGeom>
              <a:avLst/>
              <a:gdLst>
                <a:gd name="T0" fmla="*/ 178 w 178"/>
                <a:gd name="T1" fmla="*/ 3 h 48"/>
                <a:gd name="T2" fmla="*/ 178 w 178"/>
                <a:gd name="T3" fmla="*/ 45 h 48"/>
                <a:gd name="T4" fmla="*/ 5 w 178"/>
                <a:gd name="T5" fmla="*/ 48 h 48"/>
                <a:gd name="T6" fmla="*/ 0 w 178"/>
                <a:gd name="T7" fmla="*/ 1 h 48"/>
                <a:gd name="T8" fmla="*/ 178 w 178"/>
                <a:gd name="T9" fmla="*/ 0 h 48"/>
                <a:gd name="T10" fmla="*/ 178 w 17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48">
                  <a:moveTo>
                    <a:pt x="178" y="3"/>
                  </a:moveTo>
                  <a:cubicBezTo>
                    <a:pt x="178" y="3"/>
                    <a:pt x="161" y="22"/>
                    <a:pt x="178" y="4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iṥlíḓé"/>
            <p:cNvSpPr/>
            <p:nvPr/>
          </p:nvSpPr>
          <p:spPr bwMode="auto">
            <a:xfrm>
              <a:off x="8089900" y="4727575"/>
              <a:ext cx="755650" cy="290513"/>
            </a:xfrm>
            <a:custGeom>
              <a:avLst/>
              <a:gdLst>
                <a:gd name="T0" fmla="*/ 203 w 203"/>
                <a:gd name="T1" fmla="*/ 3 h 78"/>
                <a:gd name="T2" fmla="*/ 203 w 203"/>
                <a:gd name="T3" fmla="*/ 73 h 78"/>
                <a:gd name="T4" fmla="*/ 196 w 203"/>
                <a:gd name="T5" fmla="*/ 78 h 78"/>
                <a:gd name="T6" fmla="*/ 6 w 203"/>
                <a:gd name="T7" fmla="*/ 78 h 78"/>
                <a:gd name="T8" fmla="*/ 0 w 203"/>
                <a:gd name="T9" fmla="*/ 27 h 78"/>
                <a:gd name="T10" fmla="*/ 10 w 203"/>
                <a:gd name="T11" fmla="*/ 1 h 78"/>
                <a:gd name="T12" fmla="*/ 203 w 203"/>
                <a:gd name="T13" fmla="*/ 0 h 78"/>
                <a:gd name="T14" fmla="*/ 203 w 203"/>
                <a:gd name="T15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78">
                  <a:moveTo>
                    <a:pt x="203" y="3"/>
                  </a:moveTo>
                  <a:cubicBezTo>
                    <a:pt x="203" y="3"/>
                    <a:pt x="188" y="46"/>
                    <a:pt x="203" y="73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0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íṩḻîḑé"/>
            <p:cNvSpPr/>
            <p:nvPr/>
          </p:nvSpPr>
          <p:spPr bwMode="auto">
            <a:xfrm>
              <a:off x="8320088" y="5057775"/>
              <a:ext cx="673100" cy="342900"/>
            </a:xfrm>
            <a:custGeom>
              <a:avLst/>
              <a:gdLst>
                <a:gd name="T0" fmla="*/ 181 w 181"/>
                <a:gd name="T1" fmla="*/ 4 h 92"/>
                <a:gd name="T2" fmla="*/ 181 w 181"/>
                <a:gd name="T3" fmla="*/ 86 h 92"/>
                <a:gd name="T4" fmla="*/ 147 w 181"/>
                <a:gd name="T5" fmla="*/ 92 h 92"/>
                <a:gd name="T6" fmla="*/ 0 w 181"/>
                <a:gd name="T7" fmla="*/ 89 h 92"/>
                <a:gd name="T8" fmla="*/ 25 w 181"/>
                <a:gd name="T9" fmla="*/ 4 h 92"/>
                <a:gd name="T10" fmla="*/ 181 w 181"/>
                <a:gd name="T11" fmla="*/ 0 h 92"/>
                <a:gd name="T12" fmla="*/ 181 w 181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92">
                  <a:moveTo>
                    <a:pt x="181" y="4"/>
                  </a:moveTo>
                  <a:cubicBezTo>
                    <a:pt x="181" y="4"/>
                    <a:pt x="166" y="39"/>
                    <a:pt x="181" y="86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1" y="4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íṣ1idè"/>
            <p:cNvSpPr/>
            <p:nvPr/>
          </p:nvSpPr>
          <p:spPr bwMode="auto">
            <a:xfrm>
              <a:off x="8062913" y="4214813"/>
              <a:ext cx="904875" cy="296863"/>
            </a:xfrm>
            <a:custGeom>
              <a:avLst/>
              <a:gdLst>
                <a:gd name="T0" fmla="*/ 0 w 243"/>
                <a:gd name="T1" fmla="*/ 0 h 80"/>
                <a:gd name="T2" fmla="*/ 243 w 243"/>
                <a:gd name="T3" fmla="*/ 0 h 80"/>
                <a:gd name="T4" fmla="*/ 243 w 243"/>
                <a:gd name="T5" fmla="*/ 6 h 80"/>
                <a:gd name="T6" fmla="*/ 85 w 243"/>
                <a:gd name="T7" fmla="*/ 6 h 80"/>
                <a:gd name="T8" fmla="*/ 85 w 243"/>
                <a:gd name="T9" fmla="*/ 74 h 80"/>
                <a:gd name="T10" fmla="*/ 240 w 243"/>
                <a:gd name="T11" fmla="*/ 74 h 80"/>
                <a:gd name="T12" fmla="*/ 240 w 243"/>
                <a:gd name="T13" fmla="*/ 80 h 80"/>
                <a:gd name="T14" fmla="*/ 0 w 243"/>
                <a:gd name="T15" fmla="*/ 80 h 80"/>
                <a:gd name="T16" fmla="*/ 0 w 243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80">
                  <a:moveTo>
                    <a:pt x="0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55" y="44"/>
                    <a:pt x="85" y="74"/>
                  </a:cubicBezTo>
                  <a:cubicBezTo>
                    <a:pt x="240" y="74"/>
                    <a:pt x="240" y="74"/>
                    <a:pt x="240" y="74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íśļîḑè"/>
            <p:cNvSpPr/>
            <p:nvPr/>
          </p:nvSpPr>
          <p:spPr bwMode="auto">
            <a:xfrm>
              <a:off x="8062913" y="4511675"/>
              <a:ext cx="996950" cy="204788"/>
            </a:xfrm>
            <a:custGeom>
              <a:avLst/>
              <a:gdLst>
                <a:gd name="T0" fmla="*/ 268 w 268"/>
                <a:gd name="T1" fmla="*/ 0 h 55"/>
                <a:gd name="T2" fmla="*/ 268 w 268"/>
                <a:gd name="T3" fmla="*/ 6 h 55"/>
                <a:gd name="T4" fmla="*/ 103 w 268"/>
                <a:gd name="T5" fmla="*/ 6 h 55"/>
                <a:gd name="T6" fmla="*/ 103 w 268"/>
                <a:gd name="T7" fmla="*/ 48 h 55"/>
                <a:gd name="T8" fmla="*/ 268 w 268"/>
                <a:gd name="T9" fmla="*/ 48 h 55"/>
                <a:gd name="T10" fmla="*/ 268 w 268"/>
                <a:gd name="T11" fmla="*/ 55 h 55"/>
                <a:gd name="T12" fmla="*/ 0 w 268"/>
                <a:gd name="T13" fmla="*/ 55 h 55"/>
                <a:gd name="T14" fmla="*/ 0 w 268"/>
                <a:gd name="T15" fmla="*/ 0 h 55"/>
                <a:gd name="T16" fmla="*/ 268 w 2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55">
                  <a:moveTo>
                    <a:pt x="268" y="0"/>
                  </a:moveTo>
                  <a:cubicBezTo>
                    <a:pt x="268" y="6"/>
                    <a:pt x="268" y="6"/>
                    <a:pt x="268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83" y="28"/>
                    <a:pt x="103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îśḻíḑe"/>
            <p:cNvSpPr/>
            <p:nvPr/>
          </p:nvSpPr>
          <p:spPr bwMode="auto">
            <a:xfrm>
              <a:off x="8048625" y="4716463"/>
              <a:ext cx="836613" cy="327025"/>
            </a:xfrm>
            <a:custGeom>
              <a:avLst/>
              <a:gdLst>
                <a:gd name="T0" fmla="*/ 225 w 225"/>
                <a:gd name="T1" fmla="*/ 6 h 88"/>
                <a:gd name="T2" fmla="*/ 29 w 225"/>
                <a:gd name="T3" fmla="*/ 9 h 88"/>
                <a:gd name="T4" fmla="*/ 29 w 225"/>
                <a:gd name="T5" fmla="*/ 76 h 88"/>
                <a:gd name="T6" fmla="*/ 223 w 225"/>
                <a:gd name="T7" fmla="*/ 76 h 88"/>
                <a:gd name="T8" fmla="*/ 223 w 225"/>
                <a:gd name="T9" fmla="*/ 88 h 88"/>
                <a:gd name="T10" fmla="*/ 4 w 225"/>
                <a:gd name="T11" fmla="*/ 88 h 88"/>
                <a:gd name="T12" fmla="*/ 4 w 225"/>
                <a:gd name="T13" fmla="*/ 0 h 88"/>
                <a:gd name="T14" fmla="*/ 225 w 225"/>
                <a:gd name="T15" fmla="*/ 0 h 88"/>
                <a:gd name="T16" fmla="*/ 225 w 225"/>
                <a:gd name="T17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88">
                  <a:moveTo>
                    <a:pt x="225" y="6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0" y="47"/>
                    <a:pt x="29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3" y="88"/>
                    <a:pt x="223" y="88"/>
                    <a:pt x="22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25" y="6"/>
                  </a:ln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íSliďè"/>
            <p:cNvSpPr/>
            <p:nvPr/>
          </p:nvSpPr>
          <p:spPr bwMode="auto">
            <a:xfrm>
              <a:off x="7926388" y="5043488"/>
              <a:ext cx="1077913" cy="371475"/>
            </a:xfrm>
            <a:custGeom>
              <a:avLst/>
              <a:gdLst>
                <a:gd name="T0" fmla="*/ 290 w 290"/>
                <a:gd name="T1" fmla="*/ 0 h 100"/>
                <a:gd name="T2" fmla="*/ 290 w 290"/>
                <a:gd name="T3" fmla="*/ 8 h 100"/>
                <a:gd name="T4" fmla="*/ 147 w 290"/>
                <a:gd name="T5" fmla="*/ 14 h 100"/>
                <a:gd name="T6" fmla="*/ 145 w 290"/>
                <a:gd name="T7" fmla="*/ 90 h 100"/>
                <a:gd name="T8" fmla="*/ 290 w 290"/>
                <a:gd name="T9" fmla="*/ 90 h 100"/>
                <a:gd name="T10" fmla="*/ 290 w 290"/>
                <a:gd name="T11" fmla="*/ 100 h 100"/>
                <a:gd name="T12" fmla="*/ 0 w 290"/>
                <a:gd name="T13" fmla="*/ 100 h 100"/>
                <a:gd name="T14" fmla="*/ 40 w 290"/>
                <a:gd name="T15" fmla="*/ 0 h 100"/>
                <a:gd name="T16" fmla="*/ 290 w 290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100">
                  <a:moveTo>
                    <a:pt x="290" y="0"/>
                  </a:moveTo>
                  <a:cubicBezTo>
                    <a:pt x="290" y="8"/>
                    <a:pt x="290" y="8"/>
                    <a:pt x="290" y="8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14" y="56"/>
                    <a:pt x="145" y="90"/>
                  </a:cubicBezTo>
                  <a:cubicBezTo>
                    <a:pt x="290" y="90"/>
                    <a:pt x="290" y="90"/>
                    <a:pt x="290" y="90"/>
                  </a:cubicBezTo>
                  <a:cubicBezTo>
                    <a:pt x="290" y="100"/>
                    <a:pt x="290" y="100"/>
                    <a:pt x="29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E46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íSľíḓe"/>
            <p:cNvSpPr/>
            <p:nvPr/>
          </p:nvSpPr>
          <p:spPr bwMode="auto">
            <a:xfrm>
              <a:off x="8435975" y="4278313"/>
              <a:ext cx="431800" cy="14288"/>
            </a:xfrm>
            <a:custGeom>
              <a:avLst/>
              <a:gdLst>
                <a:gd name="T0" fmla="*/ 0 w 116"/>
                <a:gd name="T1" fmla="*/ 2 h 4"/>
                <a:gd name="T2" fmla="*/ 5 w 116"/>
                <a:gd name="T3" fmla="*/ 2 h 4"/>
                <a:gd name="T4" fmla="*/ 18 w 116"/>
                <a:gd name="T5" fmla="*/ 1 h 4"/>
                <a:gd name="T6" fmla="*/ 36 w 116"/>
                <a:gd name="T7" fmla="*/ 1 h 4"/>
                <a:gd name="T8" fmla="*/ 58 w 116"/>
                <a:gd name="T9" fmla="*/ 0 h 4"/>
                <a:gd name="T10" fmla="*/ 79 w 116"/>
                <a:gd name="T11" fmla="*/ 1 h 4"/>
                <a:gd name="T12" fmla="*/ 98 w 116"/>
                <a:gd name="T13" fmla="*/ 1 h 4"/>
                <a:gd name="T14" fmla="*/ 111 w 116"/>
                <a:gd name="T15" fmla="*/ 2 h 4"/>
                <a:gd name="T16" fmla="*/ 116 w 116"/>
                <a:gd name="T17" fmla="*/ 2 h 4"/>
                <a:gd name="T18" fmla="*/ 111 w 116"/>
                <a:gd name="T19" fmla="*/ 3 h 4"/>
                <a:gd name="T20" fmla="*/ 98 w 116"/>
                <a:gd name="T21" fmla="*/ 3 h 4"/>
                <a:gd name="T22" fmla="*/ 79 w 116"/>
                <a:gd name="T23" fmla="*/ 4 h 4"/>
                <a:gd name="T24" fmla="*/ 58 w 116"/>
                <a:gd name="T25" fmla="*/ 4 h 4"/>
                <a:gd name="T26" fmla="*/ 36 w 116"/>
                <a:gd name="T27" fmla="*/ 4 h 4"/>
                <a:gd name="T28" fmla="*/ 18 w 116"/>
                <a:gd name="T29" fmla="*/ 3 h 4"/>
                <a:gd name="T30" fmla="*/ 5 w 116"/>
                <a:gd name="T31" fmla="*/ 3 h 4"/>
                <a:gd name="T32" fmla="*/ 0 w 11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4">
                  <a:moveTo>
                    <a:pt x="0" y="2"/>
                  </a:moveTo>
                  <a:cubicBezTo>
                    <a:pt x="0" y="2"/>
                    <a:pt x="1" y="2"/>
                    <a:pt x="5" y="2"/>
                  </a:cubicBezTo>
                  <a:cubicBezTo>
                    <a:pt x="8" y="2"/>
                    <a:pt x="12" y="1"/>
                    <a:pt x="18" y="1"/>
                  </a:cubicBezTo>
                  <a:cubicBezTo>
                    <a:pt x="23" y="1"/>
                    <a:pt x="29" y="1"/>
                    <a:pt x="36" y="1"/>
                  </a:cubicBezTo>
                  <a:cubicBezTo>
                    <a:pt x="43" y="0"/>
                    <a:pt x="50" y="0"/>
                    <a:pt x="58" y="0"/>
                  </a:cubicBezTo>
                  <a:cubicBezTo>
                    <a:pt x="65" y="0"/>
                    <a:pt x="72" y="0"/>
                    <a:pt x="79" y="1"/>
                  </a:cubicBezTo>
                  <a:cubicBezTo>
                    <a:pt x="86" y="1"/>
                    <a:pt x="92" y="1"/>
                    <a:pt x="98" y="1"/>
                  </a:cubicBezTo>
                  <a:cubicBezTo>
                    <a:pt x="103" y="1"/>
                    <a:pt x="108" y="2"/>
                    <a:pt x="111" y="2"/>
                  </a:cubicBezTo>
                  <a:cubicBezTo>
                    <a:pt x="114" y="2"/>
                    <a:pt x="116" y="2"/>
                    <a:pt x="116" y="2"/>
                  </a:cubicBezTo>
                  <a:cubicBezTo>
                    <a:pt x="116" y="2"/>
                    <a:pt x="114" y="2"/>
                    <a:pt x="111" y="3"/>
                  </a:cubicBezTo>
                  <a:cubicBezTo>
                    <a:pt x="108" y="3"/>
                    <a:pt x="103" y="3"/>
                    <a:pt x="98" y="3"/>
                  </a:cubicBezTo>
                  <a:cubicBezTo>
                    <a:pt x="92" y="4"/>
                    <a:pt x="86" y="4"/>
                    <a:pt x="79" y="4"/>
                  </a:cubicBezTo>
                  <a:cubicBezTo>
                    <a:pt x="72" y="4"/>
                    <a:pt x="65" y="4"/>
                    <a:pt x="58" y="4"/>
                  </a:cubicBezTo>
                  <a:cubicBezTo>
                    <a:pt x="50" y="4"/>
                    <a:pt x="43" y="4"/>
                    <a:pt x="36" y="4"/>
                  </a:cubicBezTo>
                  <a:cubicBezTo>
                    <a:pt x="29" y="4"/>
                    <a:pt x="23" y="4"/>
                    <a:pt x="18" y="3"/>
                  </a:cubicBezTo>
                  <a:cubicBezTo>
                    <a:pt x="12" y="3"/>
                    <a:pt x="8" y="3"/>
                    <a:pt x="5" y="3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ïSľïḑe"/>
            <p:cNvSpPr/>
            <p:nvPr/>
          </p:nvSpPr>
          <p:spPr bwMode="auto">
            <a:xfrm>
              <a:off x="8353425" y="4341813"/>
              <a:ext cx="465138" cy="14288"/>
            </a:xfrm>
            <a:custGeom>
              <a:avLst/>
              <a:gdLst>
                <a:gd name="T0" fmla="*/ 0 w 125"/>
                <a:gd name="T1" fmla="*/ 2 h 4"/>
                <a:gd name="T2" fmla="*/ 5 w 125"/>
                <a:gd name="T3" fmla="*/ 1 h 4"/>
                <a:gd name="T4" fmla="*/ 19 w 125"/>
                <a:gd name="T5" fmla="*/ 0 h 4"/>
                <a:gd name="T6" fmla="*/ 39 w 125"/>
                <a:gd name="T7" fmla="*/ 0 h 4"/>
                <a:gd name="T8" fmla="*/ 62 w 125"/>
                <a:gd name="T9" fmla="*/ 0 h 4"/>
                <a:gd name="T10" fmla="*/ 85 w 125"/>
                <a:gd name="T11" fmla="*/ 0 h 4"/>
                <a:gd name="T12" fmla="*/ 105 w 125"/>
                <a:gd name="T13" fmla="*/ 0 h 4"/>
                <a:gd name="T14" fmla="*/ 119 w 125"/>
                <a:gd name="T15" fmla="*/ 1 h 4"/>
                <a:gd name="T16" fmla="*/ 125 w 125"/>
                <a:gd name="T17" fmla="*/ 2 h 4"/>
                <a:gd name="T18" fmla="*/ 119 w 125"/>
                <a:gd name="T19" fmla="*/ 2 h 4"/>
                <a:gd name="T20" fmla="*/ 105 w 125"/>
                <a:gd name="T21" fmla="*/ 3 h 4"/>
                <a:gd name="T22" fmla="*/ 85 w 125"/>
                <a:gd name="T23" fmla="*/ 3 h 4"/>
                <a:gd name="T24" fmla="*/ 62 w 125"/>
                <a:gd name="T25" fmla="*/ 4 h 4"/>
                <a:gd name="T26" fmla="*/ 39 w 125"/>
                <a:gd name="T27" fmla="*/ 3 h 4"/>
                <a:gd name="T28" fmla="*/ 19 w 125"/>
                <a:gd name="T29" fmla="*/ 3 h 4"/>
                <a:gd name="T30" fmla="*/ 5 w 125"/>
                <a:gd name="T31" fmla="*/ 2 h 4"/>
                <a:gd name="T32" fmla="*/ 0 w 12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9" y="1"/>
                    <a:pt x="14" y="1"/>
                    <a:pt x="19" y="0"/>
                  </a:cubicBezTo>
                  <a:cubicBezTo>
                    <a:pt x="25" y="0"/>
                    <a:pt x="32" y="0"/>
                    <a:pt x="39" y="0"/>
                  </a:cubicBezTo>
                  <a:cubicBezTo>
                    <a:pt x="47" y="0"/>
                    <a:pt x="55" y="0"/>
                    <a:pt x="62" y="0"/>
                  </a:cubicBezTo>
                  <a:cubicBezTo>
                    <a:pt x="70" y="0"/>
                    <a:pt x="78" y="0"/>
                    <a:pt x="85" y="0"/>
                  </a:cubicBezTo>
                  <a:cubicBezTo>
                    <a:pt x="93" y="0"/>
                    <a:pt x="99" y="0"/>
                    <a:pt x="105" y="0"/>
                  </a:cubicBezTo>
                  <a:cubicBezTo>
                    <a:pt x="111" y="1"/>
                    <a:pt x="116" y="1"/>
                    <a:pt x="119" y="1"/>
                  </a:cubicBezTo>
                  <a:cubicBezTo>
                    <a:pt x="123" y="1"/>
                    <a:pt x="125" y="2"/>
                    <a:pt x="125" y="2"/>
                  </a:cubicBezTo>
                  <a:cubicBezTo>
                    <a:pt x="125" y="2"/>
                    <a:pt x="123" y="2"/>
                    <a:pt x="119" y="2"/>
                  </a:cubicBezTo>
                  <a:cubicBezTo>
                    <a:pt x="116" y="2"/>
                    <a:pt x="111" y="3"/>
                    <a:pt x="105" y="3"/>
                  </a:cubicBezTo>
                  <a:cubicBezTo>
                    <a:pt x="99" y="3"/>
                    <a:pt x="93" y="3"/>
                    <a:pt x="85" y="3"/>
                  </a:cubicBezTo>
                  <a:cubicBezTo>
                    <a:pt x="78" y="4"/>
                    <a:pt x="70" y="4"/>
                    <a:pt x="62" y="4"/>
                  </a:cubicBezTo>
                  <a:cubicBezTo>
                    <a:pt x="55" y="4"/>
                    <a:pt x="47" y="4"/>
                    <a:pt x="39" y="3"/>
                  </a:cubicBezTo>
                  <a:cubicBezTo>
                    <a:pt x="32" y="3"/>
                    <a:pt x="25" y="3"/>
                    <a:pt x="19" y="3"/>
                  </a:cubicBezTo>
                  <a:cubicBezTo>
                    <a:pt x="14" y="3"/>
                    <a:pt x="9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îsľîḑe"/>
            <p:cNvSpPr/>
            <p:nvPr/>
          </p:nvSpPr>
          <p:spPr bwMode="auto">
            <a:xfrm>
              <a:off x="8424863" y="4400550"/>
              <a:ext cx="379413" cy="14288"/>
            </a:xfrm>
            <a:custGeom>
              <a:avLst/>
              <a:gdLst>
                <a:gd name="T0" fmla="*/ 0 w 102"/>
                <a:gd name="T1" fmla="*/ 2 h 4"/>
                <a:gd name="T2" fmla="*/ 5 w 102"/>
                <a:gd name="T3" fmla="*/ 2 h 4"/>
                <a:gd name="T4" fmla="*/ 16 w 102"/>
                <a:gd name="T5" fmla="*/ 1 h 4"/>
                <a:gd name="T6" fmla="*/ 32 w 102"/>
                <a:gd name="T7" fmla="*/ 1 h 4"/>
                <a:gd name="T8" fmla="*/ 51 w 102"/>
                <a:gd name="T9" fmla="*/ 0 h 4"/>
                <a:gd name="T10" fmla="*/ 70 w 102"/>
                <a:gd name="T11" fmla="*/ 1 h 4"/>
                <a:gd name="T12" fmla="*/ 86 w 102"/>
                <a:gd name="T13" fmla="*/ 1 h 4"/>
                <a:gd name="T14" fmla="*/ 97 w 102"/>
                <a:gd name="T15" fmla="*/ 2 h 4"/>
                <a:gd name="T16" fmla="*/ 102 w 102"/>
                <a:gd name="T17" fmla="*/ 2 h 4"/>
                <a:gd name="T18" fmla="*/ 97 w 102"/>
                <a:gd name="T19" fmla="*/ 3 h 4"/>
                <a:gd name="T20" fmla="*/ 86 w 102"/>
                <a:gd name="T21" fmla="*/ 3 h 4"/>
                <a:gd name="T22" fmla="*/ 70 w 102"/>
                <a:gd name="T23" fmla="*/ 4 h 4"/>
                <a:gd name="T24" fmla="*/ 51 w 102"/>
                <a:gd name="T25" fmla="*/ 4 h 4"/>
                <a:gd name="T26" fmla="*/ 32 w 102"/>
                <a:gd name="T27" fmla="*/ 4 h 4"/>
                <a:gd name="T28" fmla="*/ 16 w 102"/>
                <a:gd name="T29" fmla="*/ 3 h 4"/>
                <a:gd name="T30" fmla="*/ 5 w 102"/>
                <a:gd name="T31" fmla="*/ 3 h 4"/>
                <a:gd name="T32" fmla="*/ 0 w 10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7" y="2"/>
                    <a:pt x="11" y="1"/>
                    <a:pt x="16" y="1"/>
                  </a:cubicBezTo>
                  <a:cubicBezTo>
                    <a:pt x="21" y="1"/>
                    <a:pt x="26" y="1"/>
                    <a:pt x="32" y="1"/>
                  </a:cubicBezTo>
                  <a:cubicBezTo>
                    <a:pt x="38" y="0"/>
                    <a:pt x="45" y="0"/>
                    <a:pt x="51" y="0"/>
                  </a:cubicBezTo>
                  <a:cubicBezTo>
                    <a:pt x="57" y="0"/>
                    <a:pt x="64" y="0"/>
                    <a:pt x="70" y="1"/>
                  </a:cubicBezTo>
                  <a:cubicBezTo>
                    <a:pt x="76" y="1"/>
                    <a:pt x="81" y="1"/>
                    <a:pt x="86" y="1"/>
                  </a:cubicBezTo>
                  <a:cubicBezTo>
                    <a:pt x="91" y="1"/>
                    <a:pt x="95" y="2"/>
                    <a:pt x="97" y="2"/>
                  </a:cubicBezTo>
                  <a:cubicBezTo>
                    <a:pt x="100" y="2"/>
                    <a:pt x="102" y="2"/>
                    <a:pt x="102" y="2"/>
                  </a:cubicBezTo>
                  <a:cubicBezTo>
                    <a:pt x="102" y="2"/>
                    <a:pt x="100" y="2"/>
                    <a:pt x="97" y="3"/>
                  </a:cubicBezTo>
                  <a:cubicBezTo>
                    <a:pt x="95" y="3"/>
                    <a:pt x="91" y="3"/>
                    <a:pt x="86" y="3"/>
                  </a:cubicBezTo>
                  <a:cubicBezTo>
                    <a:pt x="81" y="4"/>
                    <a:pt x="76" y="4"/>
                    <a:pt x="70" y="4"/>
                  </a:cubicBezTo>
                  <a:cubicBezTo>
                    <a:pt x="64" y="4"/>
                    <a:pt x="57" y="4"/>
                    <a:pt x="51" y="4"/>
                  </a:cubicBezTo>
                  <a:cubicBezTo>
                    <a:pt x="45" y="4"/>
                    <a:pt x="38" y="4"/>
                    <a:pt x="32" y="4"/>
                  </a:cubicBezTo>
                  <a:cubicBezTo>
                    <a:pt x="26" y="4"/>
                    <a:pt x="21" y="4"/>
                    <a:pt x="16" y="3"/>
                  </a:cubicBezTo>
                  <a:cubicBezTo>
                    <a:pt x="11" y="3"/>
                    <a:pt x="7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îṩḻïḓé"/>
            <p:cNvSpPr/>
            <p:nvPr/>
          </p:nvSpPr>
          <p:spPr bwMode="auto">
            <a:xfrm>
              <a:off x="8455025" y="4564063"/>
              <a:ext cx="527050" cy="14288"/>
            </a:xfrm>
            <a:custGeom>
              <a:avLst/>
              <a:gdLst>
                <a:gd name="T0" fmla="*/ 0 w 142"/>
                <a:gd name="T1" fmla="*/ 2 h 4"/>
                <a:gd name="T2" fmla="*/ 6 w 142"/>
                <a:gd name="T3" fmla="*/ 2 h 4"/>
                <a:gd name="T4" fmla="*/ 22 w 142"/>
                <a:gd name="T5" fmla="*/ 1 h 4"/>
                <a:gd name="T6" fmla="*/ 45 w 142"/>
                <a:gd name="T7" fmla="*/ 0 h 4"/>
                <a:gd name="T8" fmla="*/ 71 w 142"/>
                <a:gd name="T9" fmla="*/ 0 h 4"/>
                <a:gd name="T10" fmla="*/ 97 w 142"/>
                <a:gd name="T11" fmla="*/ 0 h 4"/>
                <a:gd name="T12" fmla="*/ 120 w 142"/>
                <a:gd name="T13" fmla="*/ 1 h 4"/>
                <a:gd name="T14" fmla="*/ 136 w 142"/>
                <a:gd name="T15" fmla="*/ 2 h 4"/>
                <a:gd name="T16" fmla="*/ 142 w 142"/>
                <a:gd name="T17" fmla="*/ 2 h 4"/>
                <a:gd name="T18" fmla="*/ 136 w 142"/>
                <a:gd name="T19" fmla="*/ 2 h 4"/>
                <a:gd name="T20" fmla="*/ 120 w 142"/>
                <a:gd name="T21" fmla="*/ 3 h 4"/>
                <a:gd name="T22" fmla="*/ 97 w 142"/>
                <a:gd name="T23" fmla="*/ 4 h 4"/>
                <a:gd name="T24" fmla="*/ 71 w 142"/>
                <a:gd name="T25" fmla="*/ 4 h 4"/>
                <a:gd name="T26" fmla="*/ 45 w 142"/>
                <a:gd name="T27" fmla="*/ 4 h 4"/>
                <a:gd name="T28" fmla="*/ 22 w 142"/>
                <a:gd name="T29" fmla="*/ 3 h 4"/>
                <a:gd name="T30" fmla="*/ 6 w 142"/>
                <a:gd name="T31" fmla="*/ 2 h 4"/>
                <a:gd name="T32" fmla="*/ 0 w 14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0" y="1"/>
                    <a:pt x="16" y="1"/>
                    <a:pt x="22" y="1"/>
                  </a:cubicBezTo>
                  <a:cubicBezTo>
                    <a:pt x="29" y="1"/>
                    <a:pt x="37" y="0"/>
                    <a:pt x="45" y="0"/>
                  </a:cubicBezTo>
                  <a:cubicBezTo>
                    <a:pt x="53" y="0"/>
                    <a:pt x="62" y="0"/>
                    <a:pt x="71" y="0"/>
                  </a:cubicBezTo>
                  <a:cubicBezTo>
                    <a:pt x="80" y="0"/>
                    <a:pt x="89" y="0"/>
                    <a:pt x="97" y="0"/>
                  </a:cubicBezTo>
                  <a:cubicBezTo>
                    <a:pt x="106" y="0"/>
                    <a:pt x="113" y="1"/>
                    <a:pt x="120" y="1"/>
                  </a:cubicBezTo>
                  <a:cubicBezTo>
                    <a:pt x="127" y="1"/>
                    <a:pt x="132" y="1"/>
                    <a:pt x="136" y="2"/>
                  </a:cubicBezTo>
                  <a:cubicBezTo>
                    <a:pt x="140" y="2"/>
                    <a:pt x="142" y="2"/>
                    <a:pt x="142" y="2"/>
                  </a:cubicBezTo>
                  <a:cubicBezTo>
                    <a:pt x="142" y="2"/>
                    <a:pt x="140" y="2"/>
                    <a:pt x="136" y="2"/>
                  </a:cubicBezTo>
                  <a:cubicBezTo>
                    <a:pt x="132" y="2"/>
                    <a:pt x="127" y="3"/>
                    <a:pt x="120" y="3"/>
                  </a:cubicBezTo>
                  <a:cubicBezTo>
                    <a:pt x="113" y="3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53" y="4"/>
                    <a:pt x="45" y="4"/>
                  </a:cubicBezTo>
                  <a:cubicBezTo>
                    <a:pt x="37" y="4"/>
                    <a:pt x="29" y="3"/>
                    <a:pt x="22" y="3"/>
                  </a:cubicBezTo>
                  <a:cubicBezTo>
                    <a:pt x="16" y="3"/>
                    <a:pt x="10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î$ḻïḋè"/>
            <p:cNvSpPr/>
            <p:nvPr/>
          </p:nvSpPr>
          <p:spPr bwMode="auto">
            <a:xfrm>
              <a:off x="8461375" y="4608513"/>
              <a:ext cx="506413" cy="14288"/>
            </a:xfrm>
            <a:custGeom>
              <a:avLst/>
              <a:gdLst>
                <a:gd name="T0" fmla="*/ 0 w 136"/>
                <a:gd name="T1" fmla="*/ 2 h 4"/>
                <a:gd name="T2" fmla="*/ 6 w 136"/>
                <a:gd name="T3" fmla="*/ 1 h 4"/>
                <a:gd name="T4" fmla="*/ 21 w 136"/>
                <a:gd name="T5" fmla="*/ 0 h 4"/>
                <a:gd name="T6" fmla="*/ 43 w 136"/>
                <a:gd name="T7" fmla="*/ 0 h 4"/>
                <a:gd name="T8" fmla="*/ 68 w 136"/>
                <a:gd name="T9" fmla="*/ 0 h 4"/>
                <a:gd name="T10" fmla="*/ 93 w 136"/>
                <a:gd name="T11" fmla="*/ 0 h 4"/>
                <a:gd name="T12" fmla="*/ 115 w 136"/>
                <a:gd name="T13" fmla="*/ 0 h 4"/>
                <a:gd name="T14" fmla="*/ 130 w 136"/>
                <a:gd name="T15" fmla="*/ 1 h 4"/>
                <a:gd name="T16" fmla="*/ 136 w 136"/>
                <a:gd name="T17" fmla="*/ 2 h 4"/>
                <a:gd name="T18" fmla="*/ 130 w 136"/>
                <a:gd name="T19" fmla="*/ 2 h 4"/>
                <a:gd name="T20" fmla="*/ 115 w 136"/>
                <a:gd name="T21" fmla="*/ 3 h 4"/>
                <a:gd name="T22" fmla="*/ 93 w 136"/>
                <a:gd name="T23" fmla="*/ 3 h 4"/>
                <a:gd name="T24" fmla="*/ 68 w 136"/>
                <a:gd name="T25" fmla="*/ 4 h 4"/>
                <a:gd name="T26" fmla="*/ 43 w 136"/>
                <a:gd name="T27" fmla="*/ 3 h 4"/>
                <a:gd name="T28" fmla="*/ 21 w 136"/>
                <a:gd name="T29" fmla="*/ 3 h 4"/>
                <a:gd name="T30" fmla="*/ 6 w 136"/>
                <a:gd name="T31" fmla="*/ 2 h 4"/>
                <a:gd name="T32" fmla="*/ 0 w 13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4">
                  <a:moveTo>
                    <a:pt x="0" y="2"/>
                  </a:moveTo>
                  <a:cubicBezTo>
                    <a:pt x="0" y="2"/>
                    <a:pt x="2" y="1"/>
                    <a:pt x="6" y="1"/>
                  </a:cubicBezTo>
                  <a:cubicBezTo>
                    <a:pt x="9" y="1"/>
                    <a:pt x="15" y="1"/>
                    <a:pt x="21" y="0"/>
                  </a:cubicBezTo>
                  <a:cubicBezTo>
                    <a:pt x="28" y="0"/>
                    <a:pt x="35" y="0"/>
                    <a:pt x="43" y="0"/>
                  </a:cubicBezTo>
                  <a:cubicBezTo>
                    <a:pt x="51" y="0"/>
                    <a:pt x="59" y="0"/>
                    <a:pt x="68" y="0"/>
                  </a:cubicBezTo>
                  <a:cubicBezTo>
                    <a:pt x="77" y="0"/>
                    <a:pt x="85" y="0"/>
                    <a:pt x="93" y="0"/>
                  </a:cubicBezTo>
                  <a:cubicBezTo>
                    <a:pt x="101" y="0"/>
                    <a:pt x="108" y="0"/>
                    <a:pt x="115" y="0"/>
                  </a:cubicBezTo>
                  <a:cubicBezTo>
                    <a:pt x="121" y="1"/>
                    <a:pt x="127" y="1"/>
                    <a:pt x="130" y="1"/>
                  </a:cubicBezTo>
                  <a:cubicBezTo>
                    <a:pt x="134" y="1"/>
                    <a:pt x="136" y="2"/>
                    <a:pt x="136" y="2"/>
                  </a:cubicBezTo>
                  <a:cubicBezTo>
                    <a:pt x="136" y="2"/>
                    <a:pt x="134" y="2"/>
                    <a:pt x="130" y="2"/>
                  </a:cubicBezTo>
                  <a:cubicBezTo>
                    <a:pt x="127" y="2"/>
                    <a:pt x="121" y="3"/>
                    <a:pt x="115" y="3"/>
                  </a:cubicBezTo>
                  <a:cubicBezTo>
                    <a:pt x="108" y="3"/>
                    <a:pt x="101" y="3"/>
                    <a:pt x="93" y="3"/>
                  </a:cubicBezTo>
                  <a:cubicBezTo>
                    <a:pt x="85" y="4"/>
                    <a:pt x="77" y="4"/>
                    <a:pt x="68" y="4"/>
                  </a:cubicBezTo>
                  <a:cubicBezTo>
                    <a:pt x="59" y="4"/>
                    <a:pt x="51" y="4"/>
                    <a:pt x="43" y="3"/>
                  </a:cubicBezTo>
                  <a:cubicBezTo>
                    <a:pt x="35" y="3"/>
                    <a:pt x="28" y="3"/>
                    <a:pt x="21" y="3"/>
                  </a:cubicBezTo>
                  <a:cubicBezTo>
                    <a:pt x="15" y="3"/>
                    <a:pt x="9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iṩļîďe"/>
            <p:cNvSpPr/>
            <p:nvPr/>
          </p:nvSpPr>
          <p:spPr bwMode="auto">
            <a:xfrm>
              <a:off x="8491538" y="4641850"/>
              <a:ext cx="471488" cy="15875"/>
            </a:xfrm>
            <a:custGeom>
              <a:avLst/>
              <a:gdLst>
                <a:gd name="T0" fmla="*/ 0 w 127"/>
                <a:gd name="T1" fmla="*/ 2 h 4"/>
                <a:gd name="T2" fmla="*/ 5 w 127"/>
                <a:gd name="T3" fmla="*/ 2 h 4"/>
                <a:gd name="T4" fmla="*/ 20 w 127"/>
                <a:gd name="T5" fmla="*/ 1 h 4"/>
                <a:gd name="T6" fmla="*/ 40 w 127"/>
                <a:gd name="T7" fmla="*/ 1 h 4"/>
                <a:gd name="T8" fmla="*/ 63 w 127"/>
                <a:gd name="T9" fmla="*/ 0 h 4"/>
                <a:gd name="T10" fmla="*/ 86 w 127"/>
                <a:gd name="T11" fmla="*/ 1 h 4"/>
                <a:gd name="T12" fmla="*/ 107 w 127"/>
                <a:gd name="T13" fmla="*/ 1 h 4"/>
                <a:gd name="T14" fmla="*/ 121 w 127"/>
                <a:gd name="T15" fmla="*/ 2 h 4"/>
                <a:gd name="T16" fmla="*/ 127 w 127"/>
                <a:gd name="T17" fmla="*/ 2 h 4"/>
                <a:gd name="T18" fmla="*/ 121 w 127"/>
                <a:gd name="T19" fmla="*/ 3 h 4"/>
                <a:gd name="T20" fmla="*/ 107 w 127"/>
                <a:gd name="T21" fmla="*/ 3 h 4"/>
                <a:gd name="T22" fmla="*/ 86 w 127"/>
                <a:gd name="T23" fmla="*/ 4 h 4"/>
                <a:gd name="T24" fmla="*/ 63 w 127"/>
                <a:gd name="T25" fmla="*/ 4 h 4"/>
                <a:gd name="T26" fmla="*/ 40 w 127"/>
                <a:gd name="T27" fmla="*/ 4 h 4"/>
                <a:gd name="T28" fmla="*/ 20 w 127"/>
                <a:gd name="T29" fmla="*/ 3 h 4"/>
                <a:gd name="T30" fmla="*/ 5 w 127"/>
                <a:gd name="T31" fmla="*/ 3 h 4"/>
                <a:gd name="T32" fmla="*/ 0 w 127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9" y="2"/>
                    <a:pt x="14" y="1"/>
                    <a:pt x="20" y="1"/>
                  </a:cubicBezTo>
                  <a:cubicBezTo>
                    <a:pt x="26" y="1"/>
                    <a:pt x="32" y="1"/>
                    <a:pt x="40" y="1"/>
                  </a:cubicBezTo>
                  <a:cubicBezTo>
                    <a:pt x="47" y="0"/>
                    <a:pt x="55" y="0"/>
                    <a:pt x="63" y="0"/>
                  </a:cubicBezTo>
                  <a:cubicBezTo>
                    <a:pt x="71" y="0"/>
                    <a:pt x="79" y="0"/>
                    <a:pt x="86" y="1"/>
                  </a:cubicBezTo>
                  <a:cubicBezTo>
                    <a:pt x="94" y="1"/>
                    <a:pt x="101" y="1"/>
                    <a:pt x="107" y="1"/>
                  </a:cubicBezTo>
                  <a:cubicBezTo>
                    <a:pt x="113" y="1"/>
                    <a:pt x="118" y="2"/>
                    <a:pt x="121" y="2"/>
                  </a:cubicBezTo>
                  <a:cubicBezTo>
                    <a:pt x="125" y="2"/>
                    <a:pt x="127" y="2"/>
                    <a:pt x="127" y="2"/>
                  </a:cubicBezTo>
                  <a:cubicBezTo>
                    <a:pt x="127" y="2"/>
                    <a:pt x="125" y="2"/>
                    <a:pt x="121" y="3"/>
                  </a:cubicBezTo>
                  <a:cubicBezTo>
                    <a:pt x="118" y="3"/>
                    <a:pt x="113" y="3"/>
                    <a:pt x="107" y="3"/>
                  </a:cubicBezTo>
                  <a:cubicBezTo>
                    <a:pt x="101" y="4"/>
                    <a:pt x="94" y="4"/>
                    <a:pt x="86" y="4"/>
                  </a:cubicBezTo>
                  <a:cubicBezTo>
                    <a:pt x="79" y="4"/>
                    <a:pt x="71" y="4"/>
                    <a:pt x="63" y="4"/>
                  </a:cubicBezTo>
                  <a:cubicBezTo>
                    <a:pt x="55" y="4"/>
                    <a:pt x="47" y="4"/>
                    <a:pt x="40" y="4"/>
                  </a:cubicBezTo>
                  <a:cubicBezTo>
                    <a:pt x="32" y="4"/>
                    <a:pt x="26" y="4"/>
                    <a:pt x="20" y="3"/>
                  </a:cubicBezTo>
                  <a:cubicBezTo>
                    <a:pt x="14" y="3"/>
                    <a:pt x="9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ï$ļíďé"/>
            <p:cNvSpPr/>
            <p:nvPr/>
          </p:nvSpPr>
          <p:spPr bwMode="auto">
            <a:xfrm>
              <a:off x="8178800" y="4805363"/>
              <a:ext cx="576263" cy="15875"/>
            </a:xfrm>
            <a:custGeom>
              <a:avLst/>
              <a:gdLst>
                <a:gd name="T0" fmla="*/ 0 w 155"/>
                <a:gd name="T1" fmla="*/ 2 h 4"/>
                <a:gd name="T2" fmla="*/ 7 w 155"/>
                <a:gd name="T3" fmla="*/ 1 h 4"/>
                <a:gd name="T4" fmla="*/ 24 w 155"/>
                <a:gd name="T5" fmla="*/ 0 h 4"/>
                <a:gd name="T6" fmla="*/ 49 w 155"/>
                <a:gd name="T7" fmla="*/ 0 h 4"/>
                <a:gd name="T8" fmla="*/ 78 w 155"/>
                <a:gd name="T9" fmla="*/ 0 h 4"/>
                <a:gd name="T10" fmla="*/ 106 w 155"/>
                <a:gd name="T11" fmla="*/ 0 h 4"/>
                <a:gd name="T12" fmla="*/ 131 w 155"/>
                <a:gd name="T13" fmla="*/ 0 h 4"/>
                <a:gd name="T14" fmla="*/ 148 w 155"/>
                <a:gd name="T15" fmla="*/ 1 h 4"/>
                <a:gd name="T16" fmla="*/ 155 w 155"/>
                <a:gd name="T17" fmla="*/ 2 h 4"/>
                <a:gd name="T18" fmla="*/ 148 w 155"/>
                <a:gd name="T19" fmla="*/ 2 h 4"/>
                <a:gd name="T20" fmla="*/ 131 w 155"/>
                <a:gd name="T21" fmla="*/ 3 h 4"/>
                <a:gd name="T22" fmla="*/ 106 w 155"/>
                <a:gd name="T23" fmla="*/ 3 h 4"/>
                <a:gd name="T24" fmla="*/ 78 w 155"/>
                <a:gd name="T25" fmla="*/ 4 h 4"/>
                <a:gd name="T26" fmla="*/ 49 w 155"/>
                <a:gd name="T27" fmla="*/ 3 h 4"/>
                <a:gd name="T28" fmla="*/ 24 w 155"/>
                <a:gd name="T29" fmla="*/ 3 h 4"/>
                <a:gd name="T30" fmla="*/ 7 w 155"/>
                <a:gd name="T31" fmla="*/ 2 h 4"/>
                <a:gd name="T32" fmla="*/ 0 w 15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58" y="0"/>
                    <a:pt x="68" y="0"/>
                    <a:pt x="78" y="0"/>
                  </a:cubicBezTo>
                  <a:cubicBezTo>
                    <a:pt x="87" y="0"/>
                    <a:pt x="97" y="0"/>
                    <a:pt x="106" y="0"/>
                  </a:cubicBezTo>
                  <a:cubicBezTo>
                    <a:pt x="115" y="0"/>
                    <a:pt x="123" y="0"/>
                    <a:pt x="131" y="0"/>
                  </a:cubicBezTo>
                  <a:cubicBezTo>
                    <a:pt x="138" y="1"/>
                    <a:pt x="144" y="1"/>
                    <a:pt x="148" y="1"/>
                  </a:cubicBezTo>
                  <a:cubicBezTo>
                    <a:pt x="152" y="1"/>
                    <a:pt x="155" y="2"/>
                    <a:pt x="155" y="2"/>
                  </a:cubicBezTo>
                  <a:cubicBezTo>
                    <a:pt x="155" y="2"/>
                    <a:pt x="152" y="2"/>
                    <a:pt x="148" y="2"/>
                  </a:cubicBezTo>
                  <a:cubicBezTo>
                    <a:pt x="144" y="2"/>
                    <a:pt x="138" y="3"/>
                    <a:pt x="131" y="3"/>
                  </a:cubicBezTo>
                  <a:cubicBezTo>
                    <a:pt x="123" y="3"/>
                    <a:pt x="115" y="3"/>
                    <a:pt x="106" y="3"/>
                  </a:cubicBezTo>
                  <a:cubicBezTo>
                    <a:pt x="97" y="4"/>
                    <a:pt x="87" y="4"/>
                    <a:pt x="78" y="4"/>
                  </a:cubicBezTo>
                  <a:cubicBezTo>
                    <a:pt x="68" y="4"/>
                    <a:pt x="58" y="4"/>
                    <a:pt x="49" y="3"/>
                  </a:cubicBezTo>
                  <a:cubicBezTo>
                    <a:pt x="40" y="3"/>
                    <a:pt x="32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šḷîḑè"/>
            <p:cNvSpPr/>
            <p:nvPr/>
          </p:nvSpPr>
          <p:spPr bwMode="auto">
            <a:xfrm>
              <a:off x="8186738" y="4872038"/>
              <a:ext cx="568325" cy="15875"/>
            </a:xfrm>
            <a:custGeom>
              <a:avLst/>
              <a:gdLst>
                <a:gd name="T0" fmla="*/ 0 w 153"/>
                <a:gd name="T1" fmla="*/ 2 h 4"/>
                <a:gd name="T2" fmla="*/ 6 w 153"/>
                <a:gd name="T3" fmla="*/ 2 h 4"/>
                <a:gd name="T4" fmla="*/ 24 w 153"/>
                <a:gd name="T5" fmla="*/ 1 h 4"/>
                <a:gd name="T6" fmla="*/ 48 w 153"/>
                <a:gd name="T7" fmla="*/ 0 h 4"/>
                <a:gd name="T8" fmla="*/ 76 w 153"/>
                <a:gd name="T9" fmla="*/ 0 h 4"/>
                <a:gd name="T10" fmla="*/ 104 w 153"/>
                <a:gd name="T11" fmla="*/ 0 h 4"/>
                <a:gd name="T12" fmla="*/ 129 w 153"/>
                <a:gd name="T13" fmla="*/ 1 h 4"/>
                <a:gd name="T14" fmla="*/ 146 w 153"/>
                <a:gd name="T15" fmla="*/ 2 h 4"/>
                <a:gd name="T16" fmla="*/ 153 w 153"/>
                <a:gd name="T17" fmla="*/ 2 h 4"/>
                <a:gd name="T18" fmla="*/ 146 w 153"/>
                <a:gd name="T19" fmla="*/ 2 h 4"/>
                <a:gd name="T20" fmla="*/ 129 w 153"/>
                <a:gd name="T21" fmla="*/ 3 h 4"/>
                <a:gd name="T22" fmla="*/ 104 w 153"/>
                <a:gd name="T23" fmla="*/ 4 h 4"/>
                <a:gd name="T24" fmla="*/ 76 w 153"/>
                <a:gd name="T25" fmla="*/ 4 h 4"/>
                <a:gd name="T26" fmla="*/ 48 w 153"/>
                <a:gd name="T27" fmla="*/ 4 h 4"/>
                <a:gd name="T28" fmla="*/ 24 w 153"/>
                <a:gd name="T29" fmla="*/ 3 h 4"/>
                <a:gd name="T30" fmla="*/ 6 w 153"/>
                <a:gd name="T31" fmla="*/ 2 h 4"/>
                <a:gd name="T32" fmla="*/ 0 w 15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1" y="2"/>
                    <a:pt x="17" y="1"/>
                    <a:pt x="24" y="1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2" y="1"/>
                    <a:pt x="129" y="1"/>
                  </a:cubicBezTo>
                  <a:cubicBezTo>
                    <a:pt x="136" y="1"/>
                    <a:pt x="142" y="2"/>
                    <a:pt x="146" y="2"/>
                  </a:cubicBezTo>
                  <a:cubicBezTo>
                    <a:pt x="150" y="2"/>
                    <a:pt x="153" y="2"/>
                    <a:pt x="153" y="2"/>
                  </a:cubicBezTo>
                  <a:cubicBezTo>
                    <a:pt x="153" y="2"/>
                    <a:pt x="150" y="2"/>
                    <a:pt x="146" y="2"/>
                  </a:cubicBezTo>
                  <a:cubicBezTo>
                    <a:pt x="142" y="3"/>
                    <a:pt x="136" y="3"/>
                    <a:pt x="129" y="3"/>
                  </a:cubicBezTo>
                  <a:cubicBezTo>
                    <a:pt x="122" y="3"/>
                    <a:pt x="113" y="4"/>
                    <a:pt x="104" y="4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4"/>
                  </a:cubicBezTo>
                  <a:cubicBezTo>
                    <a:pt x="39" y="4"/>
                    <a:pt x="31" y="3"/>
                    <a:pt x="24" y="3"/>
                  </a:cubicBezTo>
                  <a:cubicBezTo>
                    <a:pt x="17" y="3"/>
                    <a:pt x="11" y="3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îŝľiḍé"/>
            <p:cNvSpPr/>
            <p:nvPr/>
          </p:nvSpPr>
          <p:spPr bwMode="auto">
            <a:xfrm>
              <a:off x="8220075" y="4927600"/>
              <a:ext cx="565150" cy="15875"/>
            </a:xfrm>
            <a:custGeom>
              <a:avLst/>
              <a:gdLst>
                <a:gd name="T0" fmla="*/ 0 w 152"/>
                <a:gd name="T1" fmla="*/ 2 h 4"/>
                <a:gd name="T2" fmla="*/ 7 w 152"/>
                <a:gd name="T3" fmla="*/ 1 h 4"/>
                <a:gd name="T4" fmla="*/ 24 w 152"/>
                <a:gd name="T5" fmla="*/ 0 h 4"/>
                <a:gd name="T6" fmla="*/ 48 w 152"/>
                <a:gd name="T7" fmla="*/ 0 h 4"/>
                <a:gd name="T8" fmla="*/ 76 w 152"/>
                <a:gd name="T9" fmla="*/ 0 h 4"/>
                <a:gd name="T10" fmla="*/ 104 w 152"/>
                <a:gd name="T11" fmla="*/ 0 h 4"/>
                <a:gd name="T12" fmla="*/ 128 w 152"/>
                <a:gd name="T13" fmla="*/ 0 h 4"/>
                <a:gd name="T14" fmla="*/ 146 w 152"/>
                <a:gd name="T15" fmla="*/ 1 h 4"/>
                <a:gd name="T16" fmla="*/ 152 w 152"/>
                <a:gd name="T17" fmla="*/ 2 h 4"/>
                <a:gd name="T18" fmla="*/ 146 w 152"/>
                <a:gd name="T19" fmla="*/ 2 h 4"/>
                <a:gd name="T20" fmla="*/ 128 w 152"/>
                <a:gd name="T21" fmla="*/ 3 h 4"/>
                <a:gd name="T22" fmla="*/ 104 w 152"/>
                <a:gd name="T23" fmla="*/ 3 h 4"/>
                <a:gd name="T24" fmla="*/ 76 w 152"/>
                <a:gd name="T25" fmla="*/ 4 h 4"/>
                <a:gd name="T26" fmla="*/ 48 w 152"/>
                <a:gd name="T27" fmla="*/ 3 h 4"/>
                <a:gd name="T28" fmla="*/ 24 w 152"/>
                <a:gd name="T29" fmla="*/ 3 h 4"/>
                <a:gd name="T30" fmla="*/ 7 w 152"/>
                <a:gd name="T31" fmla="*/ 2 h 4"/>
                <a:gd name="T32" fmla="*/ 0 w 15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1" y="0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1" y="0"/>
                    <a:pt x="128" y="0"/>
                  </a:cubicBezTo>
                  <a:cubicBezTo>
                    <a:pt x="136" y="1"/>
                    <a:pt x="141" y="1"/>
                    <a:pt x="146" y="1"/>
                  </a:cubicBezTo>
                  <a:cubicBezTo>
                    <a:pt x="150" y="1"/>
                    <a:pt x="152" y="2"/>
                    <a:pt x="152" y="2"/>
                  </a:cubicBezTo>
                  <a:cubicBezTo>
                    <a:pt x="152" y="2"/>
                    <a:pt x="150" y="2"/>
                    <a:pt x="146" y="2"/>
                  </a:cubicBezTo>
                  <a:cubicBezTo>
                    <a:pt x="141" y="2"/>
                    <a:pt x="136" y="3"/>
                    <a:pt x="128" y="3"/>
                  </a:cubicBezTo>
                  <a:cubicBezTo>
                    <a:pt x="121" y="3"/>
                    <a:pt x="113" y="3"/>
                    <a:pt x="104" y="3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3"/>
                  </a:cubicBezTo>
                  <a:cubicBezTo>
                    <a:pt x="39" y="3"/>
                    <a:pt x="31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ṩlïḑé"/>
            <p:cNvSpPr/>
            <p:nvPr/>
          </p:nvSpPr>
          <p:spPr bwMode="auto">
            <a:xfrm>
              <a:off x="8502650" y="5140325"/>
              <a:ext cx="382588" cy="14288"/>
            </a:xfrm>
            <a:custGeom>
              <a:avLst/>
              <a:gdLst>
                <a:gd name="T0" fmla="*/ 0 w 103"/>
                <a:gd name="T1" fmla="*/ 2 h 4"/>
                <a:gd name="T2" fmla="*/ 5 w 103"/>
                <a:gd name="T3" fmla="*/ 1 h 4"/>
                <a:gd name="T4" fmla="*/ 16 w 103"/>
                <a:gd name="T5" fmla="*/ 0 h 4"/>
                <a:gd name="T6" fmla="*/ 33 w 103"/>
                <a:gd name="T7" fmla="*/ 0 h 4"/>
                <a:gd name="T8" fmla="*/ 51 w 103"/>
                <a:gd name="T9" fmla="*/ 0 h 4"/>
                <a:gd name="T10" fmla="*/ 70 w 103"/>
                <a:gd name="T11" fmla="*/ 0 h 4"/>
                <a:gd name="T12" fmla="*/ 87 w 103"/>
                <a:gd name="T13" fmla="*/ 0 h 4"/>
                <a:gd name="T14" fmla="*/ 98 w 103"/>
                <a:gd name="T15" fmla="*/ 1 h 4"/>
                <a:gd name="T16" fmla="*/ 103 w 103"/>
                <a:gd name="T17" fmla="*/ 2 h 4"/>
                <a:gd name="T18" fmla="*/ 98 w 103"/>
                <a:gd name="T19" fmla="*/ 2 h 4"/>
                <a:gd name="T20" fmla="*/ 87 w 103"/>
                <a:gd name="T21" fmla="*/ 3 h 4"/>
                <a:gd name="T22" fmla="*/ 70 w 103"/>
                <a:gd name="T23" fmla="*/ 3 h 4"/>
                <a:gd name="T24" fmla="*/ 51 w 103"/>
                <a:gd name="T25" fmla="*/ 4 h 4"/>
                <a:gd name="T26" fmla="*/ 33 w 103"/>
                <a:gd name="T27" fmla="*/ 3 h 4"/>
                <a:gd name="T28" fmla="*/ 16 w 103"/>
                <a:gd name="T29" fmla="*/ 3 h 4"/>
                <a:gd name="T30" fmla="*/ 5 w 103"/>
                <a:gd name="T31" fmla="*/ 2 h 4"/>
                <a:gd name="T32" fmla="*/ 0 w 10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7" y="1"/>
                    <a:pt x="11" y="1"/>
                    <a:pt x="16" y="0"/>
                  </a:cubicBezTo>
                  <a:cubicBezTo>
                    <a:pt x="21" y="0"/>
                    <a:pt x="27" y="0"/>
                    <a:pt x="33" y="0"/>
                  </a:cubicBezTo>
                  <a:cubicBezTo>
                    <a:pt x="39" y="0"/>
                    <a:pt x="45" y="0"/>
                    <a:pt x="51" y="0"/>
                  </a:cubicBezTo>
                  <a:cubicBezTo>
                    <a:pt x="58" y="0"/>
                    <a:pt x="64" y="0"/>
                    <a:pt x="70" y="0"/>
                  </a:cubicBezTo>
                  <a:cubicBezTo>
                    <a:pt x="76" y="0"/>
                    <a:pt x="82" y="0"/>
                    <a:pt x="87" y="0"/>
                  </a:cubicBezTo>
                  <a:cubicBezTo>
                    <a:pt x="91" y="1"/>
                    <a:pt x="95" y="1"/>
                    <a:pt x="98" y="1"/>
                  </a:cubicBezTo>
                  <a:cubicBezTo>
                    <a:pt x="101" y="1"/>
                    <a:pt x="103" y="2"/>
                    <a:pt x="103" y="2"/>
                  </a:cubicBezTo>
                  <a:cubicBezTo>
                    <a:pt x="103" y="2"/>
                    <a:pt x="101" y="2"/>
                    <a:pt x="98" y="2"/>
                  </a:cubicBezTo>
                  <a:cubicBezTo>
                    <a:pt x="95" y="2"/>
                    <a:pt x="91" y="3"/>
                    <a:pt x="87" y="3"/>
                  </a:cubicBezTo>
                  <a:cubicBezTo>
                    <a:pt x="82" y="3"/>
                    <a:pt x="76" y="3"/>
                    <a:pt x="70" y="3"/>
                  </a:cubicBezTo>
                  <a:cubicBezTo>
                    <a:pt x="64" y="4"/>
                    <a:pt x="58" y="4"/>
                    <a:pt x="51" y="4"/>
                  </a:cubicBezTo>
                  <a:cubicBezTo>
                    <a:pt x="45" y="4"/>
                    <a:pt x="39" y="4"/>
                    <a:pt x="33" y="3"/>
                  </a:cubicBezTo>
                  <a:cubicBezTo>
                    <a:pt x="27" y="3"/>
                    <a:pt x="21" y="3"/>
                    <a:pt x="16" y="3"/>
                  </a:cubicBezTo>
                  <a:cubicBezTo>
                    <a:pt x="11" y="3"/>
                    <a:pt x="7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şḷïḑe"/>
            <p:cNvSpPr/>
            <p:nvPr/>
          </p:nvSpPr>
          <p:spPr bwMode="auto">
            <a:xfrm>
              <a:off x="8450263" y="5195888"/>
              <a:ext cx="409575" cy="14288"/>
            </a:xfrm>
            <a:custGeom>
              <a:avLst/>
              <a:gdLst>
                <a:gd name="T0" fmla="*/ 0 w 110"/>
                <a:gd name="T1" fmla="*/ 2 h 4"/>
                <a:gd name="T2" fmla="*/ 5 w 110"/>
                <a:gd name="T3" fmla="*/ 2 h 4"/>
                <a:gd name="T4" fmla="*/ 17 w 110"/>
                <a:gd name="T5" fmla="*/ 1 h 4"/>
                <a:gd name="T6" fmla="*/ 35 w 110"/>
                <a:gd name="T7" fmla="*/ 0 h 4"/>
                <a:gd name="T8" fmla="*/ 55 w 110"/>
                <a:gd name="T9" fmla="*/ 0 h 4"/>
                <a:gd name="T10" fmla="*/ 75 w 110"/>
                <a:gd name="T11" fmla="*/ 0 h 4"/>
                <a:gd name="T12" fmla="*/ 92 w 110"/>
                <a:gd name="T13" fmla="*/ 1 h 4"/>
                <a:gd name="T14" fmla="*/ 105 w 110"/>
                <a:gd name="T15" fmla="*/ 2 h 4"/>
                <a:gd name="T16" fmla="*/ 110 w 110"/>
                <a:gd name="T17" fmla="*/ 2 h 4"/>
                <a:gd name="T18" fmla="*/ 105 w 110"/>
                <a:gd name="T19" fmla="*/ 2 h 4"/>
                <a:gd name="T20" fmla="*/ 92 w 110"/>
                <a:gd name="T21" fmla="*/ 3 h 4"/>
                <a:gd name="T22" fmla="*/ 75 w 110"/>
                <a:gd name="T23" fmla="*/ 4 h 4"/>
                <a:gd name="T24" fmla="*/ 55 w 110"/>
                <a:gd name="T25" fmla="*/ 4 h 4"/>
                <a:gd name="T26" fmla="*/ 35 w 110"/>
                <a:gd name="T27" fmla="*/ 4 h 4"/>
                <a:gd name="T28" fmla="*/ 17 w 110"/>
                <a:gd name="T29" fmla="*/ 3 h 4"/>
                <a:gd name="T30" fmla="*/ 5 w 110"/>
                <a:gd name="T31" fmla="*/ 2 h 4"/>
                <a:gd name="T32" fmla="*/ 0 w 110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8" y="1"/>
                    <a:pt x="12" y="1"/>
                    <a:pt x="17" y="1"/>
                  </a:cubicBezTo>
                  <a:cubicBezTo>
                    <a:pt x="22" y="1"/>
                    <a:pt x="28" y="0"/>
                    <a:pt x="35" y="0"/>
                  </a:cubicBezTo>
                  <a:cubicBezTo>
                    <a:pt x="41" y="0"/>
                    <a:pt x="48" y="0"/>
                    <a:pt x="55" y="0"/>
                  </a:cubicBezTo>
                  <a:cubicBezTo>
                    <a:pt x="62" y="0"/>
                    <a:pt x="68" y="0"/>
                    <a:pt x="75" y="0"/>
                  </a:cubicBezTo>
                  <a:cubicBezTo>
                    <a:pt x="81" y="0"/>
                    <a:pt x="87" y="1"/>
                    <a:pt x="92" y="1"/>
                  </a:cubicBezTo>
                  <a:cubicBezTo>
                    <a:pt x="98" y="1"/>
                    <a:pt x="102" y="1"/>
                    <a:pt x="105" y="2"/>
                  </a:cubicBezTo>
                  <a:cubicBezTo>
                    <a:pt x="108" y="2"/>
                    <a:pt x="110" y="2"/>
                    <a:pt x="110" y="2"/>
                  </a:cubicBezTo>
                  <a:cubicBezTo>
                    <a:pt x="110" y="2"/>
                    <a:pt x="108" y="2"/>
                    <a:pt x="105" y="2"/>
                  </a:cubicBezTo>
                  <a:cubicBezTo>
                    <a:pt x="102" y="2"/>
                    <a:pt x="98" y="3"/>
                    <a:pt x="92" y="3"/>
                  </a:cubicBezTo>
                  <a:cubicBezTo>
                    <a:pt x="87" y="3"/>
                    <a:pt x="81" y="4"/>
                    <a:pt x="75" y="4"/>
                  </a:cubicBezTo>
                  <a:cubicBezTo>
                    <a:pt x="68" y="4"/>
                    <a:pt x="62" y="4"/>
                    <a:pt x="55" y="4"/>
                  </a:cubicBezTo>
                  <a:cubicBezTo>
                    <a:pt x="48" y="4"/>
                    <a:pt x="41" y="4"/>
                    <a:pt x="35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8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îSlíḓè"/>
            <p:cNvSpPr/>
            <p:nvPr/>
          </p:nvSpPr>
          <p:spPr bwMode="auto">
            <a:xfrm>
              <a:off x="8450263" y="5270500"/>
              <a:ext cx="401638" cy="14288"/>
            </a:xfrm>
            <a:custGeom>
              <a:avLst/>
              <a:gdLst>
                <a:gd name="T0" fmla="*/ 0 w 108"/>
                <a:gd name="T1" fmla="*/ 2 h 4"/>
                <a:gd name="T2" fmla="*/ 4 w 108"/>
                <a:gd name="T3" fmla="*/ 2 h 4"/>
                <a:gd name="T4" fmla="*/ 17 w 108"/>
                <a:gd name="T5" fmla="*/ 1 h 4"/>
                <a:gd name="T6" fmla="*/ 34 w 108"/>
                <a:gd name="T7" fmla="*/ 0 h 4"/>
                <a:gd name="T8" fmla="*/ 54 w 108"/>
                <a:gd name="T9" fmla="*/ 0 h 4"/>
                <a:gd name="T10" fmla="*/ 73 w 108"/>
                <a:gd name="T11" fmla="*/ 0 h 4"/>
                <a:gd name="T12" fmla="*/ 91 w 108"/>
                <a:gd name="T13" fmla="*/ 1 h 4"/>
                <a:gd name="T14" fmla="*/ 103 w 108"/>
                <a:gd name="T15" fmla="*/ 2 h 4"/>
                <a:gd name="T16" fmla="*/ 108 w 108"/>
                <a:gd name="T17" fmla="*/ 2 h 4"/>
                <a:gd name="T18" fmla="*/ 103 w 108"/>
                <a:gd name="T19" fmla="*/ 2 h 4"/>
                <a:gd name="T20" fmla="*/ 91 w 108"/>
                <a:gd name="T21" fmla="*/ 3 h 4"/>
                <a:gd name="T22" fmla="*/ 73 w 108"/>
                <a:gd name="T23" fmla="*/ 4 h 4"/>
                <a:gd name="T24" fmla="*/ 54 w 108"/>
                <a:gd name="T25" fmla="*/ 4 h 4"/>
                <a:gd name="T26" fmla="*/ 34 w 108"/>
                <a:gd name="T27" fmla="*/ 4 h 4"/>
                <a:gd name="T28" fmla="*/ 17 w 108"/>
                <a:gd name="T29" fmla="*/ 3 h 4"/>
                <a:gd name="T30" fmla="*/ 4 w 108"/>
                <a:gd name="T31" fmla="*/ 2 h 4"/>
                <a:gd name="T32" fmla="*/ 0 w 108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4">
                  <a:moveTo>
                    <a:pt x="0" y="2"/>
                  </a:moveTo>
                  <a:cubicBezTo>
                    <a:pt x="0" y="2"/>
                    <a:pt x="2" y="2"/>
                    <a:pt x="4" y="2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7" y="0"/>
                    <a:pt x="54" y="0"/>
                  </a:cubicBezTo>
                  <a:cubicBezTo>
                    <a:pt x="60" y="0"/>
                    <a:pt x="67" y="0"/>
                    <a:pt x="73" y="0"/>
                  </a:cubicBezTo>
                  <a:cubicBezTo>
                    <a:pt x="80" y="0"/>
                    <a:pt x="86" y="1"/>
                    <a:pt x="91" y="1"/>
                  </a:cubicBezTo>
                  <a:cubicBezTo>
                    <a:pt x="96" y="1"/>
                    <a:pt x="100" y="1"/>
                    <a:pt x="103" y="2"/>
                  </a:cubicBezTo>
                  <a:cubicBezTo>
                    <a:pt x="106" y="2"/>
                    <a:pt x="108" y="2"/>
                    <a:pt x="108" y="2"/>
                  </a:cubicBezTo>
                  <a:cubicBezTo>
                    <a:pt x="108" y="2"/>
                    <a:pt x="106" y="2"/>
                    <a:pt x="103" y="2"/>
                  </a:cubicBezTo>
                  <a:cubicBezTo>
                    <a:pt x="100" y="2"/>
                    <a:pt x="96" y="3"/>
                    <a:pt x="91" y="3"/>
                  </a:cubicBezTo>
                  <a:cubicBezTo>
                    <a:pt x="86" y="3"/>
                    <a:pt x="80" y="4"/>
                    <a:pt x="73" y="4"/>
                  </a:cubicBezTo>
                  <a:cubicBezTo>
                    <a:pt x="67" y="4"/>
                    <a:pt x="60" y="4"/>
                    <a:pt x="54" y="4"/>
                  </a:cubicBezTo>
                  <a:cubicBezTo>
                    <a:pt x="47" y="4"/>
                    <a:pt x="40" y="4"/>
                    <a:pt x="34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7" y="2"/>
                    <a:pt x="4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î$ļíďê"/>
            <p:cNvSpPr/>
            <p:nvPr/>
          </p:nvSpPr>
          <p:spPr bwMode="auto">
            <a:xfrm>
              <a:off x="8316913" y="3114675"/>
              <a:ext cx="260350" cy="133350"/>
            </a:xfrm>
            <a:custGeom>
              <a:avLst/>
              <a:gdLst>
                <a:gd name="T0" fmla="*/ 62 w 70"/>
                <a:gd name="T1" fmla="*/ 31 h 36"/>
                <a:gd name="T2" fmla="*/ 45 w 70"/>
                <a:gd name="T3" fmla="*/ 31 h 36"/>
                <a:gd name="T4" fmla="*/ 49 w 70"/>
                <a:gd name="T5" fmla="*/ 22 h 36"/>
                <a:gd name="T6" fmla="*/ 38 w 70"/>
                <a:gd name="T7" fmla="*/ 30 h 36"/>
                <a:gd name="T8" fmla="*/ 34 w 70"/>
                <a:gd name="T9" fmla="*/ 19 h 36"/>
                <a:gd name="T10" fmla="*/ 31 w 70"/>
                <a:gd name="T11" fmla="*/ 30 h 36"/>
                <a:gd name="T12" fmla="*/ 19 w 70"/>
                <a:gd name="T13" fmla="*/ 22 h 36"/>
                <a:gd name="T14" fmla="*/ 25 w 70"/>
                <a:gd name="T15" fmla="*/ 32 h 36"/>
                <a:gd name="T16" fmla="*/ 8 w 70"/>
                <a:gd name="T17" fmla="*/ 35 h 36"/>
                <a:gd name="T18" fmla="*/ 9 w 70"/>
                <a:gd name="T19" fmla="*/ 36 h 36"/>
                <a:gd name="T20" fmla="*/ 0 w 70"/>
                <a:gd name="T21" fmla="*/ 29 h 36"/>
                <a:gd name="T22" fmla="*/ 13 w 70"/>
                <a:gd name="T23" fmla="*/ 26 h 36"/>
                <a:gd name="T24" fmla="*/ 4 w 70"/>
                <a:gd name="T25" fmla="*/ 14 h 36"/>
                <a:gd name="T26" fmla="*/ 17 w 70"/>
                <a:gd name="T27" fmla="*/ 19 h 36"/>
                <a:gd name="T28" fmla="*/ 15 w 70"/>
                <a:gd name="T29" fmla="*/ 4 h 36"/>
                <a:gd name="T30" fmla="*/ 28 w 70"/>
                <a:gd name="T31" fmla="*/ 16 h 36"/>
                <a:gd name="T32" fmla="*/ 32 w 70"/>
                <a:gd name="T33" fmla="*/ 0 h 36"/>
                <a:gd name="T34" fmla="*/ 38 w 70"/>
                <a:gd name="T35" fmla="*/ 16 h 36"/>
                <a:gd name="T36" fmla="*/ 48 w 70"/>
                <a:gd name="T37" fmla="*/ 1 h 36"/>
                <a:gd name="T38" fmla="*/ 47 w 70"/>
                <a:gd name="T39" fmla="*/ 17 h 36"/>
                <a:gd name="T40" fmla="*/ 61 w 70"/>
                <a:gd name="T41" fmla="*/ 10 h 36"/>
                <a:gd name="T42" fmla="*/ 55 w 70"/>
                <a:gd name="T43" fmla="*/ 21 h 36"/>
                <a:gd name="T44" fmla="*/ 69 w 70"/>
                <a:gd name="T45" fmla="*/ 25 h 36"/>
                <a:gd name="T46" fmla="*/ 62 w 70"/>
                <a:gd name="T4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36">
                  <a:moveTo>
                    <a:pt x="62" y="31"/>
                  </a:moveTo>
                  <a:cubicBezTo>
                    <a:pt x="60" y="27"/>
                    <a:pt x="46" y="31"/>
                    <a:pt x="45" y="31"/>
                  </a:cubicBezTo>
                  <a:cubicBezTo>
                    <a:pt x="46" y="31"/>
                    <a:pt x="55" y="24"/>
                    <a:pt x="49" y="22"/>
                  </a:cubicBezTo>
                  <a:cubicBezTo>
                    <a:pt x="44" y="20"/>
                    <a:pt x="38" y="30"/>
                    <a:pt x="38" y="30"/>
                  </a:cubicBezTo>
                  <a:cubicBezTo>
                    <a:pt x="38" y="30"/>
                    <a:pt x="39" y="18"/>
                    <a:pt x="34" y="19"/>
                  </a:cubicBezTo>
                  <a:cubicBezTo>
                    <a:pt x="28" y="20"/>
                    <a:pt x="31" y="29"/>
                    <a:pt x="31" y="30"/>
                  </a:cubicBezTo>
                  <a:cubicBezTo>
                    <a:pt x="31" y="29"/>
                    <a:pt x="22" y="19"/>
                    <a:pt x="19" y="22"/>
                  </a:cubicBezTo>
                  <a:cubicBezTo>
                    <a:pt x="15" y="25"/>
                    <a:pt x="25" y="32"/>
                    <a:pt x="25" y="32"/>
                  </a:cubicBezTo>
                  <a:cubicBezTo>
                    <a:pt x="25" y="32"/>
                    <a:pt x="7" y="28"/>
                    <a:pt x="8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4" y="35"/>
                    <a:pt x="0" y="33"/>
                    <a:pt x="0" y="29"/>
                  </a:cubicBezTo>
                  <a:cubicBezTo>
                    <a:pt x="1" y="20"/>
                    <a:pt x="12" y="26"/>
                    <a:pt x="13" y="26"/>
                  </a:cubicBezTo>
                  <a:cubicBezTo>
                    <a:pt x="12" y="26"/>
                    <a:pt x="2" y="19"/>
                    <a:pt x="4" y="14"/>
                  </a:cubicBezTo>
                  <a:cubicBezTo>
                    <a:pt x="6" y="9"/>
                    <a:pt x="17" y="19"/>
                    <a:pt x="17" y="19"/>
                  </a:cubicBezTo>
                  <a:cubicBezTo>
                    <a:pt x="17" y="19"/>
                    <a:pt x="9" y="7"/>
                    <a:pt x="15" y="4"/>
                  </a:cubicBezTo>
                  <a:cubicBezTo>
                    <a:pt x="21" y="0"/>
                    <a:pt x="28" y="16"/>
                    <a:pt x="28" y="16"/>
                  </a:cubicBezTo>
                  <a:cubicBezTo>
                    <a:pt x="28" y="16"/>
                    <a:pt x="24" y="1"/>
                    <a:pt x="32" y="0"/>
                  </a:cubicBezTo>
                  <a:cubicBezTo>
                    <a:pt x="40" y="0"/>
                    <a:pt x="38" y="16"/>
                    <a:pt x="38" y="16"/>
                  </a:cubicBezTo>
                  <a:cubicBezTo>
                    <a:pt x="38" y="16"/>
                    <a:pt x="40" y="0"/>
                    <a:pt x="48" y="1"/>
                  </a:cubicBezTo>
                  <a:cubicBezTo>
                    <a:pt x="57" y="2"/>
                    <a:pt x="47" y="16"/>
                    <a:pt x="47" y="17"/>
                  </a:cubicBezTo>
                  <a:cubicBezTo>
                    <a:pt x="47" y="16"/>
                    <a:pt x="56" y="6"/>
                    <a:pt x="61" y="10"/>
                  </a:cubicBezTo>
                  <a:cubicBezTo>
                    <a:pt x="67" y="13"/>
                    <a:pt x="55" y="21"/>
                    <a:pt x="55" y="21"/>
                  </a:cubicBezTo>
                  <a:cubicBezTo>
                    <a:pt x="55" y="21"/>
                    <a:pt x="68" y="18"/>
                    <a:pt x="69" y="25"/>
                  </a:cubicBezTo>
                  <a:cubicBezTo>
                    <a:pt x="70" y="28"/>
                    <a:pt x="67" y="30"/>
                    <a:pt x="62" y="31"/>
                  </a:cubicBezTo>
                </a:path>
              </a:pathLst>
            </a:custGeom>
            <a:solidFill>
              <a:srgbClr val="D8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şļîdé"/>
            <p:cNvSpPr/>
            <p:nvPr/>
          </p:nvSpPr>
          <p:spPr bwMode="auto">
            <a:xfrm>
              <a:off x="8245475" y="3106738"/>
              <a:ext cx="350838" cy="171450"/>
            </a:xfrm>
            <a:custGeom>
              <a:avLst/>
              <a:gdLst>
                <a:gd name="T0" fmla="*/ 83 w 94"/>
                <a:gd name="T1" fmla="*/ 45 h 46"/>
                <a:gd name="T2" fmla="*/ 60 w 94"/>
                <a:gd name="T3" fmla="*/ 43 h 46"/>
                <a:gd name="T4" fmla="*/ 67 w 94"/>
                <a:gd name="T5" fmla="*/ 32 h 46"/>
                <a:gd name="T6" fmla="*/ 51 w 94"/>
                <a:gd name="T7" fmla="*/ 40 h 46"/>
                <a:gd name="T8" fmla="*/ 46 w 94"/>
                <a:gd name="T9" fmla="*/ 26 h 46"/>
                <a:gd name="T10" fmla="*/ 42 w 94"/>
                <a:gd name="T11" fmla="*/ 40 h 46"/>
                <a:gd name="T12" fmla="*/ 26 w 94"/>
                <a:gd name="T13" fmla="*/ 29 h 46"/>
                <a:gd name="T14" fmla="*/ 33 w 94"/>
                <a:gd name="T15" fmla="*/ 43 h 46"/>
                <a:gd name="T16" fmla="*/ 11 w 94"/>
                <a:gd name="T17" fmla="*/ 44 h 46"/>
                <a:gd name="T18" fmla="*/ 11 w 94"/>
                <a:gd name="T19" fmla="*/ 46 h 46"/>
                <a:gd name="T20" fmla="*/ 1 w 94"/>
                <a:gd name="T21" fmla="*/ 36 h 46"/>
                <a:gd name="T22" fmla="*/ 18 w 94"/>
                <a:gd name="T23" fmla="*/ 34 h 46"/>
                <a:gd name="T24" fmla="*/ 7 w 94"/>
                <a:gd name="T25" fmla="*/ 17 h 46"/>
                <a:gd name="T26" fmla="*/ 24 w 94"/>
                <a:gd name="T27" fmla="*/ 25 h 46"/>
                <a:gd name="T28" fmla="*/ 23 w 94"/>
                <a:gd name="T29" fmla="*/ 4 h 46"/>
                <a:gd name="T30" fmla="*/ 38 w 94"/>
                <a:gd name="T31" fmla="*/ 22 h 46"/>
                <a:gd name="T32" fmla="*/ 45 w 94"/>
                <a:gd name="T33" fmla="*/ 1 h 46"/>
                <a:gd name="T34" fmla="*/ 51 w 94"/>
                <a:gd name="T35" fmla="*/ 22 h 46"/>
                <a:gd name="T36" fmla="*/ 67 w 94"/>
                <a:gd name="T37" fmla="*/ 4 h 46"/>
                <a:gd name="T38" fmla="*/ 64 w 94"/>
                <a:gd name="T39" fmla="*/ 24 h 46"/>
                <a:gd name="T40" fmla="*/ 84 w 94"/>
                <a:gd name="T41" fmla="*/ 16 h 46"/>
                <a:gd name="T42" fmla="*/ 75 w 94"/>
                <a:gd name="T43" fmla="*/ 31 h 46"/>
                <a:gd name="T44" fmla="*/ 93 w 94"/>
                <a:gd name="T45" fmla="*/ 38 h 46"/>
                <a:gd name="T46" fmla="*/ 83 w 94"/>
                <a:gd name="T4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6">
                  <a:moveTo>
                    <a:pt x="83" y="45"/>
                  </a:moveTo>
                  <a:cubicBezTo>
                    <a:pt x="81" y="39"/>
                    <a:pt x="62" y="43"/>
                    <a:pt x="60" y="43"/>
                  </a:cubicBezTo>
                  <a:cubicBezTo>
                    <a:pt x="61" y="42"/>
                    <a:pt x="74" y="34"/>
                    <a:pt x="67" y="32"/>
                  </a:cubicBezTo>
                  <a:cubicBezTo>
                    <a:pt x="59" y="29"/>
                    <a:pt x="51" y="40"/>
                    <a:pt x="51" y="40"/>
                  </a:cubicBezTo>
                  <a:cubicBezTo>
                    <a:pt x="51" y="40"/>
                    <a:pt x="54" y="25"/>
                    <a:pt x="46" y="26"/>
                  </a:cubicBezTo>
                  <a:cubicBezTo>
                    <a:pt x="39" y="27"/>
                    <a:pt x="42" y="39"/>
                    <a:pt x="42" y="40"/>
                  </a:cubicBezTo>
                  <a:cubicBezTo>
                    <a:pt x="42" y="39"/>
                    <a:pt x="31" y="25"/>
                    <a:pt x="26" y="29"/>
                  </a:cubicBezTo>
                  <a:cubicBezTo>
                    <a:pt x="21" y="32"/>
                    <a:pt x="33" y="43"/>
                    <a:pt x="33" y="43"/>
                  </a:cubicBezTo>
                  <a:cubicBezTo>
                    <a:pt x="33" y="43"/>
                    <a:pt x="10" y="36"/>
                    <a:pt x="11" y="44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5" y="45"/>
                    <a:pt x="0" y="42"/>
                    <a:pt x="1" y="36"/>
                  </a:cubicBezTo>
                  <a:cubicBezTo>
                    <a:pt x="2" y="25"/>
                    <a:pt x="17" y="33"/>
                    <a:pt x="18" y="34"/>
                  </a:cubicBezTo>
                  <a:cubicBezTo>
                    <a:pt x="17" y="33"/>
                    <a:pt x="3" y="24"/>
                    <a:pt x="7" y="17"/>
                  </a:cubicBezTo>
                  <a:cubicBezTo>
                    <a:pt x="11" y="10"/>
                    <a:pt x="24" y="24"/>
                    <a:pt x="24" y="25"/>
                  </a:cubicBezTo>
                  <a:cubicBezTo>
                    <a:pt x="24" y="24"/>
                    <a:pt x="14" y="8"/>
                    <a:pt x="23" y="4"/>
                  </a:cubicBezTo>
                  <a:cubicBezTo>
                    <a:pt x="31" y="0"/>
                    <a:pt x="38" y="22"/>
                    <a:pt x="38" y="22"/>
                  </a:cubicBezTo>
                  <a:cubicBezTo>
                    <a:pt x="38" y="22"/>
                    <a:pt x="35" y="1"/>
                    <a:pt x="45" y="1"/>
                  </a:cubicBezTo>
                  <a:cubicBezTo>
                    <a:pt x="56" y="1"/>
                    <a:pt x="51" y="22"/>
                    <a:pt x="51" y="22"/>
                  </a:cubicBezTo>
                  <a:cubicBezTo>
                    <a:pt x="51" y="22"/>
                    <a:pt x="56" y="2"/>
                    <a:pt x="67" y="4"/>
                  </a:cubicBezTo>
                  <a:cubicBezTo>
                    <a:pt x="78" y="6"/>
                    <a:pt x="65" y="23"/>
                    <a:pt x="64" y="24"/>
                  </a:cubicBezTo>
                  <a:cubicBezTo>
                    <a:pt x="65" y="24"/>
                    <a:pt x="77" y="11"/>
                    <a:pt x="84" y="16"/>
                  </a:cubicBezTo>
                  <a:cubicBezTo>
                    <a:pt x="91" y="21"/>
                    <a:pt x="75" y="31"/>
                    <a:pt x="75" y="31"/>
                  </a:cubicBezTo>
                  <a:cubicBezTo>
                    <a:pt x="75" y="31"/>
                    <a:pt x="91" y="28"/>
                    <a:pt x="93" y="38"/>
                  </a:cubicBezTo>
                  <a:cubicBezTo>
                    <a:pt x="94" y="42"/>
                    <a:pt x="89" y="44"/>
                    <a:pt x="83" y="45"/>
                  </a:cubicBezTo>
                </a:path>
              </a:pathLst>
            </a:custGeom>
            <a:solidFill>
              <a:srgbClr val="FE3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iSḻidè"/>
            <p:cNvSpPr/>
            <p:nvPr/>
          </p:nvSpPr>
          <p:spPr bwMode="auto">
            <a:xfrm>
              <a:off x="8469313" y="3259138"/>
              <a:ext cx="85725" cy="15875"/>
            </a:xfrm>
            <a:custGeom>
              <a:avLst/>
              <a:gdLst>
                <a:gd name="T0" fmla="*/ 23 w 23"/>
                <a:gd name="T1" fmla="*/ 4 h 4"/>
                <a:gd name="T2" fmla="*/ 23 w 23"/>
                <a:gd name="T3" fmla="*/ 4 h 4"/>
                <a:gd name="T4" fmla="*/ 23 w 23"/>
                <a:gd name="T5" fmla="*/ 4 h 4"/>
                <a:gd name="T6" fmla="*/ 0 w 23"/>
                <a:gd name="T7" fmla="*/ 2 h 4"/>
                <a:gd name="T8" fmla="*/ 0 w 23"/>
                <a:gd name="T9" fmla="*/ 2 h 4"/>
                <a:gd name="T10" fmla="*/ 0 w 23"/>
                <a:gd name="T11" fmla="*/ 2 h 4"/>
                <a:gd name="T12" fmla="*/ 14 w 23"/>
                <a:gd name="T13" fmla="*/ 0 h 4"/>
                <a:gd name="T14" fmla="*/ 1 w 23"/>
                <a:gd name="T15" fmla="*/ 2 h 4"/>
                <a:gd name="T16" fmla="*/ 14 w 23"/>
                <a:gd name="T17" fmla="*/ 0 h 4"/>
                <a:gd name="T18" fmla="*/ 14 w 23"/>
                <a:gd name="T19" fmla="*/ 0 h 4"/>
                <a:gd name="T20" fmla="*/ 14 w 23"/>
                <a:gd name="T21" fmla="*/ 0 h 4"/>
                <a:gd name="T22" fmla="*/ 14 w 23"/>
                <a:gd name="T23" fmla="*/ 0 h 4"/>
                <a:gd name="T24" fmla="*/ 14 w 23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"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4" y="0"/>
                  </a:moveTo>
                  <a:cubicBezTo>
                    <a:pt x="8" y="0"/>
                    <a:pt x="2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ïSļïḋê"/>
            <p:cNvSpPr/>
            <p:nvPr/>
          </p:nvSpPr>
          <p:spPr bwMode="auto">
            <a:xfrm>
              <a:off x="8469313" y="3259138"/>
              <a:ext cx="92075" cy="15875"/>
            </a:xfrm>
            <a:custGeom>
              <a:avLst/>
              <a:gdLst>
                <a:gd name="T0" fmla="*/ 15 w 25"/>
                <a:gd name="T1" fmla="*/ 0 h 4"/>
                <a:gd name="T2" fmla="*/ 1 w 25"/>
                <a:gd name="T3" fmla="*/ 2 h 4"/>
                <a:gd name="T4" fmla="*/ 0 w 25"/>
                <a:gd name="T5" fmla="*/ 2 h 4"/>
                <a:gd name="T6" fmla="*/ 0 w 25"/>
                <a:gd name="T7" fmla="*/ 2 h 4"/>
                <a:gd name="T8" fmla="*/ 0 w 25"/>
                <a:gd name="T9" fmla="*/ 2 h 4"/>
                <a:gd name="T10" fmla="*/ 1 w 25"/>
                <a:gd name="T11" fmla="*/ 2 h 4"/>
                <a:gd name="T12" fmla="*/ 14 w 25"/>
                <a:gd name="T13" fmla="*/ 0 h 4"/>
                <a:gd name="T14" fmla="*/ 14 w 25"/>
                <a:gd name="T15" fmla="*/ 0 h 4"/>
                <a:gd name="T16" fmla="*/ 14 w 25"/>
                <a:gd name="T17" fmla="*/ 0 h 4"/>
                <a:gd name="T18" fmla="*/ 14 w 25"/>
                <a:gd name="T19" fmla="*/ 0 h 4"/>
                <a:gd name="T20" fmla="*/ 14 w 25"/>
                <a:gd name="T21" fmla="*/ 0 h 4"/>
                <a:gd name="T22" fmla="*/ 23 w 25"/>
                <a:gd name="T23" fmla="*/ 4 h 4"/>
                <a:gd name="T24" fmla="*/ 23 w 25"/>
                <a:gd name="T25" fmla="*/ 4 h 4"/>
                <a:gd name="T26" fmla="*/ 23 w 25"/>
                <a:gd name="T27" fmla="*/ 4 h 4"/>
                <a:gd name="T28" fmla="*/ 25 w 25"/>
                <a:gd name="T29" fmla="*/ 4 h 4"/>
                <a:gd name="T30" fmla="*/ 15 w 25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9" y="0"/>
                    <a:pt x="2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ïşľïdé"/>
            <p:cNvSpPr/>
            <p:nvPr/>
          </p:nvSpPr>
          <p:spPr bwMode="auto">
            <a:xfrm>
              <a:off x="8286750" y="3222625"/>
              <a:ext cx="196850" cy="55563"/>
            </a:xfrm>
            <a:custGeom>
              <a:avLst/>
              <a:gdLst>
                <a:gd name="T0" fmla="*/ 0 w 53"/>
                <a:gd name="T1" fmla="*/ 15 h 15"/>
                <a:gd name="T2" fmla="*/ 0 w 53"/>
                <a:gd name="T3" fmla="*/ 15 h 15"/>
                <a:gd name="T4" fmla="*/ 0 w 53"/>
                <a:gd name="T5" fmla="*/ 15 h 15"/>
                <a:gd name="T6" fmla="*/ 7 w 53"/>
                <a:gd name="T7" fmla="*/ 9 h 15"/>
                <a:gd name="T8" fmla="*/ 0 w 53"/>
                <a:gd name="T9" fmla="*/ 13 h 15"/>
                <a:gd name="T10" fmla="*/ 0 w 53"/>
                <a:gd name="T11" fmla="*/ 13 h 15"/>
                <a:gd name="T12" fmla="*/ 7 w 53"/>
                <a:gd name="T13" fmla="*/ 9 h 15"/>
                <a:gd name="T14" fmla="*/ 7 w 53"/>
                <a:gd name="T15" fmla="*/ 9 h 15"/>
                <a:gd name="T16" fmla="*/ 7 w 53"/>
                <a:gd name="T17" fmla="*/ 9 h 15"/>
                <a:gd name="T18" fmla="*/ 7 w 53"/>
                <a:gd name="T19" fmla="*/ 9 h 15"/>
                <a:gd name="T20" fmla="*/ 7 w 53"/>
                <a:gd name="T21" fmla="*/ 9 h 15"/>
                <a:gd name="T22" fmla="*/ 31 w 53"/>
                <a:gd name="T23" fmla="*/ 9 h 15"/>
                <a:gd name="T24" fmla="*/ 31 w 53"/>
                <a:gd name="T25" fmla="*/ 9 h 15"/>
                <a:gd name="T26" fmla="*/ 31 w 53"/>
                <a:gd name="T27" fmla="*/ 9 h 15"/>
                <a:gd name="T28" fmla="*/ 25 w 53"/>
                <a:gd name="T29" fmla="*/ 2 h 15"/>
                <a:gd name="T30" fmla="*/ 31 w 53"/>
                <a:gd name="T31" fmla="*/ 9 h 15"/>
                <a:gd name="T32" fmla="*/ 25 w 53"/>
                <a:gd name="T33" fmla="*/ 2 h 15"/>
                <a:gd name="T34" fmla="*/ 25 w 53"/>
                <a:gd name="T35" fmla="*/ 2 h 15"/>
                <a:gd name="T36" fmla="*/ 53 w 53"/>
                <a:gd name="T37" fmla="*/ 0 h 15"/>
                <a:gd name="T38" fmla="*/ 40 w 53"/>
                <a:gd name="T39" fmla="*/ 9 h 15"/>
                <a:gd name="T40" fmla="*/ 53 w 53"/>
                <a:gd name="T41" fmla="*/ 0 h 15"/>
                <a:gd name="T42" fmla="*/ 53 w 53"/>
                <a:gd name="T43" fmla="*/ 0 h 15"/>
                <a:gd name="T44" fmla="*/ 53 w 53"/>
                <a:gd name="T45" fmla="*/ 0 h 15"/>
                <a:gd name="T46" fmla="*/ 53 w 53"/>
                <a:gd name="T47" fmla="*/ 0 h 15"/>
                <a:gd name="T48" fmla="*/ 53 w 53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7" y="9"/>
                  </a:moveTo>
                  <a:cubicBezTo>
                    <a:pt x="3" y="9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3" y="9"/>
                    <a:pt x="7" y="9"/>
                  </a:cubicBezTo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moveTo>
                    <a:pt x="25" y="2"/>
                  </a:moveTo>
                  <a:cubicBezTo>
                    <a:pt x="28" y="5"/>
                    <a:pt x="30" y="8"/>
                    <a:pt x="31" y="9"/>
                  </a:cubicBezTo>
                  <a:cubicBezTo>
                    <a:pt x="30" y="8"/>
                    <a:pt x="28" y="5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moveTo>
                    <a:pt x="53" y="0"/>
                  </a:moveTo>
                  <a:cubicBezTo>
                    <a:pt x="47" y="0"/>
                    <a:pt x="40" y="9"/>
                    <a:pt x="40" y="9"/>
                  </a:cubicBezTo>
                  <a:cubicBezTo>
                    <a:pt x="40" y="9"/>
                    <a:pt x="47" y="0"/>
                    <a:pt x="53" y="0"/>
                  </a:cubicBezTo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ḻiḑè"/>
            <p:cNvSpPr/>
            <p:nvPr/>
          </p:nvSpPr>
          <p:spPr bwMode="auto">
            <a:xfrm>
              <a:off x="8342313" y="3203575"/>
              <a:ext cx="152400" cy="26988"/>
            </a:xfrm>
            <a:custGeom>
              <a:avLst/>
              <a:gdLst>
                <a:gd name="T0" fmla="*/ 41 w 41"/>
                <a:gd name="T1" fmla="*/ 6 h 7"/>
                <a:gd name="T2" fmla="*/ 41 w 41"/>
                <a:gd name="T3" fmla="*/ 6 h 7"/>
                <a:gd name="T4" fmla="*/ 41 w 41"/>
                <a:gd name="T5" fmla="*/ 6 h 7"/>
                <a:gd name="T6" fmla="*/ 2 w 41"/>
                <a:gd name="T7" fmla="*/ 2 h 7"/>
                <a:gd name="T8" fmla="*/ 0 w 41"/>
                <a:gd name="T9" fmla="*/ 3 h 7"/>
                <a:gd name="T10" fmla="*/ 2 w 41"/>
                <a:gd name="T11" fmla="*/ 2 h 7"/>
                <a:gd name="T12" fmla="*/ 2 w 41"/>
                <a:gd name="T13" fmla="*/ 2 h 7"/>
                <a:gd name="T14" fmla="*/ 2 w 41"/>
                <a:gd name="T15" fmla="*/ 2 h 7"/>
                <a:gd name="T16" fmla="*/ 10 w 41"/>
                <a:gd name="T17" fmla="*/ 7 h 7"/>
                <a:gd name="T18" fmla="*/ 10 w 41"/>
                <a:gd name="T19" fmla="*/ 7 h 7"/>
                <a:gd name="T20" fmla="*/ 2 w 41"/>
                <a:gd name="T21" fmla="*/ 2 h 7"/>
                <a:gd name="T22" fmla="*/ 21 w 41"/>
                <a:gd name="T23" fmla="*/ 0 h 7"/>
                <a:gd name="T24" fmla="*/ 20 w 41"/>
                <a:gd name="T25" fmla="*/ 0 h 7"/>
                <a:gd name="T26" fmla="*/ 21 w 41"/>
                <a:gd name="T27" fmla="*/ 0 h 7"/>
                <a:gd name="T28" fmla="*/ 21 w 41"/>
                <a:gd name="T29" fmla="*/ 0 h 7"/>
                <a:gd name="T30" fmla="*/ 21 w 41"/>
                <a:gd name="T31" fmla="*/ 0 h 7"/>
                <a:gd name="T32" fmla="*/ 21 w 41"/>
                <a:gd name="T33" fmla="*/ 0 h 7"/>
                <a:gd name="T34" fmla="*/ 21 w 41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7">
                  <a:moveTo>
                    <a:pt x="41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moveTo>
                    <a:pt x="2" y="2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7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4"/>
                    <a:pt x="4" y="2"/>
                    <a:pt x="2" y="2"/>
                  </a:cubicBezTo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C8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i$ľídé"/>
            <p:cNvSpPr/>
            <p:nvPr/>
          </p:nvSpPr>
          <p:spPr bwMode="auto">
            <a:xfrm>
              <a:off x="8278813" y="3200400"/>
              <a:ext cx="242888" cy="77788"/>
            </a:xfrm>
            <a:custGeom>
              <a:avLst/>
              <a:gdLst>
                <a:gd name="T0" fmla="*/ 37 w 65"/>
                <a:gd name="T1" fmla="*/ 0 h 21"/>
                <a:gd name="T2" fmla="*/ 18 w 65"/>
                <a:gd name="T3" fmla="*/ 2 h 21"/>
                <a:gd name="T4" fmla="*/ 23 w 65"/>
                <a:gd name="T5" fmla="*/ 17 h 21"/>
                <a:gd name="T6" fmla="*/ 0 w 65"/>
                <a:gd name="T7" fmla="*/ 19 h 21"/>
                <a:gd name="T8" fmla="*/ 2 w 65"/>
                <a:gd name="T9" fmla="*/ 21 h 21"/>
                <a:gd name="T10" fmla="*/ 2 w 65"/>
                <a:gd name="T11" fmla="*/ 21 h 21"/>
                <a:gd name="T12" fmla="*/ 2 w 65"/>
                <a:gd name="T13" fmla="*/ 19 h 21"/>
                <a:gd name="T14" fmla="*/ 9 w 65"/>
                <a:gd name="T15" fmla="*/ 15 h 21"/>
                <a:gd name="T16" fmla="*/ 9 w 65"/>
                <a:gd name="T17" fmla="*/ 15 h 21"/>
                <a:gd name="T18" fmla="*/ 9 w 65"/>
                <a:gd name="T19" fmla="*/ 15 h 21"/>
                <a:gd name="T20" fmla="*/ 16 w 65"/>
                <a:gd name="T21" fmla="*/ 6 h 21"/>
                <a:gd name="T22" fmla="*/ 17 w 65"/>
                <a:gd name="T23" fmla="*/ 4 h 21"/>
                <a:gd name="T24" fmla="*/ 19 w 65"/>
                <a:gd name="T25" fmla="*/ 3 h 21"/>
                <a:gd name="T26" fmla="*/ 19 w 65"/>
                <a:gd name="T27" fmla="*/ 3 h 21"/>
                <a:gd name="T28" fmla="*/ 27 w 65"/>
                <a:gd name="T29" fmla="*/ 8 h 21"/>
                <a:gd name="T30" fmla="*/ 33 w 65"/>
                <a:gd name="T31" fmla="*/ 15 h 21"/>
                <a:gd name="T32" fmla="*/ 33 w 65"/>
                <a:gd name="T33" fmla="*/ 15 h 21"/>
                <a:gd name="T34" fmla="*/ 32 w 65"/>
                <a:gd name="T35" fmla="*/ 9 h 21"/>
                <a:gd name="T36" fmla="*/ 37 w 65"/>
                <a:gd name="T37" fmla="*/ 1 h 21"/>
                <a:gd name="T38" fmla="*/ 38 w 65"/>
                <a:gd name="T39" fmla="*/ 1 h 21"/>
                <a:gd name="T40" fmla="*/ 38 w 65"/>
                <a:gd name="T41" fmla="*/ 1 h 21"/>
                <a:gd name="T42" fmla="*/ 42 w 65"/>
                <a:gd name="T43" fmla="*/ 9 h 21"/>
                <a:gd name="T44" fmla="*/ 42 w 65"/>
                <a:gd name="T45" fmla="*/ 15 h 21"/>
                <a:gd name="T46" fmla="*/ 55 w 65"/>
                <a:gd name="T47" fmla="*/ 6 h 21"/>
                <a:gd name="T48" fmla="*/ 55 w 65"/>
                <a:gd name="T49" fmla="*/ 6 h 21"/>
                <a:gd name="T50" fmla="*/ 55 w 65"/>
                <a:gd name="T51" fmla="*/ 6 h 21"/>
                <a:gd name="T52" fmla="*/ 58 w 65"/>
                <a:gd name="T53" fmla="*/ 7 h 21"/>
                <a:gd name="T54" fmla="*/ 58 w 65"/>
                <a:gd name="T55" fmla="*/ 7 h 21"/>
                <a:gd name="T56" fmla="*/ 58 w 65"/>
                <a:gd name="T57" fmla="*/ 7 h 21"/>
                <a:gd name="T58" fmla="*/ 58 w 65"/>
                <a:gd name="T59" fmla="*/ 7 h 21"/>
                <a:gd name="T60" fmla="*/ 58 w 65"/>
                <a:gd name="T61" fmla="*/ 7 h 21"/>
                <a:gd name="T62" fmla="*/ 54 w 65"/>
                <a:gd name="T63" fmla="*/ 17 h 21"/>
                <a:gd name="T64" fmla="*/ 53 w 65"/>
                <a:gd name="T65" fmla="*/ 17 h 21"/>
                <a:gd name="T66" fmla="*/ 56 w 65"/>
                <a:gd name="T67" fmla="*/ 5 h 21"/>
                <a:gd name="T68" fmla="*/ 38 w 65"/>
                <a:gd name="T6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21"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29" y="1"/>
                    <a:pt x="33" y="14"/>
                    <a:pt x="33" y="15"/>
                  </a:cubicBezTo>
                  <a:cubicBezTo>
                    <a:pt x="32" y="14"/>
                    <a:pt x="23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1" y="6"/>
                    <a:pt x="23" y="17"/>
                    <a:pt x="23" y="17"/>
                  </a:cubicBezTo>
                  <a:cubicBezTo>
                    <a:pt x="23" y="17"/>
                    <a:pt x="14" y="14"/>
                    <a:pt x="7" y="14"/>
                  </a:cubicBezTo>
                  <a:cubicBezTo>
                    <a:pt x="3" y="14"/>
                    <a:pt x="0" y="16"/>
                    <a:pt x="0" y="19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6"/>
                    <a:pt x="5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5" y="15"/>
                    <a:pt x="24" y="18"/>
                    <a:pt x="24" y="18"/>
                  </a:cubicBezTo>
                  <a:cubicBezTo>
                    <a:pt x="24" y="18"/>
                    <a:pt x="16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4" y="5"/>
                    <a:pt x="27" y="8"/>
                  </a:cubicBezTo>
                  <a:cubicBezTo>
                    <a:pt x="30" y="11"/>
                    <a:pt x="32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2" y="12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5"/>
                    <a:pt x="33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1" y="1"/>
                    <a:pt x="42" y="5"/>
                    <a:pt x="42" y="9"/>
                  </a:cubicBezTo>
                  <a:cubicBezTo>
                    <a:pt x="42" y="12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9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7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3" y="9"/>
                    <a:pt x="57" y="14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6" y="15"/>
                    <a:pt x="65" y="8"/>
                    <a:pt x="59" y="6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49" y="5"/>
                    <a:pt x="42" y="15"/>
                    <a:pt x="42" y="15"/>
                  </a:cubicBezTo>
                  <a:cubicBezTo>
                    <a:pt x="42" y="15"/>
                    <a:pt x="45" y="0"/>
                    <a:pt x="38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ṣḻiďé"/>
            <p:cNvSpPr/>
            <p:nvPr/>
          </p:nvSpPr>
          <p:spPr bwMode="auto">
            <a:xfrm>
              <a:off x="8145463" y="3286125"/>
              <a:ext cx="517525" cy="463550"/>
            </a:xfrm>
            <a:custGeom>
              <a:avLst/>
              <a:gdLst>
                <a:gd name="T0" fmla="*/ 138 w 139"/>
                <a:gd name="T1" fmla="*/ 80 h 125"/>
                <a:gd name="T2" fmla="*/ 137 w 139"/>
                <a:gd name="T3" fmla="*/ 86 h 125"/>
                <a:gd name="T4" fmla="*/ 136 w 139"/>
                <a:gd name="T5" fmla="*/ 92 h 125"/>
                <a:gd name="T6" fmla="*/ 132 w 139"/>
                <a:gd name="T7" fmla="*/ 105 h 125"/>
                <a:gd name="T8" fmla="*/ 126 w 139"/>
                <a:gd name="T9" fmla="*/ 116 h 125"/>
                <a:gd name="T10" fmla="*/ 122 w 139"/>
                <a:gd name="T11" fmla="*/ 121 h 125"/>
                <a:gd name="T12" fmla="*/ 117 w 139"/>
                <a:gd name="T13" fmla="*/ 125 h 125"/>
                <a:gd name="T14" fmla="*/ 117 w 139"/>
                <a:gd name="T15" fmla="*/ 125 h 125"/>
                <a:gd name="T16" fmla="*/ 117 w 139"/>
                <a:gd name="T17" fmla="*/ 125 h 125"/>
                <a:gd name="T18" fmla="*/ 29 w 139"/>
                <a:gd name="T19" fmla="*/ 125 h 125"/>
                <a:gd name="T20" fmla="*/ 29 w 139"/>
                <a:gd name="T21" fmla="*/ 125 h 125"/>
                <a:gd name="T22" fmla="*/ 29 w 139"/>
                <a:gd name="T23" fmla="*/ 125 h 125"/>
                <a:gd name="T24" fmla="*/ 14 w 139"/>
                <a:gd name="T25" fmla="*/ 115 h 125"/>
                <a:gd name="T26" fmla="*/ 5 w 139"/>
                <a:gd name="T27" fmla="*/ 99 h 125"/>
                <a:gd name="T28" fmla="*/ 2 w 139"/>
                <a:gd name="T29" fmla="*/ 90 h 125"/>
                <a:gd name="T30" fmla="*/ 1 w 139"/>
                <a:gd name="T31" fmla="*/ 85 h 125"/>
                <a:gd name="T32" fmla="*/ 1 w 139"/>
                <a:gd name="T33" fmla="*/ 80 h 125"/>
                <a:gd name="T34" fmla="*/ 1 w 139"/>
                <a:gd name="T35" fmla="*/ 62 h 125"/>
                <a:gd name="T36" fmla="*/ 5 w 139"/>
                <a:gd name="T37" fmla="*/ 44 h 125"/>
                <a:gd name="T38" fmla="*/ 13 w 139"/>
                <a:gd name="T39" fmla="*/ 27 h 125"/>
                <a:gd name="T40" fmla="*/ 42 w 139"/>
                <a:gd name="T41" fmla="*/ 5 h 125"/>
                <a:gd name="T42" fmla="*/ 79 w 139"/>
                <a:gd name="T43" fmla="*/ 1 h 125"/>
                <a:gd name="T44" fmla="*/ 113 w 139"/>
                <a:gd name="T45" fmla="*/ 14 h 125"/>
                <a:gd name="T46" fmla="*/ 126 w 139"/>
                <a:gd name="T47" fmla="*/ 27 h 125"/>
                <a:gd name="T48" fmla="*/ 135 w 139"/>
                <a:gd name="T49" fmla="*/ 43 h 125"/>
                <a:gd name="T50" fmla="*/ 139 w 139"/>
                <a:gd name="T51" fmla="*/ 61 h 125"/>
                <a:gd name="T52" fmla="*/ 138 w 139"/>
                <a:gd name="T53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25">
                  <a:moveTo>
                    <a:pt x="138" y="80"/>
                  </a:moveTo>
                  <a:cubicBezTo>
                    <a:pt x="137" y="86"/>
                    <a:pt x="137" y="86"/>
                    <a:pt x="137" y="86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5" y="97"/>
                    <a:pt x="134" y="101"/>
                    <a:pt x="132" y="105"/>
                  </a:cubicBezTo>
                  <a:cubicBezTo>
                    <a:pt x="131" y="109"/>
                    <a:pt x="129" y="113"/>
                    <a:pt x="126" y="116"/>
                  </a:cubicBezTo>
                  <a:cubicBezTo>
                    <a:pt x="125" y="118"/>
                    <a:pt x="123" y="120"/>
                    <a:pt x="122" y="121"/>
                  </a:cubicBezTo>
                  <a:cubicBezTo>
                    <a:pt x="120" y="123"/>
                    <a:pt x="119" y="124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3" y="123"/>
                    <a:pt x="18" y="119"/>
                    <a:pt x="14" y="115"/>
                  </a:cubicBezTo>
                  <a:cubicBezTo>
                    <a:pt x="10" y="110"/>
                    <a:pt x="7" y="104"/>
                    <a:pt x="5" y="99"/>
                  </a:cubicBezTo>
                  <a:cubicBezTo>
                    <a:pt x="4" y="96"/>
                    <a:pt x="3" y="93"/>
                    <a:pt x="2" y="90"/>
                  </a:cubicBezTo>
                  <a:cubicBezTo>
                    <a:pt x="2" y="88"/>
                    <a:pt x="2" y="87"/>
                    <a:pt x="1" y="85"/>
                  </a:cubicBezTo>
                  <a:cubicBezTo>
                    <a:pt x="1" y="84"/>
                    <a:pt x="1" y="82"/>
                    <a:pt x="1" y="80"/>
                  </a:cubicBezTo>
                  <a:cubicBezTo>
                    <a:pt x="0" y="74"/>
                    <a:pt x="0" y="68"/>
                    <a:pt x="1" y="62"/>
                  </a:cubicBezTo>
                  <a:cubicBezTo>
                    <a:pt x="2" y="56"/>
                    <a:pt x="3" y="50"/>
                    <a:pt x="5" y="44"/>
                  </a:cubicBezTo>
                  <a:cubicBezTo>
                    <a:pt x="7" y="38"/>
                    <a:pt x="9" y="32"/>
                    <a:pt x="13" y="27"/>
                  </a:cubicBezTo>
                  <a:cubicBezTo>
                    <a:pt x="20" y="17"/>
                    <a:pt x="30" y="9"/>
                    <a:pt x="42" y="5"/>
                  </a:cubicBezTo>
                  <a:cubicBezTo>
                    <a:pt x="54" y="0"/>
                    <a:pt x="66" y="0"/>
                    <a:pt x="79" y="1"/>
                  </a:cubicBezTo>
                  <a:cubicBezTo>
                    <a:pt x="91" y="2"/>
                    <a:pt x="103" y="7"/>
                    <a:pt x="113" y="14"/>
                  </a:cubicBezTo>
                  <a:cubicBezTo>
                    <a:pt x="118" y="18"/>
                    <a:pt x="122" y="22"/>
                    <a:pt x="126" y="27"/>
                  </a:cubicBezTo>
                  <a:cubicBezTo>
                    <a:pt x="130" y="32"/>
                    <a:pt x="132" y="38"/>
                    <a:pt x="135" y="43"/>
                  </a:cubicBezTo>
                  <a:cubicBezTo>
                    <a:pt x="137" y="49"/>
                    <a:pt x="138" y="55"/>
                    <a:pt x="139" y="61"/>
                  </a:cubicBezTo>
                  <a:cubicBezTo>
                    <a:pt x="139" y="67"/>
                    <a:pt x="139" y="74"/>
                    <a:pt x="138" y="80"/>
                  </a:cubicBezTo>
                </a:path>
              </a:pathLst>
            </a:custGeom>
            <a:solidFill>
              <a:srgbClr val="60A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iṩḻïḑé"/>
            <p:cNvSpPr/>
            <p:nvPr/>
          </p:nvSpPr>
          <p:spPr bwMode="auto">
            <a:xfrm>
              <a:off x="8297863" y="3286125"/>
              <a:ext cx="365125" cy="463550"/>
            </a:xfrm>
            <a:custGeom>
              <a:avLst/>
              <a:gdLst>
                <a:gd name="T0" fmla="*/ 98 w 98"/>
                <a:gd name="T1" fmla="*/ 61 h 125"/>
                <a:gd name="T2" fmla="*/ 94 w 98"/>
                <a:gd name="T3" fmla="*/ 43 h 125"/>
                <a:gd name="T4" fmla="*/ 85 w 98"/>
                <a:gd name="T5" fmla="*/ 27 h 125"/>
                <a:gd name="T6" fmla="*/ 72 w 98"/>
                <a:gd name="T7" fmla="*/ 14 h 125"/>
                <a:gd name="T8" fmla="*/ 38 w 98"/>
                <a:gd name="T9" fmla="*/ 1 h 125"/>
                <a:gd name="T10" fmla="*/ 1 w 98"/>
                <a:gd name="T11" fmla="*/ 5 h 125"/>
                <a:gd name="T12" fmla="*/ 0 w 98"/>
                <a:gd name="T13" fmla="*/ 5 h 125"/>
                <a:gd name="T14" fmla="*/ 18 w 98"/>
                <a:gd name="T15" fmla="*/ 5 h 125"/>
                <a:gd name="T16" fmla="*/ 53 w 98"/>
                <a:gd name="T17" fmla="*/ 18 h 125"/>
                <a:gd name="T18" fmla="*/ 66 w 98"/>
                <a:gd name="T19" fmla="*/ 31 h 125"/>
                <a:gd name="T20" fmla="*/ 75 w 98"/>
                <a:gd name="T21" fmla="*/ 48 h 125"/>
                <a:gd name="T22" fmla="*/ 79 w 98"/>
                <a:gd name="T23" fmla="*/ 66 h 125"/>
                <a:gd name="T24" fmla="*/ 78 w 98"/>
                <a:gd name="T25" fmla="*/ 84 h 125"/>
                <a:gd name="T26" fmla="*/ 77 w 98"/>
                <a:gd name="T27" fmla="*/ 90 h 125"/>
                <a:gd name="T28" fmla="*/ 76 w 98"/>
                <a:gd name="T29" fmla="*/ 97 h 125"/>
                <a:gd name="T30" fmla="*/ 72 w 98"/>
                <a:gd name="T31" fmla="*/ 109 h 125"/>
                <a:gd name="T32" fmla="*/ 66 w 98"/>
                <a:gd name="T33" fmla="*/ 120 h 125"/>
                <a:gd name="T34" fmla="*/ 62 w 98"/>
                <a:gd name="T35" fmla="*/ 125 h 125"/>
                <a:gd name="T36" fmla="*/ 76 w 98"/>
                <a:gd name="T37" fmla="*/ 125 h 125"/>
                <a:gd name="T38" fmla="*/ 76 w 98"/>
                <a:gd name="T39" fmla="*/ 125 h 125"/>
                <a:gd name="T40" fmla="*/ 76 w 98"/>
                <a:gd name="T41" fmla="*/ 125 h 125"/>
                <a:gd name="T42" fmla="*/ 81 w 98"/>
                <a:gd name="T43" fmla="*/ 121 h 125"/>
                <a:gd name="T44" fmla="*/ 85 w 98"/>
                <a:gd name="T45" fmla="*/ 116 h 125"/>
                <a:gd name="T46" fmla="*/ 91 w 98"/>
                <a:gd name="T47" fmla="*/ 105 h 125"/>
                <a:gd name="T48" fmla="*/ 95 w 98"/>
                <a:gd name="T49" fmla="*/ 92 h 125"/>
                <a:gd name="T50" fmla="*/ 96 w 98"/>
                <a:gd name="T51" fmla="*/ 86 h 125"/>
                <a:gd name="T52" fmla="*/ 97 w 98"/>
                <a:gd name="T53" fmla="*/ 80 h 125"/>
                <a:gd name="T54" fmla="*/ 98 w 98"/>
                <a:gd name="T55" fmla="*/ 6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" h="125">
                  <a:moveTo>
                    <a:pt x="98" y="61"/>
                  </a:moveTo>
                  <a:cubicBezTo>
                    <a:pt x="97" y="55"/>
                    <a:pt x="96" y="49"/>
                    <a:pt x="94" y="43"/>
                  </a:cubicBezTo>
                  <a:cubicBezTo>
                    <a:pt x="91" y="38"/>
                    <a:pt x="89" y="32"/>
                    <a:pt x="85" y="27"/>
                  </a:cubicBezTo>
                  <a:cubicBezTo>
                    <a:pt x="81" y="22"/>
                    <a:pt x="77" y="18"/>
                    <a:pt x="72" y="14"/>
                  </a:cubicBezTo>
                  <a:cubicBezTo>
                    <a:pt x="62" y="7"/>
                    <a:pt x="50" y="2"/>
                    <a:pt x="38" y="1"/>
                  </a:cubicBezTo>
                  <a:cubicBezTo>
                    <a:pt x="25" y="0"/>
                    <a:pt x="13" y="0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4"/>
                    <a:pt x="12" y="5"/>
                    <a:pt x="18" y="5"/>
                  </a:cubicBezTo>
                  <a:cubicBezTo>
                    <a:pt x="31" y="7"/>
                    <a:pt x="43" y="11"/>
                    <a:pt x="53" y="18"/>
                  </a:cubicBezTo>
                  <a:cubicBezTo>
                    <a:pt x="58" y="22"/>
                    <a:pt x="62" y="27"/>
                    <a:pt x="66" y="31"/>
                  </a:cubicBezTo>
                  <a:cubicBezTo>
                    <a:pt x="69" y="36"/>
                    <a:pt x="72" y="42"/>
                    <a:pt x="75" y="48"/>
                  </a:cubicBezTo>
                  <a:cubicBezTo>
                    <a:pt x="77" y="53"/>
                    <a:pt x="78" y="60"/>
                    <a:pt x="79" y="66"/>
                  </a:cubicBezTo>
                  <a:cubicBezTo>
                    <a:pt x="79" y="72"/>
                    <a:pt x="79" y="78"/>
                    <a:pt x="78" y="84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5" y="101"/>
                    <a:pt x="74" y="105"/>
                    <a:pt x="72" y="109"/>
                  </a:cubicBezTo>
                  <a:cubicBezTo>
                    <a:pt x="70" y="113"/>
                    <a:pt x="68" y="117"/>
                    <a:pt x="66" y="120"/>
                  </a:cubicBezTo>
                  <a:cubicBezTo>
                    <a:pt x="65" y="122"/>
                    <a:pt x="63" y="124"/>
                    <a:pt x="62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4"/>
                    <a:pt x="79" y="123"/>
                    <a:pt x="81" y="121"/>
                  </a:cubicBezTo>
                  <a:cubicBezTo>
                    <a:pt x="82" y="120"/>
                    <a:pt x="84" y="118"/>
                    <a:pt x="85" y="116"/>
                  </a:cubicBezTo>
                  <a:cubicBezTo>
                    <a:pt x="88" y="113"/>
                    <a:pt x="90" y="109"/>
                    <a:pt x="91" y="105"/>
                  </a:cubicBezTo>
                  <a:cubicBezTo>
                    <a:pt x="93" y="101"/>
                    <a:pt x="94" y="97"/>
                    <a:pt x="95" y="92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8" y="74"/>
                    <a:pt x="98" y="67"/>
                    <a:pt x="98" y="61"/>
                  </a:cubicBezTo>
                </a:path>
              </a:pathLst>
            </a:custGeom>
            <a:solidFill>
              <a:srgbClr val="5E9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îŝ1îḍe"/>
            <p:cNvSpPr/>
            <p:nvPr/>
          </p:nvSpPr>
          <p:spPr bwMode="auto">
            <a:xfrm>
              <a:off x="8386763" y="3363913"/>
              <a:ext cx="44450" cy="36513"/>
            </a:xfrm>
            <a:custGeom>
              <a:avLst/>
              <a:gdLst>
                <a:gd name="T0" fmla="*/ 7 w 12"/>
                <a:gd name="T1" fmla="*/ 0 h 10"/>
                <a:gd name="T2" fmla="*/ 5 w 12"/>
                <a:gd name="T3" fmla="*/ 4 h 10"/>
                <a:gd name="T4" fmla="*/ 1 w 12"/>
                <a:gd name="T5" fmla="*/ 1 h 10"/>
                <a:gd name="T6" fmla="*/ 4 w 12"/>
                <a:gd name="T7" fmla="*/ 5 h 10"/>
                <a:gd name="T8" fmla="*/ 0 w 12"/>
                <a:gd name="T9" fmla="*/ 6 h 10"/>
                <a:gd name="T10" fmla="*/ 1 w 12"/>
                <a:gd name="T11" fmla="*/ 6 h 10"/>
                <a:gd name="T12" fmla="*/ 5 w 12"/>
                <a:gd name="T13" fmla="*/ 6 h 10"/>
                <a:gd name="T14" fmla="*/ 4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7 w 12"/>
                <a:gd name="T21" fmla="*/ 5 h 10"/>
                <a:gd name="T22" fmla="*/ 12 w 12"/>
                <a:gd name="T23" fmla="*/ 4 h 10"/>
                <a:gd name="T24" fmla="*/ 10 w 12"/>
                <a:gd name="T25" fmla="*/ 4 h 10"/>
                <a:gd name="T26" fmla="*/ 7 w 12"/>
                <a:gd name="T27" fmla="*/ 4 h 10"/>
                <a:gd name="T28" fmla="*/ 7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3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îşḷïḍê"/>
            <p:cNvSpPr/>
            <p:nvPr/>
          </p:nvSpPr>
          <p:spPr bwMode="auto">
            <a:xfrm>
              <a:off x="8372475" y="35083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4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1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2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4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îšľîdê"/>
            <p:cNvSpPr/>
            <p:nvPr/>
          </p:nvSpPr>
          <p:spPr bwMode="auto">
            <a:xfrm>
              <a:off x="8602663" y="3679825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6 w 8"/>
                <a:gd name="T3" fmla="*/ 3 h 8"/>
                <a:gd name="T4" fmla="*/ 2 w 8"/>
                <a:gd name="T5" fmla="*/ 0 h 8"/>
                <a:gd name="T6" fmla="*/ 5 w 8"/>
                <a:gd name="T7" fmla="*/ 4 h 8"/>
                <a:gd name="T8" fmla="*/ 0 w 8"/>
                <a:gd name="T9" fmla="*/ 5 h 8"/>
                <a:gd name="T10" fmla="*/ 2 w 8"/>
                <a:gd name="T11" fmla="*/ 5 h 8"/>
                <a:gd name="T12" fmla="*/ 5 w 8"/>
                <a:gd name="T13" fmla="*/ 5 h 8"/>
                <a:gd name="T14" fmla="*/ 5 w 8"/>
                <a:gd name="T15" fmla="*/ 8 h 8"/>
                <a:gd name="T16" fmla="*/ 7 w 8"/>
                <a:gd name="T17" fmla="*/ 3 h 8"/>
                <a:gd name="T18" fmla="*/ 8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6"/>
                    <a:pt x="6" y="5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ṩḻiḓé"/>
            <p:cNvSpPr/>
            <p:nvPr/>
          </p:nvSpPr>
          <p:spPr bwMode="auto">
            <a:xfrm>
              <a:off x="8283575" y="3405188"/>
              <a:ext cx="39688" cy="36513"/>
            </a:xfrm>
            <a:custGeom>
              <a:avLst/>
              <a:gdLst>
                <a:gd name="T0" fmla="*/ 6 w 11"/>
                <a:gd name="T1" fmla="*/ 4 h 10"/>
                <a:gd name="T2" fmla="*/ 4 w 11"/>
                <a:gd name="T3" fmla="*/ 7 h 10"/>
                <a:gd name="T4" fmla="*/ 4 w 11"/>
                <a:gd name="T5" fmla="*/ 10 h 10"/>
                <a:gd name="T6" fmla="*/ 6 w 11"/>
                <a:gd name="T7" fmla="*/ 6 h 10"/>
                <a:gd name="T8" fmla="*/ 10 w 11"/>
                <a:gd name="T9" fmla="*/ 9 h 10"/>
                <a:gd name="T10" fmla="*/ 7 w 11"/>
                <a:gd name="T11" fmla="*/ 5 h 10"/>
                <a:gd name="T12" fmla="*/ 7 w 11"/>
                <a:gd name="T13" fmla="*/ 5 h 10"/>
                <a:gd name="T14" fmla="*/ 6 w 11"/>
                <a:gd name="T15" fmla="*/ 4 h 10"/>
                <a:gd name="T16" fmla="*/ 5 w 11"/>
                <a:gd name="T17" fmla="*/ 4 h 10"/>
                <a:gd name="T18" fmla="*/ 4 w 11"/>
                <a:gd name="T19" fmla="*/ 4 h 10"/>
                <a:gd name="T20" fmla="*/ 4 w 11"/>
                <a:gd name="T21" fmla="*/ 4 h 10"/>
                <a:gd name="T22" fmla="*/ 0 w 11"/>
                <a:gd name="T23" fmla="*/ 6 h 10"/>
                <a:gd name="T24" fmla="*/ 1 w 11"/>
                <a:gd name="T25" fmla="*/ 6 h 10"/>
                <a:gd name="T26" fmla="*/ 4 w 11"/>
                <a:gd name="T27" fmla="*/ 6 h 10"/>
                <a:gd name="T28" fmla="*/ 5 w 11"/>
                <a:gd name="T29" fmla="*/ 4 h 10"/>
                <a:gd name="T30" fmla="*/ 10 w 11"/>
                <a:gd name="T31" fmla="*/ 4 h 10"/>
                <a:gd name="T32" fmla="*/ 7 w 11"/>
                <a:gd name="T33" fmla="*/ 4 h 10"/>
                <a:gd name="T34" fmla="*/ 8 w 11"/>
                <a:gd name="T35" fmla="*/ 5 h 10"/>
                <a:gd name="T36" fmla="*/ 11 w 11"/>
                <a:gd name="T37" fmla="*/ 4 h 10"/>
                <a:gd name="T38" fmla="*/ 10 w 11"/>
                <a:gd name="T39" fmla="*/ 4 h 10"/>
                <a:gd name="T40" fmla="*/ 1 w 11"/>
                <a:gd name="T41" fmla="*/ 1 h 10"/>
                <a:gd name="T42" fmla="*/ 3 w 11"/>
                <a:gd name="T43" fmla="*/ 3 h 10"/>
                <a:gd name="T44" fmla="*/ 4 w 11"/>
                <a:gd name="T45" fmla="*/ 3 h 10"/>
                <a:gd name="T46" fmla="*/ 1 w 11"/>
                <a:gd name="T47" fmla="*/ 1 h 10"/>
                <a:gd name="T48" fmla="*/ 7 w 11"/>
                <a:gd name="T49" fmla="*/ 0 h 10"/>
                <a:gd name="T50" fmla="*/ 7 w 11"/>
                <a:gd name="T51" fmla="*/ 1 h 10"/>
                <a:gd name="T52" fmla="*/ 6 w 11"/>
                <a:gd name="T53" fmla="*/ 2 h 10"/>
                <a:gd name="T54" fmla="*/ 7 w 11"/>
                <a:gd name="T55" fmla="*/ 2 h 10"/>
                <a:gd name="T56" fmla="*/ 7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6" y="4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moveTo>
                    <a:pt x="10" y="4"/>
                  </a:moveTo>
                  <a:cubicBezTo>
                    <a:pt x="9" y="4"/>
                    <a:pt x="8" y="4"/>
                    <a:pt x="7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moveTo>
                    <a:pt x="1" y="1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iṣḻïḓé"/>
            <p:cNvSpPr/>
            <p:nvPr/>
          </p:nvSpPr>
          <p:spPr bwMode="auto">
            <a:xfrm>
              <a:off x="8175625" y="3660775"/>
              <a:ext cx="36513" cy="33338"/>
            </a:xfrm>
            <a:custGeom>
              <a:avLst/>
              <a:gdLst>
                <a:gd name="T0" fmla="*/ 6 w 10"/>
                <a:gd name="T1" fmla="*/ 0 h 9"/>
                <a:gd name="T2" fmla="*/ 4 w 10"/>
                <a:gd name="T3" fmla="*/ 4 h 9"/>
                <a:gd name="T4" fmla="*/ 0 w 10"/>
                <a:gd name="T5" fmla="*/ 1 h 9"/>
                <a:gd name="T6" fmla="*/ 3 w 10"/>
                <a:gd name="T7" fmla="*/ 4 h 9"/>
                <a:gd name="T8" fmla="*/ 0 w 10"/>
                <a:gd name="T9" fmla="*/ 5 h 9"/>
                <a:gd name="T10" fmla="*/ 1 w 10"/>
                <a:gd name="T11" fmla="*/ 6 h 9"/>
                <a:gd name="T12" fmla="*/ 3 w 10"/>
                <a:gd name="T13" fmla="*/ 6 h 9"/>
                <a:gd name="T14" fmla="*/ 3 w 10"/>
                <a:gd name="T15" fmla="*/ 9 h 9"/>
                <a:gd name="T16" fmla="*/ 3 w 10"/>
                <a:gd name="T17" fmla="*/ 9 h 9"/>
                <a:gd name="T18" fmla="*/ 4 w 10"/>
                <a:gd name="T19" fmla="*/ 6 h 9"/>
                <a:gd name="T20" fmla="*/ 8 w 10"/>
                <a:gd name="T21" fmla="*/ 9 h 9"/>
                <a:gd name="T22" fmla="*/ 6 w 10"/>
                <a:gd name="T23" fmla="*/ 5 h 9"/>
                <a:gd name="T24" fmla="*/ 10 w 10"/>
                <a:gd name="T25" fmla="*/ 4 h 9"/>
                <a:gd name="T26" fmla="*/ 9 w 10"/>
                <a:gd name="T27" fmla="*/ 4 h 9"/>
                <a:gd name="T28" fmla="*/ 5 w 10"/>
                <a:gd name="T29" fmla="*/ 4 h 9"/>
                <a:gd name="T30" fmla="*/ 6 w 10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0"/>
                    <a:pt x="5" y="1"/>
                    <a:pt x="4" y="4"/>
                  </a:cubicBez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1" y="2"/>
                    <a:pt x="3" y="4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7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6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7" y="7"/>
                    <a:pt x="6" y="5"/>
                  </a:cubicBezTo>
                  <a:cubicBezTo>
                    <a:pt x="8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6" y="2"/>
                    <a:pt x="6" y="0"/>
                    <a:pt x="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î$ḷiḍê"/>
            <p:cNvSpPr/>
            <p:nvPr/>
          </p:nvSpPr>
          <p:spPr bwMode="auto">
            <a:xfrm>
              <a:off x="8228013" y="3338513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5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íṩḷíḓe"/>
            <p:cNvSpPr/>
            <p:nvPr/>
          </p:nvSpPr>
          <p:spPr bwMode="auto">
            <a:xfrm>
              <a:off x="8472488" y="3635375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4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s1iḍe"/>
            <p:cNvSpPr/>
            <p:nvPr/>
          </p:nvSpPr>
          <p:spPr bwMode="auto">
            <a:xfrm>
              <a:off x="8494713" y="33940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5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iṡľïde"/>
            <p:cNvSpPr/>
            <p:nvPr/>
          </p:nvSpPr>
          <p:spPr bwMode="auto">
            <a:xfrm>
              <a:off x="8561388" y="3344863"/>
              <a:ext cx="38100" cy="30163"/>
            </a:xfrm>
            <a:custGeom>
              <a:avLst/>
              <a:gdLst>
                <a:gd name="T0" fmla="*/ 1 w 10"/>
                <a:gd name="T1" fmla="*/ 0 h 8"/>
                <a:gd name="T2" fmla="*/ 4 w 10"/>
                <a:gd name="T3" fmla="*/ 3 h 8"/>
                <a:gd name="T4" fmla="*/ 0 w 10"/>
                <a:gd name="T5" fmla="*/ 5 h 8"/>
                <a:gd name="T6" fmla="*/ 1 w 10"/>
                <a:gd name="T7" fmla="*/ 5 h 8"/>
                <a:gd name="T8" fmla="*/ 5 w 10"/>
                <a:gd name="T9" fmla="*/ 5 h 8"/>
                <a:gd name="T10" fmla="*/ 4 w 10"/>
                <a:gd name="T11" fmla="*/ 8 h 8"/>
                <a:gd name="T12" fmla="*/ 6 w 10"/>
                <a:gd name="T13" fmla="*/ 5 h 8"/>
                <a:gd name="T14" fmla="*/ 10 w 10"/>
                <a:gd name="T15" fmla="*/ 8 h 8"/>
                <a:gd name="T16" fmla="*/ 7 w 10"/>
                <a:gd name="T17" fmla="*/ 4 h 8"/>
                <a:gd name="T18" fmla="*/ 8 w 10"/>
                <a:gd name="T19" fmla="*/ 4 h 8"/>
                <a:gd name="T20" fmla="*/ 5 w 10"/>
                <a:gd name="T21" fmla="*/ 2 h 8"/>
                <a:gd name="T22" fmla="*/ 5 w 10"/>
                <a:gd name="T23" fmla="*/ 3 h 8"/>
                <a:gd name="T24" fmla="*/ 1 w 10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8">
                  <a:moveTo>
                    <a:pt x="1" y="0"/>
                  </a:moveTo>
                  <a:cubicBezTo>
                    <a:pt x="1" y="0"/>
                    <a:pt x="2" y="1"/>
                    <a:pt x="4" y="3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6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ïŝḻíḑê"/>
            <p:cNvSpPr/>
            <p:nvPr/>
          </p:nvSpPr>
          <p:spPr bwMode="auto">
            <a:xfrm>
              <a:off x="8499475" y="3490913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2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5 h 10"/>
                <a:gd name="T20" fmla="*/ 10 w 10"/>
                <a:gd name="T21" fmla="*/ 1 h 10"/>
                <a:gd name="T22" fmla="*/ 6 w 10"/>
                <a:gd name="T23" fmla="*/ 4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ŝliḋè"/>
            <p:cNvSpPr/>
            <p:nvPr/>
          </p:nvSpPr>
          <p:spPr bwMode="auto">
            <a:xfrm>
              <a:off x="8636000" y="3505200"/>
              <a:ext cx="26988" cy="36513"/>
            </a:xfrm>
            <a:custGeom>
              <a:avLst/>
              <a:gdLst>
                <a:gd name="T0" fmla="*/ 5 w 7"/>
                <a:gd name="T1" fmla="*/ 0 h 10"/>
                <a:gd name="T2" fmla="*/ 4 w 7"/>
                <a:gd name="T3" fmla="*/ 3 h 10"/>
                <a:gd name="T4" fmla="*/ 1 w 7"/>
                <a:gd name="T5" fmla="*/ 2 h 10"/>
                <a:gd name="T6" fmla="*/ 4 w 7"/>
                <a:gd name="T7" fmla="*/ 5 h 10"/>
                <a:gd name="T8" fmla="*/ 0 w 7"/>
                <a:gd name="T9" fmla="*/ 9 h 10"/>
                <a:gd name="T10" fmla="*/ 4 w 7"/>
                <a:gd name="T11" fmla="*/ 6 h 10"/>
                <a:gd name="T12" fmla="*/ 5 w 7"/>
                <a:gd name="T13" fmla="*/ 10 h 10"/>
                <a:gd name="T14" fmla="*/ 6 w 7"/>
                <a:gd name="T15" fmla="*/ 7 h 10"/>
                <a:gd name="T16" fmla="*/ 7 w 7"/>
                <a:gd name="T17" fmla="*/ 8 h 10"/>
                <a:gd name="T18" fmla="*/ 7 w 7"/>
                <a:gd name="T19" fmla="*/ 6 h 10"/>
                <a:gd name="T20" fmla="*/ 6 w 7"/>
                <a:gd name="T21" fmla="*/ 5 h 10"/>
                <a:gd name="T22" fmla="*/ 7 w 7"/>
                <a:gd name="T23" fmla="*/ 4 h 10"/>
                <a:gd name="T24" fmla="*/ 7 w 7"/>
                <a:gd name="T25" fmla="*/ 3 h 10"/>
                <a:gd name="T26" fmla="*/ 6 w 7"/>
                <a:gd name="T27" fmla="*/ 4 h 10"/>
                <a:gd name="T28" fmla="*/ 5 w 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iṥľíḍé"/>
            <p:cNvSpPr/>
            <p:nvPr/>
          </p:nvSpPr>
          <p:spPr bwMode="auto">
            <a:xfrm>
              <a:off x="8380413" y="3679825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1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4 h 10"/>
                <a:gd name="T20" fmla="*/ 10 w 10"/>
                <a:gd name="T21" fmla="*/ 1 h 10"/>
                <a:gd name="T22" fmla="*/ 6 w 10"/>
                <a:gd name="T23" fmla="*/ 3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7"/>
                    <a:pt x="9" y="8"/>
                    <a:pt x="9" y="8"/>
                  </a:cubicBezTo>
                  <a:cubicBezTo>
                    <a:pt x="9" y="8"/>
                    <a:pt x="8" y="6"/>
                    <a:pt x="6" y="4"/>
                  </a:cubicBezTo>
                  <a:cubicBezTo>
                    <a:pt x="8" y="2"/>
                    <a:pt x="10" y="1"/>
                    <a:pt x="10" y="1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iṡḷîḋé"/>
            <p:cNvSpPr/>
            <p:nvPr/>
          </p:nvSpPr>
          <p:spPr bwMode="auto">
            <a:xfrm>
              <a:off x="8264525" y="3560763"/>
              <a:ext cx="33338" cy="36513"/>
            </a:xfrm>
            <a:custGeom>
              <a:avLst/>
              <a:gdLst>
                <a:gd name="T0" fmla="*/ 5 w 9"/>
                <a:gd name="T1" fmla="*/ 0 h 10"/>
                <a:gd name="T2" fmla="*/ 4 w 9"/>
                <a:gd name="T3" fmla="*/ 3 h 10"/>
                <a:gd name="T4" fmla="*/ 1 w 9"/>
                <a:gd name="T5" fmla="*/ 1 h 10"/>
                <a:gd name="T6" fmla="*/ 4 w 9"/>
                <a:gd name="T7" fmla="*/ 5 h 10"/>
                <a:gd name="T8" fmla="*/ 0 w 9"/>
                <a:gd name="T9" fmla="*/ 9 h 10"/>
                <a:gd name="T10" fmla="*/ 4 w 9"/>
                <a:gd name="T11" fmla="*/ 6 h 10"/>
                <a:gd name="T12" fmla="*/ 5 w 9"/>
                <a:gd name="T13" fmla="*/ 10 h 10"/>
                <a:gd name="T14" fmla="*/ 5 w 9"/>
                <a:gd name="T15" fmla="*/ 6 h 10"/>
                <a:gd name="T16" fmla="*/ 8 w 9"/>
                <a:gd name="T17" fmla="*/ 8 h 10"/>
                <a:gd name="T18" fmla="*/ 6 w 9"/>
                <a:gd name="T19" fmla="*/ 5 h 10"/>
                <a:gd name="T20" fmla="*/ 9 w 9"/>
                <a:gd name="T21" fmla="*/ 1 h 10"/>
                <a:gd name="T22" fmla="*/ 5 w 9"/>
                <a:gd name="T23" fmla="*/ 4 h 10"/>
                <a:gd name="T24" fmla="*/ 5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6" y="5"/>
                  </a:cubicBez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íSlïḓè"/>
            <p:cNvSpPr/>
            <p:nvPr/>
          </p:nvSpPr>
          <p:spPr bwMode="auto">
            <a:xfrm>
              <a:off x="8148638" y="3479800"/>
              <a:ext cx="33338" cy="36513"/>
            </a:xfrm>
            <a:custGeom>
              <a:avLst/>
              <a:gdLst>
                <a:gd name="T0" fmla="*/ 4 w 9"/>
                <a:gd name="T1" fmla="*/ 0 h 10"/>
                <a:gd name="T2" fmla="*/ 4 w 9"/>
                <a:gd name="T3" fmla="*/ 3 h 10"/>
                <a:gd name="T4" fmla="*/ 1 w 9"/>
                <a:gd name="T5" fmla="*/ 2 h 10"/>
                <a:gd name="T6" fmla="*/ 1 w 9"/>
                <a:gd name="T7" fmla="*/ 2 h 10"/>
                <a:gd name="T8" fmla="*/ 3 w 9"/>
                <a:gd name="T9" fmla="*/ 5 h 10"/>
                <a:gd name="T10" fmla="*/ 0 w 9"/>
                <a:gd name="T11" fmla="*/ 8 h 10"/>
                <a:gd name="T12" fmla="*/ 0 w 9"/>
                <a:gd name="T13" fmla="*/ 8 h 10"/>
                <a:gd name="T14" fmla="*/ 4 w 9"/>
                <a:gd name="T15" fmla="*/ 6 h 10"/>
                <a:gd name="T16" fmla="*/ 4 w 9"/>
                <a:gd name="T17" fmla="*/ 10 h 10"/>
                <a:gd name="T18" fmla="*/ 5 w 9"/>
                <a:gd name="T19" fmla="*/ 6 h 10"/>
                <a:gd name="T20" fmla="*/ 8 w 9"/>
                <a:gd name="T21" fmla="*/ 8 h 10"/>
                <a:gd name="T22" fmla="*/ 5 w 9"/>
                <a:gd name="T23" fmla="*/ 4 h 10"/>
                <a:gd name="T24" fmla="*/ 9 w 9"/>
                <a:gd name="T25" fmla="*/ 1 h 10"/>
                <a:gd name="T26" fmla="*/ 5 w 9"/>
                <a:gd name="T27" fmla="*/ 3 h 10"/>
                <a:gd name="T28" fmla="*/ 4 w 9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4" y="0"/>
                    <a:pt x="4" y="1"/>
                    <a:pt x="4" y="3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7"/>
                    <a:pt x="8" y="8"/>
                    <a:pt x="8" y="8"/>
                  </a:cubicBezTo>
                  <a:cubicBezTo>
                    <a:pt x="8" y="8"/>
                    <a:pt x="7" y="6"/>
                    <a:pt x="5" y="4"/>
                  </a:cubicBezTo>
                  <a:cubicBezTo>
                    <a:pt x="7" y="2"/>
                    <a:pt x="9" y="1"/>
                    <a:pt x="9" y="1"/>
                  </a:cubicBezTo>
                  <a:cubicBezTo>
                    <a:pt x="9" y="1"/>
                    <a:pt x="7" y="2"/>
                    <a:pt x="5" y="3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íṧ1îḋé"/>
            <p:cNvSpPr/>
            <p:nvPr/>
          </p:nvSpPr>
          <p:spPr bwMode="auto">
            <a:xfrm>
              <a:off x="8283575" y="3200400"/>
              <a:ext cx="277813" cy="100013"/>
            </a:xfrm>
            <a:custGeom>
              <a:avLst/>
              <a:gdLst>
                <a:gd name="T0" fmla="*/ 55 w 75"/>
                <a:gd name="T1" fmla="*/ 27 h 27"/>
                <a:gd name="T2" fmla="*/ 32 w 75"/>
                <a:gd name="T3" fmla="*/ 24 h 27"/>
                <a:gd name="T4" fmla="*/ 12 w 75"/>
                <a:gd name="T5" fmla="*/ 26 h 27"/>
                <a:gd name="T6" fmla="*/ 1 w 75"/>
                <a:gd name="T7" fmla="*/ 21 h 27"/>
                <a:gd name="T8" fmla="*/ 1 w 75"/>
                <a:gd name="T9" fmla="*/ 19 h 27"/>
                <a:gd name="T10" fmla="*/ 23 w 75"/>
                <a:gd name="T11" fmla="*/ 18 h 27"/>
                <a:gd name="T12" fmla="*/ 16 w 75"/>
                <a:gd name="T13" fmla="*/ 4 h 27"/>
                <a:gd name="T14" fmla="*/ 32 w 75"/>
                <a:gd name="T15" fmla="*/ 15 h 27"/>
                <a:gd name="T16" fmla="*/ 36 w 75"/>
                <a:gd name="T17" fmla="*/ 1 h 27"/>
                <a:gd name="T18" fmla="*/ 41 w 75"/>
                <a:gd name="T19" fmla="*/ 15 h 27"/>
                <a:gd name="T20" fmla="*/ 57 w 75"/>
                <a:gd name="T21" fmla="*/ 7 h 27"/>
                <a:gd name="T22" fmla="*/ 50 w 75"/>
                <a:gd name="T23" fmla="*/ 18 h 27"/>
                <a:gd name="T24" fmla="*/ 73 w 75"/>
                <a:gd name="T25" fmla="*/ 20 h 27"/>
                <a:gd name="T26" fmla="*/ 73 w 75"/>
                <a:gd name="T27" fmla="*/ 20 h 27"/>
                <a:gd name="T28" fmla="*/ 55 w 75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7">
                  <a:moveTo>
                    <a:pt x="55" y="27"/>
                  </a:moveTo>
                  <a:cubicBezTo>
                    <a:pt x="48" y="25"/>
                    <a:pt x="40" y="24"/>
                    <a:pt x="32" y="24"/>
                  </a:cubicBezTo>
                  <a:cubicBezTo>
                    <a:pt x="25" y="24"/>
                    <a:pt x="18" y="24"/>
                    <a:pt x="12" y="26"/>
                  </a:cubicBezTo>
                  <a:cubicBezTo>
                    <a:pt x="7" y="25"/>
                    <a:pt x="3" y="24"/>
                    <a:pt x="1" y="21"/>
                  </a:cubicBezTo>
                  <a:cubicBezTo>
                    <a:pt x="1" y="21"/>
                    <a:pt x="1" y="20"/>
                    <a:pt x="1" y="19"/>
                  </a:cubicBezTo>
                  <a:cubicBezTo>
                    <a:pt x="0" y="11"/>
                    <a:pt x="23" y="18"/>
                    <a:pt x="23" y="18"/>
                  </a:cubicBezTo>
                  <a:cubicBezTo>
                    <a:pt x="23" y="18"/>
                    <a:pt x="11" y="7"/>
                    <a:pt x="16" y="4"/>
                  </a:cubicBezTo>
                  <a:cubicBezTo>
                    <a:pt x="21" y="0"/>
                    <a:pt x="32" y="14"/>
                    <a:pt x="32" y="15"/>
                  </a:cubicBezTo>
                  <a:cubicBezTo>
                    <a:pt x="32" y="14"/>
                    <a:pt x="29" y="2"/>
                    <a:pt x="36" y="1"/>
                  </a:cubicBezTo>
                  <a:cubicBezTo>
                    <a:pt x="44" y="0"/>
                    <a:pt x="41" y="15"/>
                    <a:pt x="41" y="15"/>
                  </a:cubicBezTo>
                  <a:cubicBezTo>
                    <a:pt x="41" y="15"/>
                    <a:pt x="49" y="4"/>
                    <a:pt x="57" y="7"/>
                  </a:cubicBezTo>
                  <a:cubicBezTo>
                    <a:pt x="64" y="9"/>
                    <a:pt x="51" y="17"/>
                    <a:pt x="50" y="18"/>
                  </a:cubicBezTo>
                  <a:cubicBezTo>
                    <a:pt x="52" y="18"/>
                    <a:pt x="71" y="14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25"/>
                    <a:pt x="64" y="26"/>
                    <a:pt x="55" y="27"/>
                  </a:cubicBezTo>
                </a:path>
              </a:pathLst>
            </a:custGeom>
            <a:solidFill>
              <a:srgbClr val="FC7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šḻïḍe"/>
            <p:cNvSpPr/>
            <p:nvPr/>
          </p:nvSpPr>
          <p:spPr bwMode="auto">
            <a:xfrm>
              <a:off x="8386763" y="336073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7 w 12"/>
                <a:gd name="T7" fmla="*/ 0 h 9"/>
                <a:gd name="T8" fmla="*/ 5 w 12"/>
                <a:gd name="T9" fmla="*/ 3 h 9"/>
                <a:gd name="T10" fmla="*/ 1 w 12"/>
                <a:gd name="T11" fmla="*/ 0 h 9"/>
                <a:gd name="T12" fmla="*/ 4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4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3" y="2"/>
                    <a:pt x="4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ŝḻïďê"/>
            <p:cNvSpPr/>
            <p:nvPr/>
          </p:nvSpPr>
          <p:spPr bwMode="auto">
            <a:xfrm>
              <a:off x="8372475" y="3502025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4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3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ḻïďé"/>
            <p:cNvSpPr/>
            <p:nvPr/>
          </p:nvSpPr>
          <p:spPr bwMode="auto">
            <a:xfrm>
              <a:off x="8602663" y="367188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4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1 h 9"/>
                <a:gd name="T12" fmla="*/ 5 w 12"/>
                <a:gd name="T13" fmla="*/ 4 h 9"/>
                <a:gd name="T14" fmla="*/ 0 w 12"/>
                <a:gd name="T15" fmla="*/ 6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6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2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ísľiďé"/>
            <p:cNvSpPr/>
            <p:nvPr/>
          </p:nvSpPr>
          <p:spPr bwMode="auto">
            <a:xfrm>
              <a:off x="8283575" y="3397250"/>
              <a:ext cx="39688" cy="36513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sḻïḓè"/>
            <p:cNvSpPr/>
            <p:nvPr/>
          </p:nvSpPr>
          <p:spPr bwMode="auto">
            <a:xfrm>
              <a:off x="8167688" y="3654425"/>
              <a:ext cx="44450" cy="36513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iṩlîḍé"/>
            <p:cNvSpPr/>
            <p:nvPr/>
          </p:nvSpPr>
          <p:spPr bwMode="auto">
            <a:xfrm>
              <a:off x="8228013" y="3333750"/>
              <a:ext cx="44450" cy="33338"/>
            </a:xfrm>
            <a:custGeom>
              <a:avLst/>
              <a:gdLst>
                <a:gd name="T0" fmla="*/ 8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0 h 9"/>
                <a:gd name="T12" fmla="*/ 5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8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8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7"/>
                    <a:pt x="6" y="5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î$1îḓè"/>
            <p:cNvSpPr/>
            <p:nvPr/>
          </p:nvSpPr>
          <p:spPr bwMode="auto">
            <a:xfrm>
              <a:off x="8472488" y="3627438"/>
              <a:ext cx="44450" cy="38100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îŝ1iḋe"/>
            <p:cNvSpPr/>
            <p:nvPr/>
          </p:nvSpPr>
          <p:spPr bwMode="auto">
            <a:xfrm>
              <a:off x="8494713" y="3386138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íṩḻíḋe"/>
            <p:cNvSpPr/>
            <p:nvPr/>
          </p:nvSpPr>
          <p:spPr bwMode="auto">
            <a:xfrm>
              <a:off x="8561388" y="3333750"/>
              <a:ext cx="41275" cy="38100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išḻíḋè"/>
            <p:cNvSpPr/>
            <p:nvPr/>
          </p:nvSpPr>
          <p:spPr bwMode="auto">
            <a:xfrm>
              <a:off x="8499475" y="3482975"/>
              <a:ext cx="36513" cy="36513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iSḻîḑè"/>
            <p:cNvSpPr/>
            <p:nvPr/>
          </p:nvSpPr>
          <p:spPr bwMode="auto">
            <a:xfrm>
              <a:off x="8636000" y="3497263"/>
              <a:ext cx="38100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4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9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9"/>
                    <a:pt x="9" y="9"/>
                  </a:cubicBezTo>
                  <a:cubicBezTo>
                    <a:pt x="9" y="9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şlíḋé"/>
            <p:cNvSpPr/>
            <p:nvPr/>
          </p:nvSpPr>
          <p:spPr bwMode="auto">
            <a:xfrm>
              <a:off x="8380413" y="3671888"/>
              <a:ext cx="36513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1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6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ṣľiḑè"/>
            <p:cNvSpPr/>
            <p:nvPr/>
          </p:nvSpPr>
          <p:spPr bwMode="auto">
            <a:xfrm>
              <a:off x="8264525" y="3552825"/>
              <a:ext cx="33338" cy="38100"/>
            </a:xfrm>
            <a:custGeom>
              <a:avLst/>
              <a:gdLst>
                <a:gd name="T0" fmla="*/ 6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5 w 9"/>
                <a:gd name="T7" fmla="*/ 0 h 10"/>
                <a:gd name="T8" fmla="*/ 4 w 9"/>
                <a:gd name="T9" fmla="*/ 3 h 10"/>
                <a:gd name="T10" fmla="*/ 1 w 9"/>
                <a:gd name="T11" fmla="*/ 2 h 10"/>
                <a:gd name="T12" fmla="*/ 4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5 w 9"/>
                <a:gd name="T19" fmla="*/ 10 h 10"/>
                <a:gd name="T20" fmla="*/ 5 w 9"/>
                <a:gd name="T21" fmla="*/ 7 h 10"/>
                <a:gd name="T22" fmla="*/ 8 w 9"/>
                <a:gd name="T23" fmla="*/ 8 h 10"/>
                <a:gd name="T24" fmla="*/ 6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6" y="5"/>
                  </a:move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5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íṡḻïḍè"/>
            <p:cNvSpPr/>
            <p:nvPr/>
          </p:nvSpPr>
          <p:spPr bwMode="auto">
            <a:xfrm>
              <a:off x="8148638" y="3471863"/>
              <a:ext cx="33338" cy="36513"/>
            </a:xfrm>
            <a:custGeom>
              <a:avLst/>
              <a:gdLst>
                <a:gd name="T0" fmla="*/ 5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4 w 9"/>
                <a:gd name="T7" fmla="*/ 0 h 10"/>
                <a:gd name="T8" fmla="*/ 4 w 9"/>
                <a:gd name="T9" fmla="*/ 3 h 10"/>
                <a:gd name="T10" fmla="*/ 1 w 9"/>
                <a:gd name="T11" fmla="*/ 1 h 10"/>
                <a:gd name="T12" fmla="*/ 3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4 w 9"/>
                <a:gd name="T19" fmla="*/ 10 h 10"/>
                <a:gd name="T20" fmla="*/ 5 w 9"/>
                <a:gd name="T21" fmla="*/ 6 h 10"/>
                <a:gd name="T22" fmla="*/ 8 w 9"/>
                <a:gd name="T23" fmla="*/ 8 h 10"/>
                <a:gd name="T24" fmla="*/ 5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5"/>
                  </a:moveTo>
                  <a:cubicBezTo>
                    <a:pt x="7" y="3"/>
                    <a:pt x="9" y="1"/>
                    <a:pt x="9" y="1"/>
                  </a:cubicBezTo>
                  <a:cubicBezTo>
                    <a:pt x="9" y="1"/>
                    <a:pt x="7" y="2"/>
                    <a:pt x="5" y="4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3" y="5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0" y="9"/>
                    <a:pt x="1" y="8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5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íŝ1iḍé"/>
            <p:cNvSpPr/>
            <p:nvPr/>
          </p:nvSpPr>
          <p:spPr bwMode="auto">
            <a:xfrm>
              <a:off x="8331200" y="3308350"/>
              <a:ext cx="60325" cy="407988"/>
            </a:xfrm>
            <a:custGeom>
              <a:avLst/>
              <a:gdLst>
                <a:gd name="T0" fmla="*/ 15 w 16"/>
                <a:gd name="T1" fmla="*/ 0 h 110"/>
                <a:gd name="T2" fmla="*/ 13 w 16"/>
                <a:gd name="T3" fmla="*/ 4 h 110"/>
                <a:gd name="T4" fmla="*/ 8 w 16"/>
                <a:gd name="T5" fmla="*/ 18 h 110"/>
                <a:gd name="T6" fmla="*/ 6 w 16"/>
                <a:gd name="T7" fmla="*/ 29 h 110"/>
                <a:gd name="T8" fmla="*/ 1 w 16"/>
                <a:gd name="T9" fmla="*/ 54 h 110"/>
                <a:gd name="T10" fmla="*/ 1 w 16"/>
                <a:gd name="T11" fmla="*/ 83 h 110"/>
                <a:gd name="T12" fmla="*/ 3 w 16"/>
                <a:gd name="T13" fmla="*/ 95 h 110"/>
                <a:gd name="T14" fmla="*/ 2 w 16"/>
                <a:gd name="T15" fmla="*/ 97 h 110"/>
                <a:gd name="T16" fmla="*/ 4 w 16"/>
                <a:gd name="T17" fmla="*/ 104 h 110"/>
                <a:gd name="T18" fmla="*/ 6 w 16"/>
                <a:gd name="T19" fmla="*/ 109 h 110"/>
                <a:gd name="T20" fmla="*/ 7 w 16"/>
                <a:gd name="T21" fmla="*/ 110 h 110"/>
                <a:gd name="T22" fmla="*/ 8 w 16"/>
                <a:gd name="T23" fmla="*/ 110 h 110"/>
                <a:gd name="T24" fmla="*/ 6 w 16"/>
                <a:gd name="T25" fmla="*/ 103 h 110"/>
                <a:gd name="T26" fmla="*/ 4 w 16"/>
                <a:gd name="T27" fmla="*/ 96 h 110"/>
                <a:gd name="T28" fmla="*/ 3 w 16"/>
                <a:gd name="T29" fmla="*/ 89 h 110"/>
                <a:gd name="T30" fmla="*/ 3 w 16"/>
                <a:gd name="T31" fmla="*/ 82 h 110"/>
                <a:gd name="T32" fmla="*/ 4 w 16"/>
                <a:gd name="T33" fmla="*/ 55 h 110"/>
                <a:gd name="T34" fmla="*/ 8 w 16"/>
                <a:gd name="T35" fmla="*/ 27 h 110"/>
                <a:gd name="T36" fmla="*/ 11 w 16"/>
                <a:gd name="T37" fmla="*/ 17 h 110"/>
                <a:gd name="T38" fmla="*/ 16 w 16"/>
                <a:gd name="T39" fmla="*/ 0 h 110"/>
                <a:gd name="T40" fmla="*/ 15 w 16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110">
                  <a:moveTo>
                    <a:pt x="15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37"/>
                    <a:pt x="2" y="46"/>
                    <a:pt x="1" y="54"/>
                  </a:cubicBezTo>
                  <a:cubicBezTo>
                    <a:pt x="0" y="64"/>
                    <a:pt x="0" y="73"/>
                    <a:pt x="1" y="83"/>
                  </a:cubicBezTo>
                  <a:cubicBezTo>
                    <a:pt x="1" y="87"/>
                    <a:pt x="2" y="91"/>
                    <a:pt x="3" y="95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08"/>
                    <a:pt x="6" y="105"/>
                    <a:pt x="6" y="103"/>
                  </a:cubicBezTo>
                  <a:cubicBezTo>
                    <a:pt x="5" y="101"/>
                    <a:pt x="5" y="99"/>
                    <a:pt x="4" y="96"/>
                  </a:cubicBezTo>
                  <a:cubicBezTo>
                    <a:pt x="4" y="94"/>
                    <a:pt x="4" y="92"/>
                    <a:pt x="3" y="89"/>
                  </a:cubicBezTo>
                  <a:cubicBezTo>
                    <a:pt x="3" y="87"/>
                    <a:pt x="3" y="85"/>
                    <a:pt x="3" y="82"/>
                  </a:cubicBezTo>
                  <a:cubicBezTo>
                    <a:pt x="2" y="73"/>
                    <a:pt x="3" y="64"/>
                    <a:pt x="4" y="55"/>
                  </a:cubicBezTo>
                  <a:cubicBezTo>
                    <a:pt x="5" y="45"/>
                    <a:pt x="6" y="36"/>
                    <a:pt x="8" y="27"/>
                  </a:cubicBezTo>
                  <a:cubicBezTo>
                    <a:pt x="9" y="24"/>
                    <a:pt x="10" y="20"/>
                    <a:pt x="11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sḻîḑé"/>
            <p:cNvSpPr/>
            <p:nvPr/>
          </p:nvSpPr>
          <p:spPr bwMode="auto">
            <a:xfrm>
              <a:off x="8386763" y="3305175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îs1îḑè"/>
            <p:cNvSpPr/>
            <p:nvPr/>
          </p:nvSpPr>
          <p:spPr bwMode="auto">
            <a:xfrm>
              <a:off x="8442325" y="3327400"/>
              <a:ext cx="12700" cy="388938"/>
            </a:xfrm>
            <a:custGeom>
              <a:avLst/>
              <a:gdLst>
                <a:gd name="T0" fmla="*/ 1 w 3"/>
                <a:gd name="T1" fmla="*/ 0 h 105"/>
                <a:gd name="T2" fmla="*/ 1 w 3"/>
                <a:gd name="T3" fmla="*/ 19 h 105"/>
                <a:gd name="T4" fmla="*/ 1 w 3"/>
                <a:gd name="T5" fmla="*/ 19 h 105"/>
                <a:gd name="T6" fmla="*/ 0 w 3"/>
                <a:gd name="T7" fmla="*/ 52 h 105"/>
                <a:gd name="T8" fmla="*/ 0 w 3"/>
                <a:gd name="T9" fmla="*/ 79 h 105"/>
                <a:gd name="T10" fmla="*/ 1 w 3"/>
                <a:gd name="T11" fmla="*/ 87 h 105"/>
                <a:gd name="T12" fmla="*/ 0 w 3"/>
                <a:gd name="T13" fmla="*/ 87 h 105"/>
                <a:gd name="T14" fmla="*/ 1 w 3"/>
                <a:gd name="T15" fmla="*/ 104 h 105"/>
                <a:gd name="T16" fmla="*/ 2 w 3"/>
                <a:gd name="T17" fmla="*/ 105 h 105"/>
                <a:gd name="T18" fmla="*/ 2 w 3"/>
                <a:gd name="T19" fmla="*/ 105 h 105"/>
                <a:gd name="T20" fmla="*/ 2 w 3"/>
                <a:gd name="T21" fmla="*/ 98 h 105"/>
                <a:gd name="T22" fmla="*/ 2 w 3"/>
                <a:gd name="T23" fmla="*/ 92 h 105"/>
                <a:gd name="T24" fmla="*/ 2 w 3"/>
                <a:gd name="T25" fmla="*/ 79 h 105"/>
                <a:gd name="T26" fmla="*/ 3 w 3"/>
                <a:gd name="T27" fmla="*/ 52 h 105"/>
                <a:gd name="T28" fmla="*/ 3 w 3"/>
                <a:gd name="T29" fmla="*/ 26 h 105"/>
                <a:gd name="T30" fmla="*/ 3 w 3"/>
                <a:gd name="T31" fmla="*/ 12 h 105"/>
                <a:gd name="T32" fmla="*/ 3 w 3"/>
                <a:gd name="T33" fmla="*/ 1 h 105"/>
                <a:gd name="T34" fmla="*/ 1 w 3"/>
                <a:gd name="T3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105">
                  <a:moveTo>
                    <a:pt x="1" y="0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30"/>
                    <a:pt x="0" y="41"/>
                    <a:pt x="0" y="52"/>
                  </a:cubicBezTo>
                  <a:cubicBezTo>
                    <a:pt x="0" y="61"/>
                    <a:pt x="0" y="70"/>
                    <a:pt x="0" y="79"/>
                  </a:cubicBezTo>
                  <a:cubicBezTo>
                    <a:pt x="0" y="82"/>
                    <a:pt x="1" y="85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3"/>
                    <a:pt x="2" y="101"/>
                    <a:pt x="2" y="98"/>
                  </a:cubicBezTo>
                  <a:cubicBezTo>
                    <a:pt x="2" y="96"/>
                    <a:pt x="2" y="94"/>
                    <a:pt x="2" y="92"/>
                  </a:cubicBezTo>
                  <a:cubicBezTo>
                    <a:pt x="2" y="87"/>
                    <a:pt x="2" y="83"/>
                    <a:pt x="2" y="79"/>
                  </a:cubicBezTo>
                  <a:cubicBezTo>
                    <a:pt x="2" y="70"/>
                    <a:pt x="2" y="61"/>
                    <a:pt x="3" y="52"/>
                  </a:cubicBezTo>
                  <a:cubicBezTo>
                    <a:pt x="3" y="43"/>
                    <a:pt x="3" y="35"/>
                    <a:pt x="3" y="2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$liďé"/>
            <p:cNvSpPr/>
            <p:nvPr/>
          </p:nvSpPr>
          <p:spPr bwMode="auto">
            <a:xfrm>
              <a:off x="8447088" y="33194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ï$lîdê"/>
            <p:cNvSpPr/>
            <p:nvPr/>
          </p:nvSpPr>
          <p:spPr bwMode="auto">
            <a:xfrm>
              <a:off x="8558213" y="3455988"/>
              <a:ext cx="33338" cy="254000"/>
            </a:xfrm>
            <a:custGeom>
              <a:avLst/>
              <a:gdLst>
                <a:gd name="T0" fmla="*/ 4 w 9"/>
                <a:gd name="T1" fmla="*/ 0 h 68"/>
                <a:gd name="T2" fmla="*/ 6 w 9"/>
                <a:gd name="T3" fmla="*/ 17 h 68"/>
                <a:gd name="T4" fmla="*/ 5 w 9"/>
                <a:gd name="T5" fmla="*/ 49 h 68"/>
                <a:gd name="T6" fmla="*/ 4 w 9"/>
                <a:gd name="T7" fmla="*/ 53 h 68"/>
                <a:gd name="T8" fmla="*/ 1 w 9"/>
                <a:gd name="T9" fmla="*/ 64 h 68"/>
                <a:gd name="T10" fmla="*/ 0 w 9"/>
                <a:gd name="T11" fmla="*/ 68 h 68"/>
                <a:gd name="T12" fmla="*/ 2 w 9"/>
                <a:gd name="T13" fmla="*/ 63 h 68"/>
                <a:gd name="T14" fmla="*/ 6 w 9"/>
                <a:gd name="T15" fmla="*/ 51 h 68"/>
                <a:gd name="T16" fmla="*/ 7 w 9"/>
                <a:gd name="T17" fmla="*/ 44 h 68"/>
                <a:gd name="T18" fmla="*/ 8 w 9"/>
                <a:gd name="T19" fmla="*/ 38 h 68"/>
                <a:gd name="T20" fmla="*/ 9 w 9"/>
                <a:gd name="T21" fmla="*/ 20 h 68"/>
                <a:gd name="T22" fmla="*/ 5 w 9"/>
                <a:gd name="T23" fmla="*/ 2 h 68"/>
                <a:gd name="T24" fmla="*/ 4 w 9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8">
                  <a:moveTo>
                    <a:pt x="4" y="0"/>
                  </a:moveTo>
                  <a:cubicBezTo>
                    <a:pt x="5" y="6"/>
                    <a:pt x="6" y="11"/>
                    <a:pt x="6" y="17"/>
                  </a:cubicBezTo>
                  <a:cubicBezTo>
                    <a:pt x="7" y="28"/>
                    <a:pt x="7" y="38"/>
                    <a:pt x="5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1" y="65"/>
                    <a:pt x="2" y="63"/>
                  </a:cubicBezTo>
                  <a:cubicBezTo>
                    <a:pt x="4" y="59"/>
                    <a:pt x="5" y="55"/>
                    <a:pt x="6" y="5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2"/>
                    <a:pt x="9" y="26"/>
                    <a:pt x="9" y="20"/>
                  </a:cubicBezTo>
                  <a:cubicBezTo>
                    <a:pt x="8" y="14"/>
                    <a:pt x="7" y="7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í$ḷîdê"/>
            <p:cNvSpPr/>
            <p:nvPr/>
          </p:nvSpPr>
          <p:spPr bwMode="auto">
            <a:xfrm>
              <a:off x="8502650" y="3319463"/>
              <a:ext cx="88900" cy="412750"/>
            </a:xfrm>
            <a:custGeom>
              <a:avLst/>
              <a:gdLst>
                <a:gd name="T0" fmla="*/ 0 w 24"/>
                <a:gd name="T1" fmla="*/ 0 h 111"/>
                <a:gd name="T2" fmla="*/ 3 w 24"/>
                <a:gd name="T3" fmla="*/ 4 h 111"/>
                <a:gd name="T4" fmla="*/ 4 w 24"/>
                <a:gd name="T5" fmla="*/ 5 h 111"/>
                <a:gd name="T6" fmla="*/ 16 w 24"/>
                <a:gd name="T7" fmla="*/ 26 h 111"/>
                <a:gd name="T8" fmla="*/ 19 w 24"/>
                <a:gd name="T9" fmla="*/ 37 h 111"/>
                <a:gd name="T10" fmla="*/ 20 w 24"/>
                <a:gd name="T11" fmla="*/ 39 h 111"/>
                <a:gd name="T12" fmla="*/ 24 w 24"/>
                <a:gd name="T13" fmla="*/ 57 h 111"/>
                <a:gd name="T14" fmla="*/ 23 w 24"/>
                <a:gd name="T15" fmla="*/ 75 h 111"/>
                <a:gd name="T16" fmla="*/ 22 w 24"/>
                <a:gd name="T17" fmla="*/ 81 h 111"/>
                <a:gd name="T18" fmla="*/ 21 w 24"/>
                <a:gd name="T19" fmla="*/ 88 h 111"/>
                <a:gd name="T20" fmla="*/ 17 w 24"/>
                <a:gd name="T21" fmla="*/ 100 h 111"/>
                <a:gd name="T22" fmla="*/ 15 w 24"/>
                <a:gd name="T23" fmla="*/ 105 h 111"/>
                <a:gd name="T24" fmla="*/ 13 w 24"/>
                <a:gd name="T25" fmla="*/ 110 h 111"/>
                <a:gd name="T26" fmla="*/ 15 w 24"/>
                <a:gd name="T27" fmla="*/ 111 h 111"/>
                <a:gd name="T28" fmla="*/ 15 w 24"/>
                <a:gd name="T29" fmla="*/ 111 h 111"/>
                <a:gd name="T30" fmla="*/ 19 w 24"/>
                <a:gd name="T31" fmla="*/ 97 h 111"/>
                <a:gd name="T32" fmla="*/ 22 w 24"/>
                <a:gd name="T33" fmla="*/ 83 h 111"/>
                <a:gd name="T34" fmla="*/ 24 w 24"/>
                <a:gd name="T35" fmla="*/ 54 h 111"/>
                <a:gd name="T36" fmla="*/ 17 w 24"/>
                <a:gd name="T37" fmla="*/ 25 h 111"/>
                <a:gd name="T38" fmla="*/ 14 w 24"/>
                <a:gd name="T39" fmla="*/ 19 h 111"/>
                <a:gd name="T40" fmla="*/ 11 w 24"/>
                <a:gd name="T41" fmla="*/ 12 h 111"/>
                <a:gd name="T42" fmla="*/ 6 w 24"/>
                <a:gd name="T43" fmla="*/ 6 h 111"/>
                <a:gd name="T44" fmla="*/ 5 w 24"/>
                <a:gd name="T45" fmla="*/ 5 h 111"/>
                <a:gd name="T46" fmla="*/ 5 w 24"/>
                <a:gd name="T47" fmla="*/ 5 h 111"/>
                <a:gd name="T48" fmla="*/ 5 w 24"/>
                <a:gd name="T49" fmla="*/ 5 h 111"/>
                <a:gd name="T50" fmla="*/ 1 w 24"/>
                <a:gd name="T51" fmla="*/ 1 h 111"/>
                <a:gd name="T52" fmla="*/ 1 w 24"/>
                <a:gd name="T53" fmla="*/ 1 h 111"/>
                <a:gd name="T54" fmla="*/ 0 w 24"/>
                <a:gd name="T5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11">
                  <a:moveTo>
                    <a:pt x="0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9" y="11"/>
                    <a:pt x="13" y="18"/>
                    <a:pt x="16" y="26"/>
                  </a:cubicBezTo>
                  <a:cubicBezTo>
                    <a:pt x="17" y="30"/>
                    <a:pt x="18" y="33"/>
                    <a:pt x="19" y="37"/>
                  </a:cubicBezTo>
                  <a:cubicBezTo>
                    <a:pt x="19" y="38"/>
                    <a:pt x="19" y="38"/>
                    <a:pt x="20" y="39"/>
                  </a:cubicBezTo>
                  <a:cubicBezTo>
                    <a:pt x="22" y="44"/>
                    <a:pt x="23" y="51"/>
                    <a:pt x="24" y="57"/>
                  </a:cubicBezTo>
                  <a:cubicBezTo>
                    <a:pt x="24" y="63"/>
                    <a:pt x="24" y="69"/>
                    <a:pt x="23" y="75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92"/>
                    <a:pt x="19" y="96"/>
                    <a:pt x="17" y="100"/>
                  </a:cubicBezTo>
                  <a:cubicBezTo>
                    <a:pt x="16" y="102"/>
                    <a:pt x="15" y="104"/>
                    <a:pt x="15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7" y="106"/>
                    <a:pt x="18" y="102"/>
                    <a:pt x="19" y="97"/>
                  </a:cubicBezTo>
                  <a:cubicBezTo>
                    <a:pt x="20" y="92"/>
                    <a:pt x="21" y="88"/>
                    <a:pt x="22" y="83"/>
                  </a:cubicBezTo>
                  <a:cubicBezTo>
                    <a:pt x="24" y="73"/>
                    <a:pt x="24" y="63"/>
                    <a:pt x="24" y="54"/>
                  </a:cubicBezTo>
                  <a:cubicBezTo>
                    <a:pt x="23" y="44"/>
                    <a:pt x="21" y="34"/>
                    <a:pt x="17" y="25"/>
                  </a:cubicBezTo>
                  <a:cubicBezTo>
                    <a:pt x="16" y="23"/>
                    <a:pt x="15" y="21"/>
                    <a:pt x="14" y="19"/>
                  </a:cubicBezTo>
                  <a:cubicBezTo>
                    <a:pt x="13" y="16"/>
                    <a:pt x="12" y="14"/>
                    <a:pt x="11" y="12"/>
                  </a:cubicBezTo>
                  <a:cubicBezTo>
                    <a:pt x="9" y="10"/>
                    <a:pt x="8" y="8"/>
                    <a:pt x="6" y="6"/>
                  </a:cubicBezTo>
                  <a:cubicBezTo>
                    <a:pt x="6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ŝľîḑe"/>
            <p:cNvSpPr/>
            <p:nvPr/>
          </p:nvSpPr>
          <p:spPr bwMode="auto">
            <a:xfrm>
              <a:off x="8231188" y="3327400"/>
              <a:ext cx="104775" cy="404813"/>
            </a:xfrm>
            <a:custGeom>
              <a:avLst/>
              <a:gdLst>
                <a:gd name="T0" fmla="*/ 26 w 28"/>
                <a:gd name="T1" fmla="*/ 0 h 109"/>
                <a:gd name="T2" fmla="*/ 21 w 28"/>
                <a:gd name="T3" fmla="*/ 3 h 109"/>
                <a:gd name="T4" fmla="*/ 16 w 28"/>
                <a:gd name="T5" fmla="*/ 10 h 109"/>
                <a:gd name="T6" fmla="*/ 9 w 28"/>
                <a:gd name="T7" fmla="*/ 20 h 109"/>
                <a:gd name="T8" fmla="*/ 10 w 28"/>
                <a:gd name="T9" fmla="*/ 21 h 109"/>
                <a:gd name="T10" fmla="*/ 9 w 28"/>
                <a:gd name="T11" fmla="*/ 24 h 109"/>
                <a:gd name="T12" fmla="*/ 1 w 28"/>
                <a:gd name="T13" fmla="*/ 53 h 109"/>
                <a:gd name="T14" fmla="*/ 5 w 28"/>
                <a:gd name="T15" fmla="*/ 83 h 109"/>
                <a:gd name="T16" fmla="*/ 11 w 28"/>
                <a:gd name="T17" fmla="*/ 97 h 109"/>
                <a:gd name="T18" fmla="*/ 15 w 28"/>
                <a:gd name="T19" fmla="*/ 102 h 109"/>
                <a:gd name="T20" fmla="*/ 15 w 28"/>
                <a:gd name="T21" fmla="*/ 102 h 109"/>
                <a:gd name="T22" fmla="*/ 19 w 28"/>
                <a:gd name="T23" fmla="*/ 108 h 109"/>
                <a:gd name="T24" fmla="*/ 20 w 28"/>
                <a:gd name="T25" fmla="*/ 108 h 109"/>
                <a:gd name="T26" fmla="*/ 21 w 28"/>
                <a:gd name="T27" fmla="*/ 109 h 109"/>
                <a:gd name="T28" fmla="*/ 21 w 28"/>
                <a:gd name="T29" fmla="*/ 109 h 109"/>
                <a:gd name="T30" fmla="*/ 17 w 28"/>
                <a:gd name="T31" fmla="*/ 104 h 109"/>
                <a:gd name="T32" fmla="*/ 7 w 28"/>
                <a:gd name="T33" fmla="*/ 83 h 109"/>
                <a:gd name="T34" fmla="*/ 4 w 28"/>
                <a:gd name="T35" fmla="*/ 68 h 109"/>
                <a:gd name="T36" fmla="*/ 3 w 28"/>
                <a:gd name="T37" fmla="*/ 54 h 109"/>
                <a:gd name="T38" fmla="*/ 10 w 28"/>
                <a:gd name="T39" fmla="*/ 25 h 109"/>
                <a:gd name="T40" fmla="*/ 17 w 28"/>
                <a:gd name="T41" fmla="*/ 12 h 109"/>
                <a:gd name="T42" fmla="*/ 28 w 28"/>
                <a:gd name="T43" fmla="*/ 1 h 109"/>
                <a:gd name="T44" fmla="*/ 27 w 28"/>
                <a:gd name="T45" fmla="*/ 1 h 109"/>
                <a:gd name="T46" fmla="*/ 26 w 28"/>
                <a:gd name="T4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109">
                  <a:moveTo>
                    <a:pt x="26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9" y="23"/>
                    <a:pt x="9" y="24"/>
                  </a:cubicBezTo>
                  <a:cubicBezTo>
                    <a:pt x="4" y="33"/>
                    <a:pt x="2" y="43"/>
                    <a:pt x="1" y="53"/>
                  </a:cubicBezTo>
                  <a:cubicBezTo>
                    <a:pt x="0" y="63"/>
                    <a:pt x="1" y="74"/>
                    <a:pt x="5" y="83"/>
                  </a:cubicBezTo>
                  <a:cubicBezTo>
                    <a:pt x="6" y="88"/>
                    <a:pt x="9" y="93"/>
                    <a:pt x="11" y="97"/>
                  </a:cubicBezTo>
                  <a:cubicBezTo>
                    <a:pt x="12" y="99"/>
                    <a:pt x="14" y="101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97"/>
                    <a:pt x="9" y="90"/>
                    <a:pt x="7" y="83"/>
                  </a:cubicBezTo>
                  <a:cubicBezTo>
                    <a:pt x="5" y="78"/>
                    <a:pt x="4" y="73"/>
                    <a:pt x="4" y="68"/>
                  </a:cubicBezTo>
                  <a:cubicBezTo>
                    <a:pt x="3" y="63"/>
                    <a:pt x="3" y="58"/>
                    <a:pt x="3" y="54"/>
                  </a:cubicBezTo>
                  <a:cubicBezTo>
                    <a:pt x="4" y="44"/>
                    <a:pt x="7" y="34"/>
                    <a:pt x="10" y="25"/>
                  </a:cubicBezTo>
                  <a:cubicBezTo>
                    <a:pt x="12" y="20"/>
                    <a:pt x="15" y="16"/>
                    <a:pt x="17" y="12"/>
                  </a:cubicBezTo>
                  <a:cubicBezTo>
                    <a:pt x="20" y="8"/>
                    <a:pt x="23" y="4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šḻîḍè"/>
            <p:cNvSpPr/>
            <p:nvPr/>
          </p:nvSpPr>
          <p:spPr bwMode="auto">
            <a:xfrm>
              <a:off x="8502650" y="3319463"/>
              <a:ext cx="85725" cy="407988"/>
            </a:xfrm>
            <a:custGeom>
              <a:avLst/>
              <a:gdLst>
                <a:gd name="T0" fmla="*/ 0 w 23"/>
                <a:gd name="T1" fmla="*/ 0 h 110"/>
                <a:gd name="T2" fmla="*/ 5 w 23"/>
                <a:gd name="T3" fmla="*/ 6 h 110"/>
                <a:gd name="T4" fmla="*/ 9 w 23"/>
                <a:gd name="T5" fmla="*/ 11 h 110"/>
                <a:gd name="T6" fmla="*/ 13 w 23"/>
                <a:gd name="T7" fmla="*/ 18 h 110"/>
                <a:gd name="T8" fmla="*/ 16 w 23"/>
                <a:gd name="T9" fmla="*/ 24 h 110"/>
                <a:gd name="T10" fmla="*/ 22 w 23"/>
                <a:gd name="T11" fmla="*/ 53 h 110"/>
                <a:gd name="T12" fmla="*/ 21 w 23"/>
                <a:gd name="T13" fmla="*/ 82 h 110"/>
                <a:gd name="T14" fmla="*/ 18 w 23"/>
                <a:gd name="T15" fmla="*/ 96 h 110"/>
                <a:gd name="T16" fmla="*/ 13 w 23"/>
                <a:gd name="T17" fmla="*/ 110 h 110"/>
                <a:gd name="T18" fmla="*/ 13 w 23"/>
                <a:gd name="T19" fmla="*/ 110 h 110"/>
                <a:gd name="T20" fmla="*/ 20 w 23"/>
                <a:gd name="T21" fmla="*/ 53 h 110"/>
                <a:gd name="T22" fmla="*/ 14 w 23"/>
                <a:gd name="T23" fmla="*/ 25 h 110"/>
                <a:gd name="T24" fmla="*/ 0 w 23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10">
                  <a:moveTo>
                    <a:pt x="0" y="0"/>
                  </a:moveTo>
                  <a:cubicBezTo>
                    <a:pt x="1" y="2"/>
                    <a:pt x="3" y="4"/>
                    <a:pt x="5" y="6"/>
                  </a:cubicBezTo>
                  <a:cubicBezTo>
                    <a:pt x="6" y="7"/>
                    <a:pt x="8" y="9"/>
                    <a:pt x="9" y="11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20" y="33"/>
                    <a:pt x="22" y="43"/>
                    <a:pt x="22" y="53"/>
                  </a:cubicBezTo>
                  <a:cubicBezTo>
                    <a:pt x="23" y="63"/>
                    <a:pt x="22" y="72"/>
                    <a:pt x="21" y="82"/>
                  </a:cubicBezTo>
                  <a:cubicBezTo>
                    <a:pt x="20" y="87"/>
                    <a:pt x="19" y="91"/>
                    <a:pt x="18" y="96"/>
                  </a:cubicBezTo>
                  <a:cubicBezTo>
                    <a:pt x="16" y="101"/>
                    <a:pt x="15" y="105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8" y="91"/>
                    <a:pt x="21" y="72"/>
                    <a:pt x="20" y="53"/>
                  </a:cubicBezTo>
                  <a:cubicBezTo>
                    <a:pt x="19" y="43"/>
                    <a:pt x="17" y="34"/>
                    <a:pt x="14" y="25"/>
                  </a:cubicBezTo>
                  <a:cubicBezTo>
                    <a:pt x="11" y="16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šḻîďe"/>
            <p:cNvSpPr/>
            <p:nvPr/>
          </p:nvSpPr>
          <p:spPr bwMode="auto">
            <a:xfrm>
              <a:off x="8439150" y="3319463"/>
              <a:ext cx="11113" cy="393700"/>
            </a:xfrm>
            <a:custGeom>
              <a:avLst/>
              <a:gdLst>
                <a:gd name="T0" fmla="*/ 2 w 3"/>
                <a:gd name="T1" fmla="*/ 0 h 106"/>
                <a:gd name="T2" fmla="*/ 3 w 3"/>
                <a:gd name="T3" fmla="*/ 14 h 106"/>
                <a:gd name="T4" fmla="*/ 3 w 3"/>
                <a:gd name="T5" fmla="*/ 27 h 106"/>
                <a:gd name="T6" fmla="*/ 2 w 3"/>
                <a:gd name="T7" fmla="*/ 53 h 106"/>
                <a:gd name="T8" fmla="*/ 2 w 3"/>
                <a:gd name="T9" fmla="*/ 80 h 106"/>
                <a:gd name="T10" fmla="*/ 2 w 3"/>
                <a:gd name="T11" fmla="*/ 93 h 106"/>
                <a:gd name="T12" fmla="*/ 2 w 3"/>
                <a:gd name="T13" fmla="*/ 100 h 106"/>
                <a:gd name="T14" fmla="*/ 2 w 3"/>
                <a:gd name="T15" fmla="*/ 106 h 106"/>
                <a:gd name="T16" fmla="*/ 2 w 3"/>
                <a:gd name="T17" fmla="*/ 106 h 106"/>
                <a:gd name="T18" fmla="*/ 0 w 3"/>
                <a:gd name="T19" fmla="*/ 80 h 106"/>
                <a:gd name="T20" fmla="*/ 0 w 3"/>
                <a:gd name="T21" fmla="*/ 53 h 106"/>
                <a:gd name="T22" fmla="*/ 2 w 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06">
                  <a:moveTo>
                    <a:pt x="2" y="0"/>
                  </a:moveTo>
                  <a:cubicBezTo>
                    <a:pt x="3" y="5"/>
                    <a:pt x="3" y="9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36"/>
                    <a:pt x="2" y="44"/>
                    <a:pt x="2" y="53"/>
                  </a:cubicBezTo>
                  <a:cubicBezTo>
                    <a:pt x="2" y="62"/>
                    <a:pt x="2" y="71"/>
                    <a:pt x="2" y="80"/>
                  </a:cubicBezTo>
                  <a:cubicBezTo>
                    <a:pt x="2" y="84"/>
                    <a:pt x="2" y="88"/>
                    <a:pt x="2" y="93"/>
                  </a:cubicBezTo>
                  <a:cubicBezTo>
                    <a:pt x="2" y="95"/>
                    <a:pt x="2" y="97"/>
                    <a:pt x="2" y="100"/>
                  </a:cubicBezTo>
                  <a:cubicBezTo>
                    <a:pt x="2" y="102"/>
                    <a:pt x="2" y="104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97"/>
                    <a:pt x="0" y="89"/>
                    <a:pt x="0" y="80"/>
                  </a:cubicBezTo>
                  <a:cubicBezTo>
                    <a:pt x="0" y="71"/>
                    <a:pt x="0" y="62"/>
                    <a:pt x="0" y="53"/>
                  </a:cubicBezTo>
                  <a:cubicBezTo>
                    <a:pt x="0" y="36"/>
                    <a:pt x="1" y="18"/>
                    <a:pt x="2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śḻîḋe"/>
            <p:cNvSpPr/>
            <p:nvPr/>
          </p:nvSpPr>
          <p:spPr bwMode="auto">
            <a:xfrm>
              <a:off x="8328025" y="3305175"/>
              <a:ext cx="58738" cy="407988"/>
            </a:xfrm>
            <a:custGeom>
              <a:avLst/>
              <a:gdLst>
                <a:gd name="T0" fmla="*/ 16 w 16"/>
                <a:gd name="T1" fmla="*/ 0 h 110"/>
                <a:gd name="T2" fmla="*/ 12 w 16"/>
                <a:gd name="T3" fmla="*/ 14 h 110"/>
                <a:gd name="T4" fmla="*/ 8 w 16"/>
                <a:gd name="T5" fmla="*/ 27 h 110"/>
                <a:gd name="T6" fmla="*/ 3 w 16"/>
                <a:gd name="T7" fmla="*/ 55 h 110"/>
                <a:gd name="T8" fmla="*/ 2 w 16"/>
                <a:gd name="T9" fmla="*/ 83 h 110"/>
                <a:gd name="T10" fmla="*/ 3 w 16"/>
                <a:gd name="T11" fmla="*/ 90 h 110"/>
                <a:gd name="T12" fmla="*/ 4 w 16"/>
                <a:gd name="T13" fmla="*/ 96 h 110"/>
                <a:gd name="T14" fmla="*/ 5 w 16"/>
                <a:gd name="T15" fmla="*/ 103 h 110"/>
                <a:gd name="T16" fmla="*/ 7 w 16"/>
                <a:gd name="T17" fmla="*/ 110 h 110"/>
                <a:gd name="T18" fmla="*/ 7 w 16"/>
                <a:gd name="T19" fmla="*/ 110 h 110"/>
                <a:gd name="T20" fmla="*/ 0 w 16"/>
                <a:gd name="T21" fmla="*/ 83 h 110"/>
                <a:gd name="T22" fmla="*/ 1 w 16"/>
                <a:gd name="T23" fmla="*/ 55 h 110"/>
                <a:gd name="T24" fmla="*/ 6 w 16"/>
                <a:gd name="T25" fmla="*/ 27 h 110"/>
                <a:gd name="T26" fmla="*/ 16 w 16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0">
                  <a:moveTo>
                    <a:pt x="16" y="0"/>
                  </a:moveTo>
                  <a:cubicBezTo>
                    <a:pt x="15" y="5"/>
                    <a:pt x="13" y="9"/>
                    <a:pt x="12" y="14"/>
                  </a:cubicBezTo>
                  <a:cubicBezTo>
                    <a:pt x="10" y="18"/>
                    <a:pt x="9" y="23"/>
                    <a:pt x="8" y="27"/>
                  </a:cubicBezTo>
                  <a:cubicBezTo>
                    <a:pt x="6" y="36"/>
                    <a:pt x="4" y="46"/>
                    <a:pt x="3" y="55"/>
                  </a:cubicBezTo>
                  <a:cubicBezTo>
                    <a:pt x="2" y="64"/>
                    <a:pt x="2" y="73"/>
                    <a:pt x="2" y="83"/>
                  </a:cubicBezTo>
                  <a:cubicBezTo>
                    <a:pt x="3" y="85"/>
                    <a:pt x="3" y="87"/>
                    <a:pt x="3" y="90"/>
                  </a:cubicBezTo>
                  <a:cubicBezTo>
                    <a:pt x="3" y="92"/>
                    <a:pt x="3" y="94"/>
                    <a:pt x="4" y="96"/>
                  </a:cubicBezTo>
                  <a:cubicBezTo>
                    <a:pt x="4" y="99"/>
                    <a:pt x="5" y="101"/>
                    <a:pt x="5" y="103"/>
                  </a:cubicBezTo>
                  <a:cubicBezTo>
                    <a:pt x="6" y="106"/>
                    <a:pt x="7" y="108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01"/>
                    <a:pt x="1" y="92"/>
                    <a:pt x="0" y="83"/>
                  </a:cubicBezTo>
                  <a:cubicBezTo>
                    <a:pt x="0" y="73"/>
                    <a:pt x="0" y="64"/>
                    <a:pt x="1" y="55"/>
                  </a:cubicBezTo>
                  <a:cubicBezTo>
                    <a:pt x="2" y="45"/>
                    <a:pt x="4" y="36"/>
                    <a:pt x="6" y="27"/>
                  </a:cubicBezTo>
                  <a:cubicBezTo>
                    <a:pt x="9" y="18"/>
                    <a:pt x="12" y="9"/>
                    <a:pt x="16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i$1ïḋè"/>
            <p:cNvSpPr/>
            <p:nvPr/>
          </p:nvSpPr>
          <p:spPr bwMode="auto">
            <a:xfrm>
              <a:off x="8228013" y="3327400"/>
              <a:ext cx="100013" cy="400050"/>
            </a:xfrm>
            <a:custGeom>
              <a:avLst/>
              <a:gdLst>
                <a:gd name="T0" fmla="*/ 27 w 27"/>
                <a:gd name="T1" fmla="*/ 0 h 108"/>
                <a:gd name="T2" fmla="*/ 17 w 27"/>
                <a:gd name="T3" fmla="*/ 11 h 108"/>
                <a:gd name="T4" fmla="*/ 10 w 27"/>
                <a:gd name="T5" fmla="*/ 24 h 108"/>
                <a:gd name="T6" fmla="*/ 3 w 27"/>
                <a:gd name="T7" fmla="*/ 53 h 108"/>
                <a:gd name="T8" fmla="*/ 3 w 27"/>
                <a:gd name="T9" fmla="*/ 67 h 108"/>
                <a:gd name="T10" fmla="*/ 6 w 27"/>
                <a:gd name="T11" fmla="*/ 82 h 108"/>
                <a:gd name="T12" fmla="*/ 20 w 27"/>
                <a:gd name="T13" fmla="*/ 108 h 108"/>
                <a:gd name="T14" fmla="*/ 20 w 27"/>
                <a:gd name="T15" fmla="*/ 108 h 108"/>
                <a:gd name="T16" fmla="*/ 11 w 27"/>
                <a:gd name="T17" fmla="*/ 96 h 108"/>
                <a:gd name="T18" fmla="*/ 4 w 27"/>
                <a:gd name="T19" fmla="*/ 82 h 108"/>
                <a:gd name="T20" fmla="*/ 1 w 27"/>
                <a:gd name="T21" fmla="*/ 52 h 108"/>
                <a:gd name="T22" fmla="*/ 8 w 27"/>
                <a:gd name="T23" fmla="*/ 23 h 108"/>
                <a:gd name="T24" fmla="*/ 16 w 27"/>
                <a:gd name="T25" fmla="*/ 10 h 108"/>
                <a:gd name="T26" fmla="*/ 27 w 27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08">
                  <a:moveTo>
                    <a:pt x="27" y="0"/>
                  </a:moveTo>
                  <a:cubicBezTo>
                    <a:pt x="23" y="3"/>
                    <a:pt x="20" y="7"/>
                    <a:pt x="17" y="11"/>
                  </a:cubicBezTo>
                  <a:cubicBezTo>
                    <a:pt x="14" y="15"/>
                    <a:pt x="12" y="19"/>
                    <a:pt x="10" y="24"/>
                  </a:cubicBezTo>
                  <a:cubicBezTo>
                    <a:pt x="6" y="33"/>
                    <a:pt x="4" y="43"/>
                    <a:pt x="3" y="53"/>
                  </a:cubicBezTo>
                  <a:cubicBezTo>
                    <a:pt x="3" y="58"/>
                    <a:pt x="3" y="62"/>
                    <a:pt x="3" y="67"/>
                  </a:cubicBezTo>
                  <a:cubicBezTo>
                    <a:pt x="4" y="72"/>
                    <a:pt x="5" y="77"/>
                    <a:pt x="6" y="82"/>
                  </a:cubicBezTo>
                  <a:cubicBezTo>
                    <a:pt x="9" y="91"/>
                    <a:pt x="14" y="100"/>
                    <a:pt x="20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7" y="104"/>
                    <a:pt x="13" y="100"/>
                    <a:pt x="11" y="96"/>
                  </a:cubicBezTo>
                  <a:cubicBezTo>
                    <a:pt x="8" y="92"/>
                    <a:pt x="6" y="87"/>
                    <a:pt x="4" y="82"/>
                  </a:cubicBezTo>
                  <a:cubicBezTo>
                    <a:pt x="1" y="73"/>
                    <a:pt x="0" y="63"/>
                    <a:pt x="1" y="52"/>
                  </a:cubicBezTo>
                  <a:cubicBezTo>
                    <a:pt x="1" y="42"/>
                    <a:pt x="4" y="32"/>
                    <a:pt x="8" y="23"/>
                  </a:cubicBezTo>
                  <a:cubicBezTo>
                    <a:pt x="10" y="19"/>
                    <a:pt x="13" y="14"/>
                    <a:pt x="16" y="10"/>
                  </a:cubicBezTo>
                  <a:cubicBezTo>
                    <a:pt x="19" y="6"/>
                    <a:pt x="23" y="2"/>
                    <a:pt x="27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Sḻiḋê"/>
            <p:cNvSpPr/>
            <p:nvPr/>
          </p:nvSpPr>
          <p:spPr bwMode="auto">
            <a:xfrm>
              <a:off x="8397875" y="3244850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ïṡļiḍê"/>
            <p:cNvSpPr/>
            <p:nvPr/>
          </p:nvSpPr>
          <p:spPr bwMode="auto">
            <a:xfrm>
              <a:off x="8286750" y="3270250"/>
              <a:ext cx="274638" cy="30163"/>
            </a:xfrm>
            <a:custGeom>
              <a:avLst/>
              <a:gdLst>
                <a:gd name="T0" fmla="*/ 72 w 74"/>
                <a:gd name="T1" fmla="*/ 1 h 8"/>
                <a:gd name="T2" fmla="*/ 72 w 74"/>
                <a:gd name="T3" fmla="*/ 1 h 8"/>
                <a:gd name="T4" fmla="*/ 72 w 74"/>
                <a:gd name="T5" fmla="*/ 0 h 8"/>
                <a:gd name="T6" fmla="*/ 54 w 74"/>
                <a:gd name="T7" fmla="*/ 5 h 8"/>
                <a:gd name="T8" fmla="*/ 30 w 74"/>
                <a:gd name="T9" fmla="*/ 2 h 8"/>
                <a:gd name="T10" fmla="*/ 10 w 74"/>
                <a:gd name="T11" fmla="*/ 4 h 8"/>
                <a:gd name="T12" fmla="*/ 0 w 74"/>
                <a:gd name="T13" fmla="*/ 0 h 8"/>
                <a:gd name="T14" fmla="*/ 0 w 74"/>
                <a:gd name="T15" fmla="*/ 0 h 8"/>
                <a:gd name="T16" fmla="*/ 0 w 74"/>
                <a:gd name="T17" fmla="*/ 2 h 8"/>
                <a:gd name="T18" fmla="*/ 11 w 74"/>
                <a:gd name="T19" fmla="*/ 7 h 8"/>
                <a:gd name="T20" fmla="*/ 31 w 74"/>
                <a:gd name="T21" fmla="*/ 5 h 8"/>
                <a:gd name="T22" fmla="*/ 54 w 74"/>
                <a:gd name="T23" fmla="*/ 8 h 8"/>
                <a:gd name="T24" fmla="*/ 72 w 74"/>
                <a:gd name="T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">
                  <a:moveTo>
                    <a:pt x="72" y="1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4"/>
                    <a:pt x="61" y="5"/>
                    <a:pt x="54" y="5"/>
                  </a:cubicBezTo>
                  <a:cubicBezTo>
                    <a:pt x="46" y="3"/>
                    <a:pt x="39" y="2"/>
                    <a:pt x="30" y="2"/>
                  </a:cubicBezTo>
                  <a:cubicBezTo>
                    <a:pt x="23" y="2"/>
                    <a:pt x="16" y="3"/>
                    <a:pt x="10" y="4"/>
                  </a:cubicBezTo>
                  <a:cubicBezTo>
                    <a:pt x="6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6" y="6"/>
                    <a:pt x="11" y="7"/>
                  </a:cubicBezTo>
                  <a:cubicBezTo>
                    <a:pt x="17" y="5"/>
                    <a:pt x="24" y="5"/>
                    <a:pt x="31" y="5"/>
                  </a:cubicBezTo>
                  <a:cubicBezTo>
                    <a:pt x="39" y="5"/>
                    <a:pt x="47" y="6"/>
                    <a:pt x="54" y="8"/>
                  </a:cubicBezTo>
                  <a:cubicBezTo>
                    <a:pt x="63" y="7"/>
                    <a:pt x="74" y="6"/>
                    <a:pt x="72" y="1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îsḷïḋe"/>
            <p:cNvSpPr/>
            <p:nvPr/>
          </p:nvSpPr>
          <p:spPr bwMode="auto">
            <a:xfrm>
              <a:off x="8469313" y="3225800"/>
              <a:ext cx="44450" cy="41275"/>
            </a:xfrm>
            <a:custGeom>
              <a:avLst/>
              <a:gdLst>
                <a:gd name="T0" fmla="*/ 8 w 12"/>
                <a:gd name="T1" fmla="*/ 0 h 11"/>
                <a:gd name="T2" fmla="*/ 0 w 12"/>
                <a:gd name="T3" fmla="*/ 11 h 11"/>
                <a:gd name="T4" fmla="*/ 8 w 1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cubicBezTo>
                    <a:pt x="8" y="0"/>
                    <a:pt x="9" y="4"/>
                    <a:pt x="0" y="11"/>
                  </a:cubicBezTo>
                  <a:cubicBezTo>
                    <a:pt x="1" y="10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išlíḍê"/>
            <p:cNvSpPr/>
            <p:nvPr/>
          </p:nvSpPr>
          <p:spPr bwMode="auto">
            <a:xfrm>
              <a:off x="8420100" y="3203575"/>
              <a:ext cx="26988" cy="5238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14 h 14"/>
                <a:gd name="T4" fmla="*/ 0 w 7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cubicBezTo>
                    <a:pt x="0" y="0"/>
                    <a:pt x="4" y="2"/>
                    <a:pt x="4" y="14"/>
                  </a:cubicBezTo>
                  <a:cubicBezTo>
                    <a:pt x="4" y="14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ṧľíḍè"/>
            <p:cNvSpPr/>
            <p:nvPr/>
          </p:nvSpPr>
          <p:spPr bwMode="auto">
            <a:xfrm>
              <a:off x="8342313" y="3200400"/>
              <a:ext cx="60325" cy="55563"/>
            </a:xfrm>
            <a:custGeom>
              <a:avLst/>
              <a:gdLst>
                <a:gd name="T0" fmla="*/ 16 w 16"/>
                <a:gd name="T1" fmla="*/ 15 h 15"/>
                <a:gd name="T2" fmla="*/ 0 w 16"/>
                <a:gd name="T3" fmla="*/ 4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cubicBezTo>
                    <a:pt x="16" y="14"/>
                    <a:pt x="5" y="0"/>
                    <a:pt x="0" y="4"/>
                  </a:cubicBezTo>
                  <a:cubicBezTo>
                    <a:pt x="0" y="4"/>
                    <a:pt x="5" y="3"/>
                    <a:pt x="16" y="15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šļíḓè"/>
            <p:cNvSpPr/>
            <p:nvPr/>
          </p:nvSpPr>
          <p:spPr bwMode="auto">
            <a:xfrm>
              <a:off x="8245475" y="3230563"/>
              <a:ext cx="41275" cy="47625"/>
            </a:xfrm>
            <a:custGeom>
              <a:avLst/>
              <a:gdLst>
                <a:gd name="T0" fmla="*/ 11 w 11"/>
                <a:gd name="T1" fmla="*/ 11 h 13"/>
                <a:gd name="T2" fmla="*/ 11 w 11"/>
                <a:gd name="T3" fmla="*/ 9 h 13"/>
                <a:gd name="T4" fmla="*/ 2 w 11"/>
                <a:gd name="T5" fmla="*/ 0 h 13"/>
                <a:gd name="T6" fmla="*/ 1 w 11"/>
                <a:gd name="T7" fmla="*/ 3 h 13"/>
                <a:gd name="T8" fmla="*/ 11 w 11"/>
                <a:gd name="T9" fmla="*/ 13 h 13"/>
                <a:gd name="T10" fmla="*/ 11 w 11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11"/>
                  </a:moveTo>
                  <a:cubicBezTo>
                    <a:pt x="11" y="11"/>
                    <a:pt x="11" y="10"/>
                    <a:pt x="11" y="9"/>
                  </a:cubicBezTo>
                  <a:cubicBezTo>
                    <a:pt x="8" y="8"/>
                    <a:pt x="5" y="5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9"/>
                    <a:pt x="5" y="12"/>
                    <a:pt x="11" y="13"/>
                  </a:cubicBezTo>
                  <a:cubicBezTo>
                    <a:pt x="11" y="13"/>
                    <a:pt x="11" y="12"/>
                    <a:pt x="11" y="11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íşļiḓé"/>
            <p:cNvSpPr/>
            <p:nvPr/>
          </p:nvSpPr>
          <p:spPr bwMode="auto">
            <a:xfrm>
              <a:off x="8535988" y="3230563"/>
              <a:ext cx="60325" cy="44450"/>
            </a:xfrm>
            <a:custGeom>
              <a:avLst/>
              <a:gdLst>
                <a:gd name="T0" fmla="*/ 15 w 16"/>
                <a:gd name="T1" fmla="*/ 5 h 12"/>
                <a:gd name="T2" fmla="*/ 12 w 16"/>
                <a:gd name="T3" fmla="*/ 0 h 12"/>
                <a:gd name="T4" fmla="*/ 0 w 16"/>
                <a:gd name="T5" fmla="*/ 9 h 12"/>
                <a:gd name="T6" fmla="*/ 5 w 16"/>
                <a:gd name="T7" fmla="*/ 12 h 12"/>
                <a:gd name="T8" fmla="*/ 15 w 16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5" y="5"/>
                  </a:moveTo>
                  <a:cubicBezTo>
                    <a:pt x="15" y="3"/>
                    <a:pt x="13" y="1"/>
                    <a:pt x="12" y="0"/>
                  </a:cubicBezTo>
                  <a:cubicBezTo>
                    <a:pt x="12" y="0"/>
                    <a:pt x="12" y="6"/>
                    <a:pt x="0" y="9"/>
                  </a:cubicBezTo>
                  <a:cubicBezTo>
                    <a:pt x="2" y="9"/>
                    <a:pt x="5" y="10"/>
                    <a:pt x="5" y="12"/>
                  </a:cubicBezTo>
                  <a:cubicBezTo>
                    <a:pt x="11" y="11"/>
                    <a:pt x="16" y="9"/>
                    <a:pt x="15" y="5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Sḻïďe"/>
            <p:cNvSpPr/>
            <p:nvPr/>
          </p:nvSpPr>
          <p:spPr bwMode="auto">
            <a:xfrm>
              <a:off x="8469313" y="3267075"/>
              <a:ext cx="1588" cy="1588"/>
            </a:xfrm>
            <a:prstGeom prst="rect">
              <a:avLst/>
            </a:pr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íṡḻïďè"/>
            <p:cNvSpPr/>
            <p:nvPr/>
          </p:nvSpPr>
          <p:spPr bwMode="auto">
            <a:xfrm>
              <a:off x="8524875" y="3167063"/>
              <a:ext cx="55563" cy="55563"/>
            </a:xfrm>
            <a:custGeom>
              <a:avLst/>
              <a:gdLst>
                <a:gd name="T0" fmla="*/ 9 w 15"/>
                <a:gd name="T1" fmla="*/ 0 h 15"/>
                <a:gd name="T2" fmla="*/ 0 w 15"/>
                <a:gd name="T3" fmla="*/ 15 h 15"/>
                <a:gd name="T4" fmla="*/ 9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cubicBezTo>
                    <a:pt x="9" y="0"/>
                    <a:pt x="11" y="4"/>
                    <a:pt x="0" y="15"/>
                  </a:cubicBezTo>
                  <a:cubicBezTo>
                    <a:pt x="0" y="15"/>
                    <a:pt x="15" y="6"/>
                    <a:pt x="9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iṥļiḋè"/>
            <p:cNvSpPr/>
            <p:nvPr/>
          </p:nvSpPr>
          <p:spPr bwMode="auto">
            <a:xfrm>
              <a:off x="8524875" y="3222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ṥḻídé"/>
            <p:cNvSpPr/>
            <p:nvPr/>
          </p:nvSpPr>
          <p:spPr bwMode="auto">
            <a:xfrm>
              <a:off x="8483600" y="3122613"/>
              <a:ext cx="52388" cy="74613"/>
            </a:xfrm>
            <a:custGeom>
              <a:avLst/>
              <a:gdLst>
                <a:gd name="T0" fmla="*/ 4 w 14"/>
                <a:gd name="T1" fmla="*/ 0 h 20"/>
                <a:gd name="T2" fmla="*/ 0 w 14"/>
                <a:gd name="T3" fmla="*/ 20 h 20"/>
                <a:gd name="T4" fmla="*/ 4 w 1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4" y="0"/>
                  </a:moveTo>
                  <a:cubicBezTo>
                    <a:pt x="4" y="0"/>
                    <a:pt x="9" y="4"/>
                    <a:pt x="0" y="20"/>
                  </a:cubicBezTo>
                  <a:cubicBezTo>
                    <a:pt x="1" y="19"/>
                    <a:pt x="14" y="3"/>
                    <a:pt x="4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ísľíḍè"/>
            <p:cNvSpPr/>
            <p:nvPr/>
          </p:nvSpPr>
          <p:spPr bwMode="auto">
            <a:xfrm>
              <a:off x="8413750" y="3111500"/>
              <a:ext cx="41275" cy="77788"/>
            </a:xfrm>
            <a:custGeom>
              <a:avLst/>
              <a:gdLst>
                <a:gd name="T0" fmla="*/ 0 w 11"/>
                <a:gd name="T1" fmla="*/ 0 h 21"/>
                <a:gd name="T2" fmla="*/ 6 w 11"/>
                <a:gd name="T3" fmla="*/ 21 h 21"/>
                <a:gd name="T4" fmla="*/ 0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0" y="0"/>
                    <a:pt x="8" y="5"/>
                    <a:pt x="6" y="21"/>
                  </a:cubicBezTo>
                  <a:cubicBezTo>
                    <a:pt x="6" y="2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îş1îďè"/>
            <p:cNvSpPr/>
            <p:nvPr/>
          </p:nvSpPr>
          <p:spPr bwMode="auto">
            <a:xfrm>
              <a:off x="8331200" y="3106738"/>
              <a:ext cx="55563" cy="82550"/>
            </a:xfrm>
            <a:custGeom>
              <a:avLst/>
              <a:gdLst>
                <a:gd name="T0" fmla="*/ 0 w 15"/>
                <a:gd name="T1" fmla="*/ 4 h 22"/>
                <a:gd name="T2" fmla="*/ 15 w 15"/>
                <a:gd name="T3" fmla="*/ 22 h 22"/>
                <a:gd name="T4" fmla="*/ 0 w 15"/>
                <a:gd name="T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0" y="4"/>
                  </a:moveTo>
                  <a:cubicBezTo>
                    <a:pt x="0" y="4"/>
                    <a:pt x="8" y="4"/>
                    <a:pt x="15" y="22"/>
                  </a:cubicBezTo>
                  <a:cubicBezTo>
                    <a:pt x="15" y="22"/>
                    <a:pt x="8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ïSḻíďe"/>
            <p:cNvSpPr/>
            <p:nvPr/>
          </p:nvSpPr>
          <p:spPr bwMode="auto">
            <a:xfrm>
              <a:off x="8386763" y="3178175"/>
              <a:ext cx="0" cy="11113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ísḻiḋe"/>
            <p:cNvSpPr/>
            <p:nvPr/>
          </p:nvSpPr>
          <p:spPr bwMode="auto">
            <a:xfrm>
              <a:off x="8275638" y="3152775"/>
              <a:ext cx="60325" cy="47625"/>
            </a:xfrm>
            <a:custGeom>
              <a:avLst/>
              <a:gdLst>
                <a:gd name="T0" fmla="*/ 0 w 16"/>
                <a:gd name="T1" fmla="*/ 4 h 13"/>
                <a:gd name="T2" fmla="*/ 16 w 16"/>
                <a:gd name="T3" fmla="*/ 13 h 13"/>
                <a:gd name="T4" fmla="*/ 0 w 16"/>
                <a:gd name="T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4"/>
                  </a:moveTo>
                  <a:cubicBezTo>
                    <a:pt x="0" y="4"/>
                    <a:pt x="3" y="2"/>
                    <a:pt x="16" y="13"/>
                  </a:cubicBezTo>
                  <a:cubicBezTo>
                    <a:pt x="16" y="12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îśḷiḓe"/>
            <p:cNvSpPr/>
            <p:nvPr/>
          </p:nvSpPr>
          <p:spPr bwMode="auto">
            <a:xfrm>
              <a:off x="8148638" y="3743325"/>
              <a:ext cx="514350" cy="523875"/>
            </a:xfrm>
            <a:custGeom>
              <a:avLst/>
              <a:gdLst>
                <a:gd name="T0" fmla="*/ 0 w 138"/>
                <a:gd name="T1" fmla="*/ 0 h 141"/>
                <a:gd name="T2" fmla="*/ 138 w 138"/>
                <a:gd name="T3" fmla="*/ 0 h 141"/>
                <a:gd name="T4" fmla="*/ 128 w 138"/>
                <a:gd name="T5" fmla="*/ 129 h 141"/>
                <a:gd name="T6" fmla="*/ 20 w 138"/>
                <a:gd name="T7" fmla="*/ 129 h 141"/>
                <a:gd name="T8" fmla="*/ 0 w 13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1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48" y="141"/>
                    <a:pt x="20" y="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îśḻíḑé"/>
            <p:cNvSpPr/>
            <p:nvPr/>
          </p:nvSpPr>
          <p:spPr bwMode="auto">
            <a:xfrm>
              <a:off x="5381625" y="2014538"/>
              <a:ext cx="2716213" cy="3400425"/>
            </a:xfrm>
            <a:custGeom>
              <a:avLst/>
              <a:gdLst>
                <a:gd name="T0" fmla="*/ 684 w 730"/>
                <a:gd name="T1" fmla="*/ 915 h 915"/>
                <a:gd name="T2" fmla="*/ 46 w 730"/>
                <a:gd name="T3" fmla="*/ 915 h 915"/>
                <a:gd name="T4" fmla="*/ 0 w 730"/>
                <a:gd name="T5" fmla="*/ 869 h 915"/>
                <a:gd name="T6" fmla="*/ 0 w 730"/>
                <a:gd name="T7" fmla="*/ 46 h 915"/>
                <a:gd name="T8" fmla="*/ 46 w 730"/>
                <a:gd name="T9" fmla="*/ 0 h 915"/>
                <a:gd name="T10" fmla="*/ 684 w 730"/>
                <a:gd name="T11" fmla="*/ 0 h 915"/>
                <a:gd name="T12" fmla="*/ 730 w 730"/>
                <a:gd name="T13" fmla="*/ 46 h 915"/>
                <a:gd name="T14" fmla="*/ 730 w 730"/>
                <a:gd name="T15" fmla="*/ 869 h 915"/>
                <a:gd name="T16" fmla="*/ 684 w 730"/>
                <a:gd name="T17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915">
                  <a:moveTo>
                    <a:pt x="684" y="915"/>
                  </a:moveTo>
                  <a:cubicBezTo>
                    <a:pt x="46" y="915"/>
                    <a:pt x="46" y="915"/>
                    <a:pt x="46" y="915"/>
                  </a:cubicBezTo>
                  <a:cubicBezTo>
                    <a:pt x="20" y="915"/>
                    <a:pt x="0" y="895"/>
                    <a:pt x="0" y="8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09" y="0"/>
                    <a:pt x="730" y="21"/>
                    <a:pt x="730" y="46"/>
                  </a:cubicBezTo>
                  <a:cubicBezTo>
                    <a:pt x="730" y="869"/>
                    <a:pt x="730" y="869"/>
                    <a:pt x="730" y="869"/>
                  </a:cubicBezTo>
                  <a:cubicBezTo>
                    <a:pt x="730" y="895"/>
                    <a:pt x="709" y="915"/>
                    <a:pt x="684" y="915"/>
                  </a:cubicBezTo>
                  <a:close/>
                </a:path>
              </a:pathLst>
            </a:custGeom>
            <a:solidFill>
              <a:srgbClr val="DD8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îSḻîḍe"/>
            <p:cNvSpPr/>
            <p:nvPr/>
          </p:nvSpPr>
          <p:spPr bwMode="auto">
            <a:xfrm>
              <a:off x="5951538" y="1781175"/>
              <a:ext cx="1620838" cy="360363"/>
            </a:xfrm>
            <a:custGeom>
              <a:avLst/>
              <a:gdLst>
                <a:gd name="T0" fmla="*/ 436 w 436"/>
                <a:gd name="T1" fmla="*/ 97 h 97"/>
                <a:gd name="T2" fmla="*/ 0 w 436"/>
                <a:gd name="T3" fmla="*/ 97 h 97"/>
                <a:gd name="T4" fmla="*/ 0 w 436"/>
                <a:gd name="T5" fmla="*/ 28 h 97"/>
                <a:gd name="T6" fmla="*/ 27 w 436"/>
                <a:gd name="T7" fmla="*/ 0 h 97"/>
                <a:gd name="T8" fmla="*/ 409 w 436"/>
                <a:gd name="T9" fmla="*/ 0 h 97"/>
                <a:gd name="T10" fmla="*/ 436 w 436"/>
                <a:gd name="T11" fmla="*/ 28 h 97"/>
                <a:gd name="T12" fmla="*/ 436 w 436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97">
                  <a:moveTo>
                    <a:pt x="436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24" y="0"/>
                    <a:pt x="436" y="13"/>
                    <a:pt x="436" y="28"/>
                  </a:cubicBezTo>
                  <a:lnTo>
                    <a:pt x="436" y="9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ṥļíḋè"/>
            <p:cNvSpPr/>
            <p:nvPr/>
          </p:nvSpPr>
          <p:spPr bwMode="auto">
            <a:xfrm>
              <a:off x="6170613" y="1889125"/>
              <a:ext cx="66675" cy="252413"/>
            </a:xfrm>
            <a:custGeom>
              <a:avLst/>
              <a:gdLst>
                <a:gd name="T0" fmla="*/ 18 w 18"/>
                <a:gd name="T1" fmla="*/ 68 h 68"/>
                <a:gd name="T2" fmla="*/ 17 w 18"/>
                <a:gd name="T3" fmla="*/ 63 h 68"/>
                <a:gd name="T4" fmla="*/ 17 w 18"/>
                <a:gd name="T5" fmla="*/ 0 h 68"/>
                <a:gd name="T6" fmla="*/ 0 w 18"/>
                <a:gd name="T7" fmla="*/ 0 h 68"/>
                <a:gd name="T8" fmla="*/ 0 w 18"/>
                <a:gd name="T9" fmla="*/ 68 h 68"/>
                <a:gd name="T10" fmla="*/ 18 w 1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68"/>
                  </a:moveTo>
                  <a:cubicBezTo>
                    <a:pt x="17" y="67"/>
                    <a:pt x="17" y="65"/>
                    <a:pt x="17" y="6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íšḷïḓê"/>
            <p:cNvSpPr/>
            <p:nvPr/>
          </p:nvSpPr>
          <p:spPr bwMode="auto">
            <a:xfrm>
              <a:off x="7345363" y="1889125"/>
              <a:ext cx="66675" cy="252413"/>
            </a:xfrm>
            <a:custGeom>
              <a:avLst/>
              <a:gdLst>
                <a:gd name="T0" fmla="*/ 18 w 18"/>
                <a:gd name="T1" fmla="*/ 0 h 68"/>
                <a:gd name="T2" fmla="*/ 1 w 18"/>
                <a:gd name="T3" fmla="*/ 0 h 68"/>
                <a:gd name="T4" fmla="*/ 1 w 18"/>
                <a:gd name="T5" fmla="*/ 63 h 68"/>
                <a:gd name="T6" fmla="*/ 0 w 18"/>
                <a:gd name="T7" fmla="*/ 68 h 68"/>
                <a:gd name="T8" fmla="*/ 18 w 18"/>
                <a:gd name="T9" fmla="*/ 68 h 68"/>
                <a:gd name="T10" fmla="*/ 18 w 18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îśḻíḑe"/>
            <p:cNvSpPr/>
            <p:nvPr/>
          </p:nvSpPr>
          <p:spPr bwMode="auto">
            <a:xfrm>
              <a:off x="5545138" y="2149475"/>
              <a:ext cx="2433638" cy="3165475"/>
            </a:xfrm>
            <a:custGeom>
              <a:avLst/>
              <a:gdLst>
                <a:gd name="T0" fmla="*/ 614 w 654"/>
                <a:gd name="T1" fmla="*/ 852 h 852"/>
                <a:gd name="T2" fmla="*/ 40 w 654"/>
                <a:gd name="T3" fmla="*/ 852 h 852"/>
                <a:gd name="T4" fmla="*/ 0 w 654"/>
                <a:gd name="T5" fmla="*/ 812 h 852"/>
                <a:gd name="T6" fmla="*/ 0 w 654"/>
                <a:gd name="T7" fmla="*/ 40 h 852"/>
                <a:gd name="T8" fmla="*/ 40 w 654"/>
                <a:gd name="T9" fmla="*/ 0 h 852"/>
                <a:gd name="T10" fmla="*/ 614 w 654"/>
                <a:gd name="T11" fmla="*/ 0 h 852"/>
                <a:gd name="T12" fmla="*/ 654 w 654"/>
                <a:gd name="T13" fmla="*/ 40 h 852"/>
                <a:gd name="T14" fmla="*/ 654 w 654"/>
                <a:gd name="T15" fmla="*/ 812 h 852"/>
                <a:gd name="T16" fmla="*/ 614 w 654"/>
                <a:gd name="T17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4" h="852">
                  <a:moveTo>
                    <a:pt x="614" y="852"/>
                  </a:moveTo>
                  <a:cubicBezTo>
                    <a:pt x="40" y="852"/>
                    <a:pt x="40" y="852"/>
                    <a:pt x="40" y="852"/>
                  </a:cubicBezTo>
                  <a:cubicBezTo>
                    <a:pt x="18" y="852"/>
                    <a:pt x="0" y="834"/>
                    <a:pt x="0" y="8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6" y="0"/>
                    <a:pt x="654" y="18"/>
                    <a:pt x="654" y="40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34"/>
                    <a:pt x="636" y="852"/>
                    <a:pt x="614" y="852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îślïḋé"/>
            <p:cNvSpPr/>
            <p:nvPr/>
          </p:nvSpPr>
          <p:spPr bwMode="auto">
            <a:xfrm>
              <a:off x="6661150" y="1673225"/>
              <a:ext cx="230188" cy="211138"/>
            </a:xfrm>
            <a:custGeom>
              <a:avLst/>
              <a:gdLst>
                <a:gd name="T0" fmla="*/ 7 w 62"/>
                <a:gd name="T1" fmla="*/ 48 h 57"/>
                <a:gd name="T2" fmla="*/ 31 w 62"/>
                <a:gd name="T3" fmla="*/ 13 h 57"/>
                <a:gd name="T4" fmla="*/ 55 w 62"/>
                <a:gd name="T5" fmla="*/ 48 h 57"/>
                <a:gd name="T6" fmla="*/ 54 w 62"/>
                <a:gd name="T7" fmla="*/ 57 h 57"/>
                <a:gd name="T8" fmla="*/ 62 w 62"/>
                <a:gd name="T9" fmla="*/ 34 h 57"/>
                <a:gd name="T10" fmla="*/ 31 w 62"/>
                <a:gd name="T11" fmla="*/ 0 h 57"/>
                <a:gd name="T12" fmla="*/ 0 w 62"/>
                <a:gd name="T13" fmla="*/ 34 h 57"/>
                <a:gd name="T14" fmla="*/ 8 w 62"/>
                <a:gd name="T15" fmla="*/ 57 h 57"/>
                <a:gd name="T16" fmla="*/ 7 w 62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7">
                  <a:moveTo>
                    <a:pt x="7" y="48"/>
                  </a:moveTo>
                  <a:cubicBezTo>
                    <a:pt x="7" y="29"/>
                    <a:pt x="18" y="13"/>
                    <a:pt x="31" y="13"/>
                  </a:cubicBezTo>
                  <a:cubicBezTo>
                    <a:pt x="45" y="13"/>
                    <a:pt x="55" y="29"/>
                    <a:pt x="55" y="48"/>
                  </a:cubicBezTo>
                  <a:cubicBezTo>
                    <a:pt x="55" y="51"/>
                    <a:pt x="55" y="54"/>
                    <a:pt x="54" y="57"/>
                  </a:cubicBezTo>
                  <a:cubicBezTo>
                    <a:pt x="59" y="51"/>
                    <a:pt x="62" y="43"/>
                    <a:pt x="62" y="34"/>
                  </a:cubicBezTo>
                  <a:cubicBezTo>
                    <a:pt x="62" y="15"/>
                    <a:pt x="48" y="0"/>
                    <a:pt x="31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43"/>
                    <a:pt x="3" y="51"/>
                    <a:pt x="8" y="57"/>
                  </a:cubicBezTo>
                  <a:cubicBezTo>
                    <a:pt x="7" y="54"/>
                    <a:pt x="7" y="51"/>
                    <a:pt x="7" y="4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ŝľíḓê"/>
            <p:cNvSpPr/>
            <p:nvPr/>
          </p:nvSpPr>
          <p:spPr bwMode="auto">
            <a:xfrm>
              <a:off x="5702300" y="2676525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6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6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6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şļïḓê"/>
            <p:cNvSpPr/>
            <p:nvPr/>
          </p:nvSpPr>
          <p:spPr bwMode="auto">
            <a:xfrm>
              <a:off x="5843588" y="28289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ṩ1íḓê"/>
            <p:cNvSpPr/>
            <p:nvPr/>
          </p:nvSpPr>
          <p:spPr bwMode="auto">
            <a:xfrm>
              <a:off x="5843588" y="2970213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íṥľïḑè"/>
            <p:cNvSpPr/>
            <p:nvPr/>
          </p:nvSpPr>
          <p:spPr bwMode="auto">
            <a:xfrm>
              <a:off x="5843588" y="3106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ïṡľïďe"/>
            <p:cNvSpPr/>
            <p:nvPr/>
          </p:nvSpPr>
          <p:spPr bwMode="auto">
            <a:xfrm>
              <a:off x="7316788" y="2773363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ṡľiďé"/>
            <p:cNvSpPr/>
            <p:nvPr/>
          </p:nvSpPr>
          <p:spPr bwMode="auto">
            <a:xfrm>
              <a:off x="7461250" y="2881313"/>
              <a:ext cx="241300" cy="196850"/>
            </a:xfrm>
            <a:custGeom>
              <a:avLst/>
              <a:gdLst>
                <a:gd name="T0" fmla="*/ 0 w 152"/>
                <a:gd name="T1" fmla="*/ 32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2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ïs1ïďê"/>
            <p:cNvSpPr/>
            <p:nvPr/>
          </p:nvSpPr>
          <p:spPr bwMode="auto">
            <a:xfrm>
              <a:off x="5702300" y="3494088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íŝľiḓe"/>
            <p:cNvSpPr/>
            <p:nvPr/>
          </p:nvSpPr>
          <p:spPr bwMode="auto">
            <a:xfrm>
              <a:off x="5843588" y="364648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$ľíḍé"/>
            <p:cNvSpPr/>
            <p:nvPr/>
          </p:nvSpPr>
          <p:spPr bwMode="auto">
            <a:xfrm>
              <a:off x="5843588" y="378777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iṡ1iḍè"/>
            <p:cNvSpPr/>
            <p:nvPr/>
          </p:nvSpPr>
          <p:spPr bwMode="auto">
            <a:xfrm>
              <a:off x="5843588" y="3924300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îś1îdè"/>
            <p:cNvSpPr/>
            <p:nvPr/>
          </p:nvSpPr>
          <p:spPr bwMode="auto">
            <a:xfrm>
              <a:off x="7316788" y="359092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íṩļîḑé"/>
            <p:cNvSpPr/>
            <p:nvPr/>
          </p:nvSpPr>
          <p:spPr bwMode="auto">
            <a:xfrm>
              <a:off x="7461250" y="369887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îṣļîḑê"/>
            <p:cNvSpPr/>
            <p:nvPr/>
          </p:nvSpPr>
          <p:spPr bwMode="auto">
            <a:xfrm>
              <a:off x="5702300" y="4325938"/>
              <a:ext cx="2119313" cy="606425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ŝļiḓé"/>
            <p:cNvSpPr/>
            <p:nvPr/>
          </p:nvSpPr>
          <p:spPr bwMode="auto">
            <a:xfrm>
              <a:off x="5843588" y="44783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îṩḻîďé"/>
            <p:cNvSpPr/>
            <p:nvPr/>
          </p:nvSpPr>
          <p:spPr bwMode="auto">
            <a:xfrm>
              <a:off x="5843588" y="46196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ŝḷîḍé"/>
            <p:cNvSpPr/>
            <p:nvPr/>
          </p:nvSpPr>
          <p:spPr bwMode="auto">
            <a:xfrm>
              <a:off x="5843588" y="4757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îṧḷiḓè"/>
            <p:cNvSpPr/>
            <p:nvPr/>
          </p:nvSpPr>
          <p:spPr bwMode="auto">
            <a:xfrm>
              <a:off x="7316788" y="442277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îṩļïḑê"/>
            <p:cNvSpPr/>
            <p:nvPr/>
          </p:nvSpPr>
          <p:spPr bwMode="auto">
            <a:xfrm>
              <a:off x="7461250" y="453072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80 h 124"/>
                <a:gd name="T6" fmla="*/ 126 w 152"/>
                <a:gd name="T7" fmla="*/ 0 h 124"/>
                <a:gd name="T8" fmla="*/ 152 w 152"/>
                <a:gd name="T9" fmla="*/ 23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80"/>
                  </a:lnTo>
                  <a:lnTo>
                    <a:pt x="126" y="0"/>
                  </a:lnTo>
                  <a:lnTo>
                    <a:pt x="152" y="23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ïṩḷiḋê"/>
            <p:cNvSpPr/>
            <p:nvPr/>
          </p:nvSpPr>
          <p:spPr bwMode="auto">
            <a:xfrm>
              <a:off x="6151563" y="1889125"/>
              <a:ext cx="1243013" cy="352425"/>
            </a:xfrm>
            <a:custGeom>
              <a:avLst/>
              <a:gdLst>
                <a:gd name="T0" fmla="*/ 317 w 334"/>
                <a:gd name="T1" fmla="*/ 0 h 95"/>
                <a:gd name="T2" fmla="*/ 317 w 334"/>
                <a:gd name="T3" fmla="*/ 63 h 95"/>
                <a:gd name="T4" fmla="*/ 308 w 334"/>
                <a:gd name="T5" fmla="*/ 72 h 95"/>
                <a:gd name="T6" fmla="*/ 26 w 334"/>
                <a:gd name="T7" fmla="*/ 72 h 95"/>
                <a:gd name="T8" fmla="*/ 16 w 334"/>
                <a:gd name="T9" fmla="*/ 63 h 95"/>
                <a:gd name="T10" fmla="*/ 16 w 334"/>
                <a:gd name="T11" fmla="*/ 0 h 95"/>
                <a:gd name="T12" fmla="*/ 0 w 334"/>
                <a:gd name="T13" fmla="*/ 0 h 95"/>
                <a:gd name="T14" fmla="*/ 0 w 334"/>
                <a:gd name="T15" fmla="*/ 71 h 95"/>
                <a:gd name="T16" fmla="*/ 23 w 334"/>
                <a:gd name="T17" fmla="*/ 95 h 95"/>
                <a:gd name="T18" fmla="*/ 310 w 334"/>
                <a:gd name="T19" fmla="*/ 95 h 95"/>
                <a:gd name="T20" fmla="*/ 334 w 334"/>
                <a:gd name="T21" fmla="*/ 71 h 95"/>
                <a:gd name="T22" fmla="*/ 334 w 334"/>
                <a:gd name="T23" fmla="*/ 0 h 95"/>
                <a:gd name="T24" fmla="*/ 317 w 334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95">
                  <a:moveTo>
                    <a:pt x="317" y="0"/>
                  </a:moveTo>
                  <a:cubicBezTo>
                    <a:pt x="317" y="63"/>
                    <a:pt x="317" y="63"/>
                    <a:pt x="317" y="63"/>
                  </a:cubicBezTo>
                  <a:cubicBezTo>
                    <a:pt x="317" y="68"/>
                    <a:pt x="313" y="72"/>
                    <a:pt x="308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0" y="72"/>
                    <a:pt x="16" y="68"/>
                    <a:pt x="16" y="6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5"/>
                    <a:pt x="10" y="95"/>
                    <a:pt x="23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23" y="95"/>
                    <a:pt x="334" y="85"/>
                    <a:pt x="334" y="71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ïṡļíḓé"/>
            <p:cNvSpPr/>
            <p:nvPr/>
          </p:nvSpPr>
          <p:spPr bwMode="auto">
            <a:xfrm>
              <a:off x="3816350" y="2078038"/>
              <a:ext cx="290513" cy="193675"/>
            </a:xfrm>
            <a:custGeom>
              <a:avLst/>
              <a:gdLst>
                <a:gd name="T0" fmla="*/ 49 w 183"/>
                <a:gd name="T1" fmla="*/ 0 h 122"/>
                <a:gd name="T2" fmla="*/ 159 w 183"/>
                <a:gd name="T3" fmla="*/ 2 h 122"/>
                <a:gd name="T4" fmla="*/ 183 w 183"/>
                <a:gd name="T5" fmla="*/ 122 h 122"/>
                <a:gd name="T6" fmla="*/ 0 w 183"/>
                <a:gd name="T7" fmla="*/ 108 h 122"/>
                <a:gd name="T8" fmla="*/ 49 w 1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2">
                  <a:moveTo>
                    <a:pt x="49" y="0"/>
                  </a:moveTo>
                  <a:lnTo>
                    <a:pt x="159" y="2"/>
                  </a:lnTo>
                  <a:lnTo>
                    <a:pt x="183" y="122"/>
                  </a:lnTo>
                  <a:lnTo>
                    <a:pt x="0" y="10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ľïd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solidFill>
              <a:srgbClr val="F4A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ïď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iṧḻiḍè"/>
            <p:cNvSpPr/>
            <p:nvPr/>
          </p:nvSpPr>
          <p:spPr bwMode="auto">
            <a:xfrm>
              <a:off x="3478213" y="4935538"/>
              <a:ext cx="338138" cy="479425"/>
            </a:xfrm>
            <a:custGeom>
              <a:avLst/>
              <a:gdLst>
                <a:gd name="T0" fmla="*/ 49 w 91"/>
                <a:gd name="T1" fmla="*/ 3 h 129"/>
                <a:gd name="T2" fmla="*/ 49 w 91"/>
                <a:gd name="T3" fmla="*/ 71 h 129"/>
                <a:gd name="T4" fmla="*/ 32 w 91"/>
                <a:gd name="T5" fmla="*/ 93 h 129"/>
                <a:gd name="T6" fmla="*/ 0 w 91"/>
                <a:gd name="T7" fmla="*/ 129 h 129"/>
                <a:gd name="T8" fmla="*/ 89 w 91"/>
                <a:gd name="T9" fmla="*/ 126 h 129"/>
                <a:gd name="T10" fmla="*/ 89 w 91"/>
                <a:gd name="T11" fmla="*/ 79 h 129"/>
                <a:gd name="T12" fmla="*/ 80 w 91"/>
                <a:gd name="T13" fmla="*/ 66 h 129"/>
                <a:gd name="T14" fmla="*/ 80 w 91"/>
                <a:gd name="T15" fmla="*/ 0 h 129"/>
                <a:gd name="T16" fmla="*/ 49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9" y="3"/>
                  </a:moveTo>
                  <a:cubicBezTo>
                    <a:pt x="49" y="3"/>
                    <a:pt x="48" y="68"/>
                    <a:pt x="49" y="71"/>
                  </a:cubicBezTo>
                  <a:cubicBezTo>
                    <a:pt x="50" y="74"/>
                    <a:pt x="36" y="89"/>
                    <a:pt x="32" y="93"/>
                  </a:cubicBezTo>
                  <a:cubicBezTo>
                    <a:pt x="27" y="97"/>
                    <a:pt x="3" y="97"/>
                    <a:pt x="0" y="129"/>
                  </a:cubicBezTo>
                  <a:cubicBezTo>
                    <a:pt x="0" y="129"/>
                    <a:pt x="77" y="129"/>
                    <a:pt x="89" y="126"/>
                  </a:cubicBezTo>
                  <a:cubicBezTo>
                    <a:pt x="89" y="126"/>
                    <a:pt x="91" y="84"/>
                    <a:pt x="89" y="79"/>
                  </a:cubicBezTo>
                  <a:cubicBezTo>
                    <a:pt x="87" y="74"/>
                    <a:pt x="80" y="72"/>
                    <a:pt x="80" y="66"/>
                  </a:cubicBezTo>
                  <a:cubicBezTo>
                    <a:pt x="81" y="60"/>
                    <a:pt x="80" y="0"/>
                    <a:pt x="80" y="0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šḻiḓé"/>
            <p:cNvSpPr/>
            <p:nvPr/>
          </p:nvSpPr>
          <p:spPr bwMode="auto">
            <a:xfrm>
              <a:off x="4095750" y="4935538"/>
              <a:ext cx="338138" cy="479425"/>
            </a:xfrm>
            <a:custGeom>
              <a:avLst/>
              <a:gdLst>
                <a:gd name="T0" fmla="*/ 42 w 91"/>
                <a:gd name="T1" fmla="*/ 3 h 129"/>
                <a:gd name="T2" fmla="*/ 42 w 91"/>
                <a:gd name="T3" fmla="*/ 71 h 129"/>
                <a:gd name="T4" fmla="*/ 59 w 91"/>
                <a:gd name="T5" fmla="*/ 93 h 129"/>
                <a:gd name="T6" fmla="*/ 91 w 91"/>
                <a:gd name="T7" fmla="*/ 129 h 129"/>
                <a:gd name="T8" fmla="*/ 2 w 91"/>
                <a:gd name="T9" fmla="*/ 126 h 129"/>
                <a:gd name="T10" fmla="*/ 2 w 91"/>
                <a:gd name="T11" fmla="*/ 79 h 129"/>
                <a:gd name="T12" fmla="*/ 11 w 91"/>
                <a:gd name="T13" fmla="*/ 66 h 129"/>
                <a:gd name="T14" fmla="*/ 11 w 91"/>
                <a:gd name="T15" fmla="*/ 0 h 129"/>
                <a:gd name="T16" fmla="*/ 42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2" y="3"/>
                  </a:moveTo>
                  <a:cubicBezTo>
                    <a:pt x="42" y="3"/>
                    <a:pt x="43" y="68"/>
                    <a:pt x="42" y="71"/>
                  </a:cubicBezTo>
                  <a:cubicBezTo>
                    <a:pt x="41" y="74"/>
                    <a:pt x="55" y="89"/>
                    <a:pt x="59" y="93"/>
                  </a:cubicBezTo>
                  <a:cubicBezTo>
                    <a:pt x="64" y="97"/>
                    <a:pt x="88" y="97"/>
                    <a:pt x="91" y="129"/>
                  </a:cubicBezTo>
                  <a:cubicBezTo>
                    <a:pt x="91" y="129"/>
                    <a:pt x="14" y="129"/>
                    <a:pt x="2" y="126"/>
                  </a:cubicBezTo>
                  <a:cubicBezTo>
                    <a:pt x="2" y="126"/>
                    <a:pt x="0" y="84"/>
                    <a:pt x="2" y="79"/>
                  </a:cubicBezTo>
                  <a:cubicBezTo>
                    <a:pt x="4" y="74"/>
                    <a:pt x="11" y="72"/>
                    <a:pt x="11" y="66"/>
                  </a:cubicBezTo>
                  <a:cubicBezTo>
                    <a:pt x="10" y="60"/>
                    <a:pt x="11" y="0"/>
                    <a:pt x="11" y="0"/>
                  </a:cubicBezTo>
                  <a:cubicBezTo>
                    <a:pt x="42" y="3"/>
                    <a:pt x="42" y="3"/>
                    <a:pt x="42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ïṡľïḓê"/>
            <p:cNvSpPr/>
            <p:nvPr/>
          </p:nvSpPr>
          <p:spPr bwMode="auto">
            <a:xfrm>
              <a:off x="4697413" y="2197100"/>
              <a:ext cx="285750" cy="515938"/>
            </a:xfrm>
            <a:custGeom>
              <a:avLst/>
              <a:gdLst>
                <a:gd name="T0" fmla="*/ 61 w 77"/>
                <a:gd name="T1" fmla="*/ 77 h 139"/>
                <a:gd name="T2" fmla="*/ 63 w 77"/>
                <a:gd name="T3" fmla="*/ 40 h 139"/>
                <a:gd name="T4" fmla="*/ 71 w 77"/>
                <a:gd name="T5" fmla="*/ 12 h 139"/>
                <a:gd name="T6" fmla="*/ 34 w 77"/>
                <a:gd name="T7" fmla="*/ 49 h 139"/>
                <a:gd name="T8" fmla="*/ 30 w 77"/>
                <a:gd name="T9" fmla="*/ 84 h 139"/>
                <a:gd name="T10" fmla="*/ 0 w 77"/>
                <a:gd name="T11" fmla="*/ 108 h 139"/>
                <a:gd name="T12" fmla="*/ 22 w 77"/>
                <a:gd name="T13" fmla="*/ 139 h 139"/>
                <a:gd name="T14" fmla="*/ 61 w 77"/>
                <a:gd name="T15" fmla="*/ 109 h 139"/>
                <a:gd name="T16" fmla="*/ 61 w 77"/>
                <a:gd name="T17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39">
                  <a:moveTo>
                    <a:pt x="61" y="77"/>
                  </a:moveTo>
                  <a:cubicBezTo>
                    <a:pt x="61" y="77"/>
                    <a:pt x="66" y="68"/>
                    <a:pt x="63" y="40"/>
                  </a:cubicBezTo>
                  <a:cubicBezTo>
                    <a:pt x="63" y="40"/>
                    <a:pt x="77" y="25"/>
                    <a:pt x="71" y="12"/>
                  </a:cubicBezTo>
                  <a:cubicBezTo>
                    <a:pt x="65" y="0"/>
                    <a:pt x="49" y="39"/>
                    <a:pt x="34" y="49"/>
                  </a:cubicBezTo>
                  <a:cubicBezTo>
                    <a:pt x="34" y="49"/>
                    <a:pt x="28" y="76"/>
                    <a:pt x="30" y="8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61" y="109"/>
                    <a:pt x="61" y="109"/>
                    <a:pt x="61" y="109"/>
                  </a:cubicBezTo>
                  <a:lnTo>
                    <a:pt x="61" y="7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iś1iḍê"/>
            <p:cNvSpPr/>
            <p:nvPr/>
          </p:nvSpPr>
          <p:spPr bwMode="auto">
            <a:xfrm>
              <a:off x="3340100" y="3152775"/>
              <a:ext cx="227013" cy="560388"/>
            </a:xfrm>
            <a:custGeom>
              <a:avLst/>
              <a:gdLst>
                <a:gd name="T0" fmla="*/ 46 w 61"/>
                <a:gd name="T1" fmla="*/ 13 h 151"/>
                <a:gd name="T2" fmla="*/ 39 w 61"/>
                <a:gd name="T3" fmla="*/ 61 h 151"/>
                <a:gd name="T4" fmla="*/ 55 w 61"/>
                <a:gd name="T5" fmla="*/ 105 h 151"/>
                <a:gd name="T6" fmla="*/ 41 w 61"/>
                <a:gd name="T7" fmla="*/ 105 h 151"/>
                <a:gd name="T8" fmla="*/ 26 w 61"/>
                <a:gd name="T9" fmla="*/ 113 h 151"/>
                <a:gd name="T10" fmla="*/ 35 w 61"/>
                <a:gd name="T11" fmla="*/ 145 h 151"/>
                <a:gd name="T12" fmla="*/ 24 w 61"/>
                <a:gd name="T13" fmla="*/ 150 h 151"/>
                <a:gd name="T14" fmla="*/ 15 w 61"/>
                <a:gd name="T15" fmla="*/ 143 h 151"/>
                <a:gd name="T16" fmla="*/ 7 w 61"/>
                <a:gd name="T17" fmla="*/ 142 h 151"/>
                <a:gd name="T18" fmla="*/ 1 w 61"/>
                <a:gd name="T19" fmla="*/ 133 h 151"/>
                <a:gd name="T20" fmla="*/ 6 w 61"/>
                <a:gd name="T21" fmla="*/ 64 h 151"/>
                <a:gd name="T22" fmla="*/ 13 w 61"/>
                <a:gd name="T23" fmla="*/ 15 h 151"/>
                <a:gd name="T24" fmla="*/ 22 w 61"/>
                <a:gd name="T25" fmla="*/ 0 h 151"/>
                <a:gd name="T26" fmla="*/ 46 w 61"/>
                <a:gd name="T27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51">
                  <a:moveTo>
                    <a:pt x="46" y="13"/>
                  </a:moveTo>
                  <a:cubicBezTo>
                    <a:pt x="46" y="13"/>
                    <a:pt x="42" y="49"/>
                    <a:pt x="39" y="61"/>
                  </a:cubicBezTo>
                  <a:cubicBezTo>
                    <a:pt x="39" y="61"/>
                    <a:pt x="61" y="83"/>
                    <a:pt x="55" y="105"/>
                  </a:cubicBezTo>
                  <a:cubicBezTo>
                    <a:pt x="49" y="126"/>
                    <a:pt x="45" y="114"/>
                    <a:pt x="41" y="105"/>
                  </a:cubicBezTo>
                  <a:cubicBezTo>
                    <a:pt x="37" y="95"/>
                    <a:pt x="27" y="101"/>
                    <a:pt x="26" y="113"/>
                  </a:cubicBezTo>
                  <a:cubicBezTo>
                    <a:pt x="25" y="125"/>
                    <a:pt x="29" y="141"/>
                    <a:pt x="35" y="145"/>
                  </a:cubicBezTo>
                  <a:cubicBezTo>
                    <a:pt x="41" y="149"/>
                    <a:pt x="27" y="151"/>
                    <a:pt x="24" y="150"/>
                  </a:cubicBezTo>
                  <a:cubicBezTo>
                    <a:pt x="20" y="148"/>
                    <a:pt x="17" y="147"/>
                    <a:pt x="15" y="143"/>
                  </a:cubicBezTo>
                  <a:cubicBezTo>
                    <a:pt x="12" y="139"/>
                    <a:pt x="12" y="151"/>
                    <a:pt x="7" y="142"/>
                  </a:cubicBezTo>
                  <a:cubicBezTo>
                    <a:pt x="2" y="133"/>
                    <a:pt x="1" y="142"/>
                    <a:pt x="1" y="133"/>
                  </a:cubicBezTo>
                  <a:cubicBezTo>
                    <a:pt x="0" y="125"/>
                    <a:pt x="1" y="80"/>
                    <a:pt x="6" y="64"/>
                  </a:cubicBezTo>
                  <a:cubicBezTo>
                    <a:pt x="11" y="48"/>
                    <a:pt x="12" y="21"/>
                    <a:pt x="13" y="15"/>
                  </a:cubicBezTo>
                  <a:cubicBezTo>
                    <a:pt x="14" y="10"/>
                    <a:pt x="22" y="0"/>
                    <a:pt x="22" y="0"/>
                  </a:cubicBezTo>
                  <a:lnTo>
                    <a:pt x="46" y="13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ïŝlïḓé"/>
            <p:cNvSpPr/>
            <p:nvPr/>
          </p:nvSpPr>
          <p:spPr bwMode="auto">
            <a:xfrm>
              <a:off x="3556000" y="3300413"/>
              <a:ext cx="781050" cy="1739900"/>
            </a:xfrm>
            <a:custGeom>
              <a:avLst/>
              <a:gdLst>
                <a:gd name="T0" fmla="*/ 0 w 210"/>
                <a:gd name="T1" fmla="*/ 10 h 468"/>
                <a:gd name="T2" fmla="*/ 13 w 210"/>
                <a:gd name="T3" fmla="*/ 453 h 468"/>
                <a:gd name="T4" fmla="*/ 69 w 210"/>
                <a:gd name="T5" fmla="*/ 453 h 468"/>
                <a:gd name="T6" fmla="*/ 76 w 210"/>
                <a:gd name="T7" fmla="*/ 115 h 468"/>
                <a:gd name="T8" fmla="*/ 104 w 210"/>
                <a:gd name="T9" fmla="*/ 92 h 468"/>
                <a:gd name="T10" fmla="*/ 125 w 210"/>
                <a:gd name="T11" fmla="*/ 121 h 468"/>
                <a:gd name="T12" fmla="*/ 136 w 210"/>
                <a:gd name="T13" fmla="*/ 453 h 468"/>
                <a:gd name="T14" fmla="*/ 195 w 210"/>
                <a:gd name="T15" fmla="*/ 456 h 468"/>
                <a:gd name="T16" fmla="*/ 210 w 210"/>
                <a:gd name="T17" fmla="*/ 7 h 468"/>
                <a:gd name="T18" fmla="*/ 111 w 210"/>
                <a:gd name="T19" fmla="*/ 2 h 468"/>
                <a:gd name="T20" fmla="*/ 0 w 210"/>
                <a:gd name="T21" fmla="*/ 1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468">
                  <a:moveTo>
                    <a:pt x="0" y="10"/>
                  </a:moveTo>
                  <a:cubicBezTo>
                    <a:pt x="0" y="10"/>
                    <a:pt x="11" y="438"/>
                    <a:pt x="13" y="453"/>
                  </a:cubicBezTo>
                  <a:cubicBezTo>
                    <a:pt x="15" y="468"/>
                    <a:pt x="65" y="462"/>
                    <a:pt x="69" y="453"/>
                  </a:cubicBezTo>
                  <a:cubicBezTo>
                    <a:pt x="73" y="444"/>
                    <a:pt x="71" y="133"/>
                    <a:pt x="76" y="115"/>
                  </a:cubicBezTo>
                  <a:cubicBezTo>
                    <a:pt x="81" y="97"/>
                    <a:pt x="93" y="91"/>
                    <a:pt x="104" y="92"/>
                  </a:cubicBezTo>
                  <a:cubicBezTo>
                    <a:pt x="115" y="93"/>
                    <a:pt x="124" y="105"/>
                    <a:pt x="125" y="121"/>
                  </a:cubicBezTo>
                  <a:cubicBezTo>
                    <a:pt x="126" y="137"/>
                    <a:pt x="135" y="446"/>
                    <a:pt x="136" y="453"/>
                  </a:cubicBezTo>
                  <a:cubicBezTo>
                    <a:pt x="137" y="460"/>
                    <a:pt x="182" y="463"/>
                    <a:pt x="195" y="456"/>
                  </a:cubicBezTo>
                  <a:cubicBezTo>
                    <a:pt x="208" y="449"/>
                    <a:pt x="210" y="14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49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şľïďè"/>
            <p:cNvSpPr/>
            <p:nvPr/>
          </p:nvSpPr>
          <p:spPr bwMode="auto">
            <a:xfrm>
              <a:off x="3556000" y="3300413"/>
              <a:ext cx="781050" cy="279400"/>
            </a:xfrm>
            <a:custGeom>
              <a:avLst/>
              <a:gdLst>
                <a:gd name="T0" fmla="*/ 111 w 210"/>
                <a:gd name="T1" fmla="*/ 2 h 75"/>
                <a:gd name="T2" fmla="*/ 0 w 210"/>
                <a:gd name="T3" fmla="*/ 10 h 75"/>
                <a:gd name="T4" fmla="*/ 1 w 210"/>
                <a:gd name="T5" fmla="*/ 55 h 75"/>
                <a:gd name="T6" fmla="*/ 30 w 210"/>
                <a:gd name="T7" fmla="*/ 63 h 75"/>
                <a:gd name="T8" fmla="*/ 68 w 210"/>
                <a:gd name="T9" fmla="*/ 40 h 75"/>
                <a:gd name="T10" fmla="*/ 68 w 210"/>
                <a:gd name="T11" fmla="*/ 36 h 75"/>
                <a:gd name="T12" fmla="*/ 139 w 210"/>
                <a:gd name="T13" fmla="*/ 33 h 75"/>
                <a:gd name="T14" fmla="*/ 139 w 210"/>
                <a:gd name="T15" fmla="*/ 38 h 75"/>
                <a:gd name="T16" fmla="*/ 171 w 210"/>
                <a:gd name="T17" fmla="*/ 70 h 75"/>
                <a:gd name="T18" fmla="*/ 210 w 210"/>
                <a:gd name="T19" fmla="*/ 27 h 75"/>
                <a:gd name="T20" fmla="*/ 210 w 210"/>
                <a:gd name="T21" fmla="*/ 26 h 75"/>
                <a:gd name="T22" fmla="*/ 210 w 210"/>
                <a:gd name="T23" fmla="*/ 7 h 75"/>
                <a:gd name="T24" fmla="*/ 111 w 210"/>
                <a:gd name="T25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75">
                  <a:moveTo>
                    <a:pt x="111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28"/>
                    <a:pt x="1" y="55"/>
                  </a:cubicBezTo>
                  <a:cubicBezTo>
                    <a:pt x="11" y="61"/>
                    <a:pt x="23" y="65"/>
                    <a:pt x="30" y="63"/>
                  </a:cubicBezTo>
                  <a:cubicBezTo>
                    <a:pt x="41" y="60"/>
                    <a:pt x="65" y="46"/>
                    <a:pt x="68" y="40"/>
                  </a:cubicBezTo>
                  <a:cubicBezTo>
                    <a:pt x="68" y="39"/>
                    <a:pt x="68" y="38"/>
                    <a:pt x="68" y="36"/>
                  </a:cubicBezTo>
                  <a:cubicBezTo>
                    <a:pt x="91" y="37"/>
                    <a:pt x="123" y="35"/>
                    <a:pt x="139" y="33"/>
                  </a:cubicBezTo>
                  <a:cubicBezTo>
                    <a:pt x="139" y="36"/>
                    <a:pt x="139" y="38"/>
                    <a:pt x="139" y="38"/>
                  </a:cubicBezTo>
                  <a:cubicBezTo>
                    <a:pt x="141" y="46"/>
                    <a:pt x="159" y="75"/>
                    <a:pt x="171" y="70"/>
                  </a:cubicBezTo>
                  <a:cubicBezTo>
                    <a:pt x="183" y="64"/>
                    <a:pt x="209" y="33"/>
                    <a:pt x="210" y="27"/>
                  </a:cubicBezTo>
                  <a:cubicBezTo>
                    <a:pt x="210" y="27"/>
                    <a:pt x="210" y="27"/>
                    <a:pt x="210" y="26"/>
                  </a:cubicBezTo>
                  <a:cubicBezTo>
                    <a:pt x="210" y="15"/>
                    <a:pt x="210" y="8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close/>
                </a:path>
              </a:pathLst>
            </a:custGeom>
            <a:solidFill>
              <a:srgbClr val="B58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ṣḻiḍê"/>
            <p:cNvSpPr/>
            <p:nvPr/>
          </p:nvSpPr>
          <p:spPr bwMode="auto">
            <a:xfrm>
              <a:off x="3675063" y="2208213"/>
              <a:ext cx="454025" cy="1203325"/>
            </a:xfrm>
            <a:custGeom>
              <a:avLst/>
              <a:gdLst>
                <a:gd name="T0" fmla="*/ 43 w 122"/>
                <a:gd name="T1" fmla="*/ 0 h 324"/>
                <a:gd name="T2" fmla="*/ 122 w 122"/>
                <a:gd name="T3" fmla="*/ 4 h 324"/>
                <a:gd name="T4" fmla="*/ 116 w 122"/>
                <a:gd name="T5" fmla="*/ 315 h 324"/>
                <a:gd name="T6" fmla="*/ 15 w 122"/>
                <a:gd name="T7" fmla="*/ 315 h 324"/>
                <a:gd name="T8" fmla="*/ 43 w 122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24">
                  <a:moveTo>
                    <a:pt x="43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5"/>
                    <a:pt x="31" y="324"/>
                    <a:pt x="15" y="315"/>
                  </a:cubicBezTo>
                  <a:cubicBezTo>
                    <a:pt x="0" y="306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îṥḻïḋê"/>
            <p:cNvSpPr/>
            <p:nvPr/>
          </p:nvSpPr>
          <p:spPr bwMode="auto">
            <a:xfrm>
              <a:off x="3894138" y="1981200"/>
              <a:ext cx="166688" cy="331788"/>
            </a:xfrm>
            <a:custGeom>
              <a:avLst/>
              <a:gdLst>
                <a:gd name="T0" fmla="*/ 0 w 45"/>
                <a:gd name="T1" fmla="*/ 7 h 89"/>
                <a:gd name="T2" fmla="*/ 0 w 45"/>
                <a:gd name="T3" fmla="*/ 70 h 89"/>
                <a:gd name="T4" fmla="*/ 45 w 45"/>
                <a:gd name="T5" fmla="*/ 70 h 89"/>
                <a:gd name="T6" fmla="*/ 42 w 45"/>
                <a:gd name="T7" fmla="*/ 0 h 89"/>
                <a:gd name="T8" fmla="*/ 0 w 45"/>
                <a:gd name="T9" fmla="*/ 0 h 89"/>
                <a:gd name="T10" fmla="*/ 0 w 45"/>
                <a:gd name="T11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9">
                  <a:moveTo>
                    <a:pt x="0" y="7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8" y="89"/>
                    <a:pt x="45" y="70"/>
                  </a:cubicBezTo>
                  <a:cubicBezTo>
                    <a:pt x="45" y="70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íslíďé"/>
            <p:cNvSpPr/>
            <p:nvPr/>
          </p:nvSpPr>
          <p:spPr bwMode="auto">
            <a:xfrm>
              <a:off x="4060825" y="2081213"/>
              <a:ext cx="295275" cy="1457325"/>
            </a:xfrm>
            <a:custGeom>
              <a:avLst/>
              <a:gdLst>
                <a:gd name="T0" fmla="*/ 73 w 79"/>
                <a:gd name="T1" fmla="*/ 100 h 392"/>
                <a:gd name="T2" fmla="*/ 74 w 79"/>
                <a:gd name="T3" fmla="*/ 344 h 392"/>
                <a:gd name="T4" fmla="*/ 35 w 79"/>
                <a:gd name="T5" fmla="*/ 386 h 392"/>
                <a:gd name="T6" fmla="*/ 3 w 79"/>
                <a:gd name="T7" fmla="*/ 355 h 392"/>
                <a:gd name="T8" fmla="*/ 3 w 79"/>
                <a:gd name="T9" fmla="*/ 80 h 392"/>
                <a:gd name="T10" fmla="*/ 0 w 79"/>
                <a:gd name="T11" fmla="*/ 0 h 392"/>
                <a:gd name="T12" fmla="*/ 79 w 79"/>
                <a:gd name="T13" fmla="*/ 46 h 392"/>
                <a:gd name="T14" fmla="*/ 73 w 79"/>
                <a:gd name="T15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92">
                  <a:moveTo>
                    <a:pt x="73" y="100"/>
                  </a:moveTo>
                  <a:cubicBezTo>
                    <a:pt x="73" y="100"/>
                    <a:pt x="75" y="338"/>
                    <a:pt x="74" y="344"/>
                  </a:cubicBezTo>
                  <a:cubicBezTo>
                    <a:pt x="73" y="350"/>
                    <a:pt x="47" y="381"/>
                    <a:pt x="35" y="386"/>
                  </a:cubicBezTo>
                  <a:cubicBezTo>
                    <a:pt x="23" y="392"/>
                    <a:pt x="5" y="363"/>
                    <a:pt x="3" y="355"/>
                  </a:cubicBezTo>
                  <a:cubicBezTo>
                    <a:pt x="2" y="347"/>
                    <a:pt x="3" y="82"/>
                    <a:pt x="3" y="80"/>
                  </a:cubicBezTo>
                  <a:cubicBezTo>
                    <a:pt x="4" y="78"/>
                    <a:pt x="0" y="0"/>
                    <a:pt x="0" y="0"/>
                  </a:cubicBezTo>
                  <a:cubicBezTo>
                    <a:pt x="0" y="0"/>
                    <a:pt x="61" y="26"/>
                    <a:pt x="79" y="46"/>
                  </a:cubicBezTo>
                  <a:lnTo>
                    <a:pt x="73" y="10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ïsliḍé"/>
            <p:cNvSpPr/>
            <p:nvPr/>
          </p:nvSpPr>
          <p:spPr bwMode="auto">
            <a:xfrm>
              <a:off x="3517900" y="2108200"/>
              <a:ext cx="376238" cy="1393825"/>
            </a:xfrm>
            <a:custGeom>
              <a:avLst/>
              <a:gdLst>
                <a:gd name="T0" fmla="*/ 101 w 101"/>
                <a:gd name="T1" fmla="*/ 0 h 375"/>
                <a:gd name="T2" fmla="*/ 20 w 101"/>
                <a:gd name="T3" fmla="*/ 28 h 375"/>
                <a:gd name="T4" fmla="*/ 1 w 101"/>
                <a:gd name="T5" fmla="*/ 351 h 375"/>
                <a:gd name="T6" fmla="*/ 40 w 101"/>
                <a:gd name="T7" fmla="*/ 373 h 375"/>
                <a:gd name="T8" fmla="*/ 78 w 101"/>
                <a:gd name="T9" fmla="*/ 349 h 375"/>
                <a:gd name="T10" fmla="*/ 101 w 101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75">
                  <a:moveTo>
                    <a:pt x="101" y="0"/>
                  </a:moveTo>
                  <a:cubicBezTo>
                    <a:pt x="101" y="0"/>
                    <a:pt x="42" y="11"/>
                    <a:pt x="20" y="28"/>
                  </a:cubicBezTo>
                  <a:cubicBezTo>
                    <a:pt x="20" y="28"/>
                    <a:pt x="0" y="337"/>
                    <a:pt x="1" y="351"/>
                  </a:cubicBezTo>
                  <a:cubicBezTo>
                    <a:pt x="1" y="365"/>
                    <a:pt x="29" y="375"/>
                    <a:pt x="40" y="373"/>
                  </a:cubicBezTo>
                  <a:cubicBezTo>
                    <a:pt x="51" y="370"/>
                    <a:pt x="75" y="356"/>
                    <a:pt x="78" y="349"/>
                  </a:cubicBezTo>
                  <a:cubicBezTo>
                    <a:pt x="81" y="343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ï$1iḍê"/>
            <p:cNvSpPr/>
            <p:nvPr/>
          </p:nvSpPr>
          <p:spPr bwMode="auto">
            <a:xfrm>
              <a:off x="4060825" y="2063750"/>
              <a:ext cx="149225" cy="315913"/>
            </a:xfrm>
            <a:custGeom>
              <a:avLst/>
              <a:gdLst>
                <a:gd name="T0" fmla="*/ 0 w 40"/>
                <a:gd name="T1" fmla="*/ 5 h 85"/>
                <a:gd name="T2" fmla="*/ 18 w 40"/>
                <a:gd name="T3" fmla="*/ 9 h 85"/>
                <a:gd name="T4" fmla="*/ 37 w 40"/>
                <a:gd name="T5" fmla="*/ 52 h 85"/>
                <a:gd name="T6" fmla="*/ 22 w 40"/>
                <a:gd name="T7" fmla="*/ 65 h 85"/>
                <a:gd name="T8" fmla="*/ 3 w 40"/>
                <a:gd name="T9" fmla="*/ 85 h 85"/>
                <a:gd name="T10" fmla="*/ 0 w 40"/>
                <a:gd name="T11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5">
                  <a:moveTo>
                    <a:pt x="0" y="5"/>
                  </a:moveTo>
                  <a:cubicBezTo>
                    <a:pt x="0" y="5"/>
                    <a:pt x="10" y="0"/>
                    <a:pt x="18" y="9"/>
                  </a:cubicBezTo>
                  <a:cubicBezTo>
                    <a:pt x="25" y="17"/>
                    <a:pt x="35" y="45"/>
                    <a:pt x="37" y="52"/>
                  </a:cubicBezTo>
                  <a:cubicBezTo>
                    <a:pt x="40" y="59"/>
                    <a:pt x="13" y="53"/>
                    <a:pt x="22" y="65"/>
                  </a:cubicBezTo>
                  <a:cubicBezTo>
                    <a:pt x="31" y="77"/>
                    <a:pt x="3" y="66"/>
                    <a:pt x="3" y="8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išľïde"/>
            <p:cNvSpPr/>
            <p:nvPr/>
          </p:nvSpPr>
          <p:spPr bwMode="auto">
            <a:xfrm>
              <a:off x="3760788" y="2074863"/>
              <a:ext cx="133350" cy="319088"/>
            </a:xfrm>
            <a:custGeom>
              <a:avLst/>
              <a:gdLst>
                <a:gd name="T0" fmla="*/ 36 w 36"/>
                <a:gd name="T1" fmla="*/ 1 h 86"/>
                <a:gd name="T2" fmla="*/ 19 w 36"/>
                <a:gd name="T3" fmla="*/ 9 h 86"/>
                <a:gd name="T4" fmla="*/ 2 w 36"/>
                <a:gd name="T5" fmla="*/ 53 h 86"/>
                <a:gd name="T6" fmla="*/ 17 w 36"/>
                <a:gd name="T7" fmla="*/ 68 h 86"/>
                <a:gd name="T8" fmla="*/ 31 w 36"/>
                <a:gd name="T9" fmla="*/ 85 h 86"/>
                <a:gd name="T10" fmla="*/ 36 w 36"/>
                <a:gd name="T1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6">
                  <a:moveTo>
                    <a:pt x="36" y="1"/>
                  </a:moveTo>
                  <a:cubicBezTo>
                    <a:pt x="36" y="1"/>
                    <a:pt x="23" y="0"/>
                    <a:pt x="19" y="9"/>
                  </a:cubicBezTo>
                  <a:cubicBezTo>
                    <a:pt x="15" y="18"/>
                    <a:pt x="0" y="50"/>
                    <a:pt x="2" y="53"/>
                  </a:cubicBezTo>
                  <a:cubicBezTo>
                    <a:pt x="4" y="56"/>
                    <a:pt x="27" y="50"/>
                    <a:pt x="17" y="68"/>
                  </a:cubicBezTo>
                  <a:cubicBezTo>
                    <a:pt x="6" y="86"/>
                    <a:pt x="33" y="64"/>
                    <a:pt x="31" y="8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ïšḷiḍê"/>
            <p:cNvSpPr/>
            <p:nvPr/>
          </p:nvSpPr>
          <p:spPr bwMode="auto">
            <a:xfrm>
              <a:off x="3652838" y="2468563"/>
              <a:ext cx="155575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1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šļîḍé"/>
            <p:cNvSpPr/>
            <p:nvPr/>
          </p:nvSpPr>
          <p:spPr bwMode="auto">
            <a:xfrm>
              <a:off x="4146550" y="2482850"/>
              <a:ext cx="157163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0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í$1ïdê"/>
            <p:cNvSpPr/>
            <p:nvPr/>
          </p:nvSpPr>
          <p:spPr bwMode="auto">
            <a:xfrm>
              <a:off x="3362325" y="2211388"/>
              <a:ext cx="230188" cy="1025525"/>
            </a:xfrm>
            <a:custGeom>
              <a:avLst/>
              <a:gdLst>
                <a:gd name="T0" fmla="*/ 62 w 62"/>
                <a:gd name="T1" fmla="*/ 0 h 276"/>
                <a:gd name="T2" fmla="*/ 42 w 62"/>
                <a:gd name="T3" fmla="*/ 53 h 276"/>
                <a:gd name="T4" fmla="*/ 0 w 62"/>
                <a:gd name="T5" fmla="*/ 276 h 276"/>
                <a:gd name="T6" fmla="*/ 52 w 62"/>
                <a:gd name="T7" fmla="*/ 276 h 276"/>
                <a:gd name="T8" fmla="*/ 62 w 62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6">
                  <a:moveTo>
                    <a:pt x="62" y="0"/>
                  </a:moveTo>
                  <a:cubicBezTo>
                    <a:pt x="62" y="0"/>
                    <a:pt x="53" y="6"/>
                    <a:pt x="42" y="53"/>
                  </a:cubicBezTo>
                  <a:cubicBezTo>
                    <a:pt x="29" y="111"/>
                    <a:pt x="0" y="276"/>
                    <a:pt x="0" y="276"/>
                  </a:cubicBezTo>
                  <a:cubicBezTo>
                    <a:pt x="52" y="276"/>
                    <a:pt x="52" y="276"/>
                    <a:pt x="52" y="276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iṧliḋe"/>
            <p:cNvSpPr/>
            <p:nvPr/>
          </p:nvSpPr>
          <p:spPr bwMode="auto">
            <a:xfrm>
              <a:off x="4303713" y="2208213"/>
              <a:ext cx="520700" cy="887413"/>
            </a:xfrm>
            <a:custGeom>
              <a:avLst/>
              <a:gdLst>
                <a:gd name="T0" fmla="*/ 0 w 140"/>
                <a:gd name="T1" fmla="*/ 0 h 239"/>
                <a:gd name="T2" fmla="*/ 34 w 140"/>
                <a:gd name="T3" fmla="*/ 56 h 239"/>
                <a:gd name="T4" fmla="*/ 54 w 140"/>
                <a:gd name="T5" fmla="*/ 135 h 239"/>
                <a:gd name="T6" fmla="*/ 110 w 140"/>
                <a:gd name="T7" fmla="*/ 93 h 239"/>
                <a:gd name="T8" fmla="*/ 140 w 140"/>
                <a:gd name="T9" fmla="*/ 144 h 239"/>
                <a:gd name="T10" fmla="*/ 53 w 140"/>
                <a:gd name="T11" fmla="*/ 227 h 239"/>
                <a:gd name="T12" fmla="*/ 9 w 140"/>
                <a:gd name="T13" fmla="*/ 201 h 239"/>
                <a:gd name="T14" fmla="*/ 0 w 140"/>
                <a:gd name="T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39">
                  <a:moveTo>
                    <a:pt x="0" y="0"/>
                  </a:moveTo>
                  <a:cubicBezTo>
                    <a:pt x="0" y="0"/>
                    <a:pt x="17" y="6"/>
                    <a:pt x="34" y="56"/>
                  </a:cubicBezTo>
                  <a:cubicBezTo>
                    <a:pt x="51" y="106"/>
                    <a:pt x="54" y="135"/>
                    <a:pt x="54" y="135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3" y="227"/>
                    <a:pt x="9" y="239"/>
                    <a:pt x="9" y="201"/>
                  </a:cubicBezTo>
                  <a:cubicBezTo>
                    <a:pt x="9" y="1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ïṥ1iďè"/>
            <p:cNvSpPr/>
            <p:nvPr/>
          </p:nvSpPr>
          <p:spPr bwMode="auto">
            <a:xfrm>
              <a:off x="4310063" y="2390775"/>
              <a:ext cx="26988" cy="579438"/>
            </a:xfrm>
            <a:custGeom>
              <a:avLst/>
              <a:gdLst>
                <a:gd name="T0" fmla="*/ 7 w 7"/>
                <a:gd name="T1" fmla="*/ 156 h 156"/>
                <a:gd name="T2" fmla="*/ 6 w 7"/>
                <a:gd name="T3" fmla="*/ 149 h 156"/>
                <a:gd name="T4" fmla="*/ 5 w 7"/>
                <a:gd name="T5" fmla="*/ 132 h 156"/>
                <a:gd name="T6" fmla="*/ 3 w 7"/>
                <a:gd name="T7" fmla="*/ 107 h 156"/>
                <a:gd name="T8" fmla="*/ 2 w 7"/>
                <a:gd name="T9" fmla="*/ 78 h 156"/>
                <a:gd name="T10" fmla="*/ 1 w 7"/>
                <a:gd name="T11" fmla="*/ 49 h 156"/>
                <a:gd name="T12" fmla="*/ 0 w 7"/>
                <a:gd name="T13" fmla="*/ 24 h 156"/>
                <a:gd name="T14" fmla="*/ 0 w 7"/>
                <a:gd name="T15" fmla="*/ 7 h 156"/>
                <a:gd name="T16" fmla="*/ 0 w 7"/>
                <a:gd name="T17" fmla="*/ 0 h 156"/>
                <a:gd name="T18" fmla="*/ 1 w 7"/>
                <a:gd name="T19" fmla="*/ 7 h 156"/>
                <a:gd name="T20" fmla="*/ 3 w 7"/>
                <a:gd name="T21" fmla="*/ 24 h 156"/>
                <a:gd name="T22" fmla="*/ 4 w 7"/>
                <a:gd name="T23" fmla="*/ 49 h 156"/>
                <a:gd name="T24" fmla="*/ 6 w 7"/>
                <a:gd name="T25" fmla="*/ 78 h 156"/>
                <a:gd name="T26" fmla="*/ 7 w 7"/>
                <a:gd name="T27" fmla="*/ 106 h 156"/>
                <a:gd name="T28" fmla="*/ 7 w 7"/>
                <a:gd name="T29" fmla="*/ 131 h 156"/>
                <a:gd name="T30" fmla="*/ 7 w 7"/>
                <a:gd name="T31" fmla="*/ 149 h 156"/>
                <a:gd name="T32" fmla="*/ 7 w 7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56">
                  <a:moveTo>
                    <a:pt x="7" y="156"/>
                  </a:moveTo>
                  <a:cubicBezTo>
                    <a:pt x="7" y="156"/>
                    <a:pt x="7" y="153"/>
                    <a:pt x="6" y="149"/>
                  </a:cubicBezTo>
                  <a:cubicBezTo>
                    <a:pt x="6" y="145"/>
                    <a:pt x="5" y="139"/>
                    <a:pt x="5" y="132"/>
                  </a:cubicBezTo>
                  <a:cubicBezTo>
                    <a:pt x="4" y="124"/>
                    <a:pt x="4" y="116"/>
                    <a:pt x="3" y="107"/>
                  </a:cubicBezTo>
                  <a:cubicBezTo>
                    <a:pt x="3" y="97"/>
                    <a:pt x="2" y="88"/>
                    <a:pt x="2" y="78"/>
                  </a:cubicBezTo>
                  <a:cubicBezTo>
                    <a:pt x="1" y="68"/>
                    <a:pt x="1" y="59"/>
                    <a:pt x="1" y="49"/>
                  </a:cubicBezTo>
                  <a:cubicBezTo>
                    <a:pt x="0" y="40"/>
                    <a:pt x="0" y="32"/>
                    <a:pt x="0" y="24"/>
                  </a:cubicBezTo>
                  <a:cubicBezTo>
                    <a:pt x="0" y="17"/>
                    <a:pt x="0" y="11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2"/>
                    <a:pt x="1" y="7"/>
                  </a:cubicBezTo>
                  <a:cubicBezTo>
                    <a:pt x="1" y="11"/>
                    <a:pt x="2" y="17"/>
                    <a:pt x="3" y="24"/>
                  </a:cubicBezTo>
                  <a:cubicBezTo>
                    <a:pt x="3" y="32"/>
                    <a:pt x="4" y="40"/>
                    <a:pt x="4" y="49"/>
                  </a:cubicBezTo>
                  <a:cubicBezTo>
                    <a:pt x="5" y="58"/>
                    <a:pt x="5" y="68"/>
                    <a:pt x="6" y="78"/>
                  </a:cubicBezTo>
                  <a:cubicBezTo>
                    <a:pt x="6" y="88"/>
                    <a:pt x="6" y="97"/>
                    <a:pt x="7" y="106"/>
                  </a:cubicBezTo>
                  <a:cubicBezTo>
                    <a:pt x="7" y="116"/>
                    <a:pt x="7" y="124"/>
                    <a:pt x="7" y="131"/>
                  </a:cubicBezTo>
                  <a:cubicBezTo>
                    <a:pt x="7" y="139"/>
                    <a:pt x="7" y="145"/>
                    <a:pt x="7" y="149"/>
                  </a:cubicBezTo>
                  <a:cubicBezTo>
                    <a:pt x="7" y="153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íṡ1iḍe"/>
            <p:cNvSpPr/>
            <p:nvPr/>
          </p:nvSpPr>
          <p:spPr bwMode="auto">
            <a:xfrm>
              <a:off x="3529013" y="2390775"/>
              <a:ext cx="74613" cy="738188"/>
            </a:xfrm>
            <a:custGeom>
              <a:avLst/>
              <a:gdLst>
                <a:gd name="T0" fmla="*/ 0 w 20"/>
                <a:gd name="T1" fmla="*/ 199 h 199"/>
                <a:gd name="T2" fmla="*/ 0 w 20"/>
                <a:gd name="T3" fmla="*/ 191 h 199"/>
                <a:gd name="T4" fmla="*/ 2 w 20"/>
                <a:gd name="T5" fmla="*/ 168 h 199"/>
                <a:gd name="T6" fmla="*/ 4 w 20"/>
                <a:gd name="T7" fmla="*/ 136 h 199"/>
                <a:gd name="T8" fmla="*/ 8 w 20"/>
                <a:gd name="T9" fmla="*/ 99 h 199"/>
                <a:gd name="T10" fmla="*/ 12 w 20"/>
                <a:gd name="T11" fmla="*/ 63 h 199"/>
                <a:gd name="T12" fmla="*/ 16 w 20"/>
                <a:gd name="T13" fmla="*/ 31 h 199"/>
                <a:gd name="T14" fmla="*/ 19 w 20"/>
                <a:gd name="T15" fmla="*/ 8 h 199"/>
                <a:gd name="T16" fmla="*/ 20 w 20"/>
                <a:gd name="T17" fmla="*/ 0 h 199"/>
                <a:gd name="T18" fmla="*/ 20 w 20"/>
                <a:gd name="T19" fmla="*/ 9 h 199"/>
                <a:gd name="T20" fmla="*/ 18 w 20"/>
                <a:gd name="T21" fmla="*/ 31 h 199"/>
                <a:gd name="T22" fmla="*/ 15 w 20"/>
                <a:gd name="T23" fmla="*/ 63 h 199"/>
                <a:gd name="T24" fmla="*/ 12 w 20"/>
                <a:gd name="T25" fmla="*/ 100 h 199"/>
                <a:gd name="T26" fmla="*/ 8 w 20"/>
                <a:gd name="T27" fmla="*/ 136 h 199"/>
                <a:gd name="T28" fmla="*/ 4 w 20"/>
                <a:gd name="T29" fmla="*/ 168 h 199"/>
                <a:gd name="T30" fmla="*/ 1 w 20"/>
                <a:gd name="T31" fmla="*/ 191 h 199"/>
                <a:gd name="T32" fmla="*/ 0 w 20"/>
                <a:gd name="T3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9">
                  <a:moveTo>
                    <a:pt x="0" y="199"/>
                  </a:moveTo>
                  <a:cubicBezTo>
                    <a:pt x="0" y="199"/>
                    <a:pt x="0" y="196"/>
                    <a:pt x="0" y="191"/>
                  </a:cubicBezTo>
                  <a:cubicBezTo>
                    <a:pt x="1" y="185"/>
                    <a:pt x="1" y="177"/>
                    <a:pt x="2" y="168"/>
                  </a:cubicBezTo>
                  <a:cubicBezTo>
                    <a:pt x="3" y="159"/>
                    <a:pt x="3" y="148"/>
                    <a:pt x="4" y="136"/>
                  </a:cubicBezTo>
                  <a:cubicBezTo>
                    <a:pt x="5" y="124"/>
                    <a:pt x="7" y="112"/>
                    <a:pt x="8" y="99"/>
                  </a:cubicBezTo>
                  <a:cubicBezTo>
                    <a:pt x="9" y="87"/>
                    <a:pt x="11" y="75"/>
                    <a:pt x="12" y="63"/>
                  </a:cubicBezTo>
                  <a:cubicBezTo>
                    <a:pt x="13" y="51"/>
                    <a:pt x="15" y="40"/>
                    <a:pt x="16" y="31"/>
                  </a:cubicBezTo>
                  <a:cubicBezTo>
                    <a:pt x="17" y="22"/>
                    <a:pt x="18" y="14"/>
                    <a:pt x="19" y="8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0" y="0"/>
                    <a:pt x="20" y="3"/>
                    <a:pt x="20" y="9"/>
                  </a:cubicBezTo>
                  <a:cubicBezTo>
                    <a:pt x="19" y="14"/>
                    <a:pt x="19" y="22"/>
                    <a:pt x="18" y="31"/>
                  </a:cubicBezTo>
                  <a:cubicBezTo>
                    <a:pt x="17" y="41"/>
                    <a:pt x="16" y="52"/>
                    <a:pt x="15" y="63"/>
                  </a:cubicBezTo>
                  <a:cubicBezTo>
                    <a:pt x="14" y="75"/>
                    <a:pt x="13" y="87"/>
                    <a:pt x="12" y="100"/>
                  </a:cubicBezTo>
                  <a:cubicBezTo>
                    <a:pt x="10" y="112"/>
                    <a:pt x="9" y="125"/>
                    <a:pt x="8" y="136"/>
                  </a:cubicBezTo>
                  <a:cubicBezTo>
                    <a:pt x="7" y="148"/>
                    <a:pt x="5" y="159"/>
                    <a:pt x="4" y="168"/>
                  </a:cubicBezTo>
                  <a:cubicBezTo>
                    <a:pt x="3" y="178"/>
                    <a:pt x="2" y="185"/>
                    <a:pt x="1" y="191"/>
                  </a:cubicBezTo>
                  <a:cubicBezTo>
                    <a:pt x="0" y="196"/>
                    <a:pt x="0" y="199"/>
                    <a:pt x="0" y="199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ïṧḷíďè"/>
            <p:cNvSpPr/>
            <p:nvPr/>
          </p:nvSpPr>
          <p:spPr bwMode="auto">
            <a:xfrm>
              <a:off x="3381375" y="3167063"/>
              <a:ext cx="130175" cy="107950"/>
            </a:xfrm>
            <a:custGeom>
              <a:avLst/>
              <a:gdLst>
                <a:gd name="T0" fmla="*/ 32 w 35"/>
                <a:gd name="T1" fmla="*/ 29 h 29"/>
                <a:gd name="T2" fmla="*/ 35 w 35"/>
                <a:gd name="T3" fmla="*/ 9 h 29"/>
                <a:gd name="T4" fmla="*/ 18 w 35"/>
                <a:gd name="T5" fmla="*/ 0 h 29"/>
                <a:gd name="T6" fmla="*/ 8 w 35"/>
                <a:gd name="T7" fmla="*/ 0 h 29"/>
                <a:gd name="T8" fmla="*/ 2 w 35"/>
                <a:gd name="T9" fmla="*/ 11 h 29"/>
                <a:gd name="T10" fmla="*/ 0 w 35"/>
                <a:gd name="T11" fmla="*/ 29 h 29"/>
                <a:gd name="T12" fmla="*/ 32 w 35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">
                  <a:moveTo>
                    <a:pt x="32" y="29"/>
                  </a:moveTo>
                  <a:cubicBezTo>
                    <a:pt x="34" y="18"/>
                    <a:pt x="35" y="9"/>
                    <a:pt x="35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8"/>
                    <a:pt x="2" y="11"/>
                  </a:cubicBezTo>
                  <a:cubicBezTo>
                    <a:pt x="2" y="14"/>
                    <a:pt x="1" y="21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iṩḻíḓe"/>
            <p:cNvSpPr/>
            <p:nvPr/>
          </p:nvSpPr>
          <p:spPr bwMode="auto">
            <a:xfrm>
              <a:off x="4600575" y="2516188"/>
              <a:ext cx="252413" cy="342900"/>
            </a:xfrm>
            <a:custGeom>
              <a:avLst/>
              <a:gdLst>
                <a:gd name="T0" fmla="*/ 0 w 159"/>
                <a:gd name="T1" fmla="*/ 52 h 216"/>
                <a:gd name="T2" fmla="*/ 92 w 159"/>
                <a:gd name="T3" fmla="*/ 216 h 216"/>
                <a:gd name="T4" fmla="*/ 159 w 159"/>
                <a:gd name="T5" fmla="*/ 166 h 216"/>
                <a:gd name="T6" fmla="*/ 63 w 159"/>
                <a:gd name="T7" fmla="*/ 0 h 216"/>
                <a:gd name="T8" fmla="*/ 0 w 159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16">
                  <a:moveTo>
                    <a:pt x="0" y="52"/>
                  </a:moveTo>
                  <a:lnTo>
                    <a:pt x="92" y="216"/>
                  </a:lnTo>
                  <a:lnTo>
                    <a:pt x="159" y="166"/>
                  </a:lnTo>
                  <a:lnTo>
                    <a:pt x="63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śḷîďè"/>
            <p:cNvSpPr/>
            <p:nvPr/>
          </p:nvSpPr>
          <p:spPr bwMode="auto">
            <a:xfrm>
              <a:off x="4697413" y="2549525"/>
              <a:ext cx="133350" cy="163513"/>
            </a:xfrm>
            <a:custGeom>
              <a:avLst/>
              <a:gdLst>
                <a:gd name="T0" fmla="*/ 52 w 84"/>
                <a:gd name="T1" fmla="*/ 103 h 103"/>
                <a:gd name="T2" fmla="*/ 84 w 84"/>
                <a:gd name="T3" fmla="*/ 78 h 103"/>
                <a:gd name="T4" fmla="*/ 38 w 84"/>
                <a:gd name="T5" fmla="*/ 0 h 103"/>
                <a:gd name="T6" fmla="*/ 0 w 84"/>
                <a:gd name="T7" fmla="*/ 31 h 103"/>
                <a:gd name="T8" fmla="*/ 52 w 84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3">
                  <a:moveTo>
                    <a:pt x="52" y="103"/>
                  </a:moveTo>
                  <a:lnTo>
                    <a:pt x="84" y="78"/>
                  </a:lnTo>
                  <a:lnTo>
                    <a:pt x="38" y="0"/>
                  </a:lnTo>
                  <a:lnTo>
                    <a:pt x="0" y="31"/>
                  </a:lnTo>
                  <a:lnTo>
                    <a:pt x="52" y="10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ïṧļîdê"/>
            <p:cNvSpPr/>
            <p:nvPr/>
          </p:nvSpPr>
          <p:spPr bwMode="auto">
            <a:xfrm>
              <a:off x="4132263" y="4935538"/>
              <a:ext cx="119063" cy="107950"/>
            </a:xfrm>
            <a:custGeom>
              <a:avLst/>
              <a:gdLst>
                <a:gd name="T0" fmla="*/ 32 w 32"/>
                <a:gd name="T1" fmla="*/ 29 h 29"/>
                <a:gd name="T2" fmla="*/ 32 w 32"/>
                <a:gd name="T3" fmla="*/ 3 h 29"/>
                <a:gd name="T4" fmla="*/ 1 w 32"/>
                <a:gd name="T5" fmla="*/ 0 h 29"/>
                <a:gd name="T6" fmla="*/ 0 w 32"/>
                <a:gd name="T7" fmla="*/ 29 h 29"/>
                <a:gd name="T8" fmla="*/ 32 w 3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15"/>
                    <a:pt x="32" y="3"/>
                    <a:pt x="3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4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ïṧ1iḋê"/>
            <p:cNvSpPr/>
            <p:nvPr/>
          </p:nvSpPr>
          <p:spPr bwMode="auto">
            <a:xfrm>
              <a:off x="3656013" y="4935538"/>
              <a:ext cx="119063" cy="107950"/>
            </a:xfrm>
            <a:custGeom>
              <a:avLst/>
              <a:gdLst>
                <a:gd name="T0" fmla="*/ 1 w 32"/>
                <a:gd name="T1" fmla="*/ 3 h 29"/>
                <a:gd name="T2" fmla="*/ 0 w 32"/>
                <a:gd name="T3" fmla="*/ 29 h 29"/>
                <a:gd name="T4" fmla="*/ 32 w 32"/>
                <a:gd name="T5" fmla="*/ 29 h 29"/>
                <a:gd name="T6" fmla="*/ 32 w 32"/>
                <a:gd name="T7" fmla="*/ 0 h 29"/>
                <a:gd name="T8" fmla="*/ 1 w 32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1" y="3"/>
                  </a:moveTo>
                  <a:cubicBezTo>
                    <a:pt x="1" y="3"/>
                    <a:pt x="0" y="15"/>
                    <a:pt x="0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14"/>
                    <a:pt x="32" y="0"/>
                    <a:pt x="3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îṡḻiďè"/>
            <p:cNvSpPr/>
            <p:nvPr/>
          </p:nvSpPr>
          <p:spPr bwMode="auto">
            <a:xfrm>
              <a:off x="3478213" y="5187950"/>
              <a:ext cx="338138" cy="227013"/>
            </a:xfrm>
            <a:custGeom>
              <a:avLst/>
              <a:gdLst>
                <a:gd name="T0" fmla="*/ 66 w 91"/>
                <a:gd name="T1" fmla="*/ 20 h 61"/>
                <a:gd name="T2" fmla="*/ 60 w 91"/>
                <a:gd name="T3" fmla="*/ 5 h 61"/>
                <a:gd name="T4" fmla="*/ 48 w 91"/>
                <a:gd name="T5" fmla="*/ 0 h 61"/>
                <a:gd name="T6" fmla="*/ 49 w 91"/>
                <a:gd name="T7" fmla="*/ 3 h 61"/>
                <a:gd name="T8" fmla="*/ 32 w 91"/>
                <a:gd name="T9" fmla="*/ 25 h 61"/>
                <a:gd name="T10" fmla="*/ 0 w 91"/>
                <a:gd name="T11" fmla="*/ 61 h 61"/>
                <a:gd name="T12" fmla="*/ 89 w 91"/>
                <a:gd name="T13" fmla="*/ 58 h 61"/>
                <a:gd name="T14" fmla="*/ 89 w 91"/>
                <a:gd name="T15" fmla="*/ 11 h 61"/>
                <a:gd name="T16" fmla="*/ 82 w 91"/>
                <a:gd name="T17" fmla="*/ 4 h 61"/>
                <a:gd name="T18" fmla="*/ 66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66" y="20"/>
                  </a:moveTo>
                  <a:cubicBezTo>
                    <a:pt x="62" y="16"/>
                    <a:pt x="67" y="11"/>
                    <a:pt x="60" y="5"/>
                  </a:cubicBezTo>
                  <a:cubicBezTo>
                    <a:pt x="57" y="2"/>
                    <a:pt x="53" y="1"/>
                    <a:pt x="48" y="0"/>
                  </a:cubicBezTo>
                  <a:cubicBezTo>
                    <a:pt x="48" y="2"/>
                    <a:pt x="49" y="2"/>
                    <a:pt x="49" y="3"/>
                  </a:cubicBezTo>
                  <a:cubicBezTo>
                    <a:pt x="50" y="6"/>
                    <a:pt x="36" y="21"/>
                    <a:pt x="32" y="25"/>
                  </a:cubicBezTo>
                  <a:cubicBezTo>
                    <a:pt x="27" y="29"/>
                    <a:pt x="3" y="29"/>
                    <a:pt x="0" y="61"/>
                  </a:cubicBezTo>
                  <a:cubicBezTo>
                    <a:pt x="0" y="61"/>
                    <a:pt x="77" y="61"/>
                    <a:pt x="89" y="58"/>
                  </a:cubicBezTo>
                  <a:cubicBezTo>
                    <a:pt x="89" y="58"/>
                    <a:pt x="91" y="16"/>
                    <a:pt x="89" y="11"/>
                  </a:cubicBezTo>
                  <a:cubicBezTo>
                    <a:pt x="88" y="8"/>
                    <a:pt x="85" y="6"/>
                    <a:pt x="82" y="4"/>
                  </a:cubicBezTo>
                  <a:cubicBezTo>
                    <a:pt x="84" y="22"/>
                    <a:pt x="70" y="23"/>
                    <a:pt x="66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iŝḷïdê"/>
            <p:cNvSpPr/>
            <p:nvPr/>
          </p:nvSpPr>
          <p:spPr bwMode="auto">
            <a:xfrm>
              <a:off x="4095750" y="5187950"/>
              <a:ext cx="338138" cy="227013"/>
            </a:xfrm>
            <a:custGeom>
              <a:avLst/>
              <a:gdLst>
                <a:gd name="T0" fmla="*/ 25 w 91"/>
                <a:gd name="T1" fmla="*/ 20 h 61"/>
                <a:gd name="T2" fmla="*/ 31 w 91"/>
                <a:gd name="T3" fmla="*/ 5 h 61"/>
                <a:gd name="T4" fmla="*/ 42 w 91"/>
                <a:gd name="T5" fmla="*/ 0 h 61"/>
                <a:gd name="T6" fmla="*/ 42 w 91"/>
                <a:gd name="T7" fmla="*/ 3 h 61"/>
                <a:gd name="T8" fmla="*/ 59 w 91"/>
                <a:gd name="T9" fmla="*/ 25 h 61"/>
                <a:gd name="T10" fmla="*/ 91 w 91"/>
                <a:gd name="T11" fmla="*/ 61 h 61"/>
                <a:gd name="T12" fmla="*/ 2 w 91"/>
                <a:gd name="T13" fmla="*/ 58 h 61"/>
                <a:gd name="T14" fmla="*/ 2 w 91"/>
                <a:gd name="T15" fmla="*/ 11 h 61"/>
                <a:gd name="T16" fmla="*/ 8 w 91"/>
                <a:gd name="T17" fmla="*/ 4 h 61"/>
                <a:gd name="T18" fmla="*/ 25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25" y="20"/>
                  </a:moveTo>
                  <a:cubicBezTo>
                    <a:pt x="29" y="16"/>
                    <a:pt x="24" y="11"/>
                    <a:pt x="31" y="5"/>
                  </a:cubicBezTo>
                  <a:cubicBezTo>
                    <a:pt x="34" y="2"/>
                    <a:pt x="38" y="1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1" y="6"/>
                    <a:pt x="55" y="21"/>
                    <a:pt x="59" y="25"/>
                  </a:cubicBezTo>
                  <a:cubicBezTo>
                    <a:pt x="64" y="29"/>
                    <a:pt x="88" y="29"/>
                    <a:pt x="91" y="61"/>
                  </a:cubicBezTo>
                  <a:cubicBezTo>
                    <a:pt x="91" y="61"/>
                    <a:pt x="14" y="61"/>
                    <a:pt x="2" y="58"/>
                  </a:cubicBezTo>
                  <a:cubicBezTo>
                    <a:pt x="2" y="58"/>
                    <a:pt x="0" y="16"/>
                    <a:pt x="2" y="11"/>
                  </a:cubicBezTo>
                  <a:cubicBezTo>
                    <a:pt x="3" y="8"/>
                    <a:pt x="6" y="6"/>
                    <a:pt x="8" y="4"/>
                  </a:cubicBezTo>
                  <a:cubicBezTo>
                    <a:pt x="7" y="22"/>
                    <a:pt x="21" y="23"/>
                    <a:pt x="25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íṣḷïḑ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íṣļîd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íśļïḑe"/>
            <p:cNvSpPr/>
            <p:nvPr/>
          </p:nvSpPr>
          <p:spPr bwMode="auto">
            <a:xfrm>
              <a:off x="4924425" y="5270500"/>
              <a:ext cx="133350" cy="119063"/>
            </a:xfrm>
            <a:custGeom>
              <a:avLst/>
              <a:gdLst>
                <a:gd name="T0" fmla="*/ 18 w 36"/>
                <a:gd name="T1" fmla="*/ 32 h 32"/>
                <a:gd name="T2" fmla="*/ 0 w 36"/>
                <a:gd name="T3" fmla="*/ 14 h 32"/>
                <a:gd name="T4" fmla="*/ 0 w 36"/>
                <a:gd name="T5" fmla="*/ 0 h 32"/>
                <a:gd name="T6" fmla="*/ 36 w 36"/>
                <a:gd name="T7" fmla="*/ 0 h 32"/>
                <a:gd name="T8" fmla="*/ 36 w 36"/>
                <a:gd name="T9" fmla="*/ 14 h 32"/>
                <a:gd name="T10" fmla="*/ 18 w 3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2">
                  <a:moveTo>
                    <a:pt x="18" y="32"/>
                  </a:moveTo>
                  <a:cubicBezTo>
                    <a:pt x="8" y="32"/>
                    <a:pt x="0" y="2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24"/>
                    <a:pt x="28" y="32"/>
                    <a:pt x="18" y="32"/>
                  </a:cubicBezTo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íşlïḑè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EEC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íṣľîḑe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ísḷïḋé"/>
            <p:cNvSpPr/>
            <p:nvPr/>
          </p:nvSpPr>
          <p:spPr bwMode="auto">
            <a:xfrm>
              <a:off x="4965700" y="1543050"/>
              <a:ext cx="55563" cy="100013"/>
            </a:xfrm>
            <a:custGeom>
              <a:avLst/>
              <a:gdLst>
                <a:gd name="T0" fmla="*/ 0 w 15"/>
                <a:gd name="T1" fmla="*/ 26 h 27"/>
                <a:gd name="T2" fmla="*/ 8 w 15"/>
                <a:gd name="T3" fmla="*/ 27 h 27"/>
                <a:gd name="T4" fmla="*/ 15 w 15"/>
                <a:gd name="T5" fmla="*/ 26 h 27"/>
                <a:gd name="T6" fmla="*/ 7 w 15"/>
                <a:gd name="T7" fmla="*/ 0 h 27"/>
                <a:gd name="T8" fmla="*/ 0 w 1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0" y="26"/>
                  </a:moveTo>
                  <a:cubicBezTo>
                    <a:pt x="2" y="27"/>
                    <a:pt x="5" y="27"/>
                    <a:pt x="8" y="27"/>
                  </a:cubicBezTo>
                  <a:cubicBezTo>
                    <a:pt x="10" y="27"/>
                    <a:pt x="13" y="27"/>
                    <a:pt x="15" y="2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işlíḓé"/>
            <p:cNvSpPr/>
            <p:nvPr/>
          </p:nvSpPr>
          <p:spPr bwMode="auto">
            <a:xfrm>
              <a:off x="3894138" y="2036763"/>
              <a:ext cx="160338" cy="107950"/>
            </a:xfrm>
            <a:custGeom>
              <a:avLst/>
              <a:gdLst>
                <a:gd name="T0" fmla="*/ 101 w 101"/>
                <a:gd name="T1" fmla="*/ 28 h 68"/>
                <a:gd name="T2" fmla="*/ 0 w 101"/>
                <a:gd name="T3" fmla="*/ 68 h 68"/>
                <a:gd name="T4" fmla="*/ 0 w 101"/>
                <a:gd name="T5" fmla="*/ 0 h 68"/>
                <a:gd name="T6" fmla="*/ 101 w 101"/>
                <a:gd name="T7" fmla="*/ 0 h 68"/>
                <a:gd name="T8" fmla="*/ 101 w 101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8">
                  <a:moveTo>
                    <a:pt x="101" y="28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28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íSlíḓé"/>
            <p:cNvSpPr/>
            <p:nvPr/>
          </p:nvSpPr>
          <p:spPr bwMode="auto">
            <a:xfrm>
              <a:off x="3648075" y="1443038"/>
              <a:ext cx="79375" cy="333375"/>
            </a:xfrm>
            <a:custGeom>
              <a:avLst/>
              <a:gdLst>
                <a:gd name="T0" fmla="*/ 0 w 50"/>
                <a:gd name="T1" fmla="*/ 0 h 210"/>
                <a:gd name="T2" fmla="*/ 0 w 50"/>
                <a:gd name="T3" fmla="*/ 166 h 210"/>
                <a:gd name="T4" fmla="*/ 38 w 50"/>
                <a:gd name="T5" fmla="*/ 210 h 210"/>
                <a:gd name="T6" fmla="*/ 45 w 50"/>
                <a:gd name="T7" fmla="*/ 105 h 210"/>
                <a:gd name="T8" fmla="*/ 50 w 50"/>
                <a:gd name="T9" fmla="*/ 21 h 210"/>
                <a:gd name="T10" fmla="*/ 0 w 50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0">
                  <a:moveTo>
                    <a:pt x="0" y="0"/>
                  </a:moveTo>
                  <a:lnTo>
                    <a:pt x="0" y="166"/>
                  </a:lnTo>
                  <a:lnTo>
                    <a:pt x="38" y="210"/>
                  </a:lnTo>
                  <a:lnTo>
                    <a:pt x="45" y="105"/>
                  </a:lnTo>
                  <a:lnTo>
                    <a:pt x="5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îs1îḋe"/>
            <p:cNvSpPr/>
            <p:nvPr/>
          </p:nvSpPr>
          <p:spPr bwMode="auto">
            <a:xfrm>
              <a:off x="4210050" y="1390650"/>
              <a:ext cx="74613" cy="341313"/>
            </a:xfrm>
            <a:custGeom>
              <a:avLst/>
              <a:gdLst>
                <a:gd name="T0" fmla="*/ 47 w 47"/>
                <a:gd name="T1" fmla="*/ 0 h 215"/>
                <a:gd name="T2" fmla="*/ 21 w 47"/>
                <a:gd name="T3" fmla="*/ 215 h 215"/>
                <a:gd name="T4" fmla="*/ 0 w 47"/>
                <a:gd name="T5" fmla="*/ 208 h 215"/>
                <a:gd name="T6" fmla="*/ 2 w 47"/>
                <a:gd name="T7" fmla="*/ 40 h 215"/>
                <a:gd name="T8" fmla="*/ 24 w 47"/>
                <a:gd name="T9" fmla="*/ 0 h 215"/>
                <a:gd name="T10" fmla="*/ 47 w 47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5">
                  <a:moveTo>
                    <a:pt x="47" y="0"/>
                  </a:moveTo>
                  <a:lnTo>
                    <a:pt x="21" y="215"/>
                  </a:lnTo>
                  <a:lnTo>
                    <a:pt x="0" y="208"/>
                  </a:lnTo>
                  <a:lnTo>
                    <a:pt x="2" y="40"/>
                  </a:lnTo>
                  <a:lnTo>
                    <a:pt x="2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îṩ1íḑê"/>
            <p:cNvSpPr/>
            <p:nvPr/>
          </p:nvSpPr>
          <p:spPr bwMode="auto">
            <a:xfrm>
              <a:off x="4157663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işḻíḋe"/>
            <p:cNvSpPr/>
            <p:nvPr/>
          </p:nvSpPr>
          <p:spPr bwMode="auto">
            <a:xfrm>
              <a:off x="3622675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ïṩ1iďé"/>
            <p:cNvSpPr/>
            <p:nvPr/>
          </p:nvSpPr>
          <p:spPr bwMode="auto">
            <a:xfrm>
              <a:off x="3700463" y="1287463"/>
              <a:ext cx="536575" cy="787400"/>
            </a:xfrm>
            <a:custGeom>
              <a:avLst/>
              <a:gdLst>
                <a:gd name="T0" fmla="*/ 72 w 144"/>
                <a:gd name="T1" fmla="*/ 212 h 212"/>
                <a:gd name="T2" fmla="*/ 72 w 144"/>
                <a:gd name="T3" fmla="*/ 212 h 212"/>
                <a:gd name="T4" fmla="*/ 0 w 144"/>
                <a:gd name="T5" fmla="*/ 140 h 212"/>
                <a:gd name="T6" fmla="*/ 0 w 144"/>
                <a:gd name="T7" fmla="*/ 72 h 212"/>
                <a:gd name="T8" fmla="*/ 72 w 144"/>
                <a:gd name="T9" fmla="*/ 0 h 212"/>
                <a:gd name="T10" fmla="*/ 144 w 144"/>
                <a:gd name="T11" fmla="*/ 72 h 212"/>
                <a:gd name="T12" fmla="*/ 144 w 144"/>
                <a:gd name="T13" fmla="*/ 140 h 212"/>
                <a:gd name="T14" fmla="*/ 72 w 144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2">
                  <a:moveTo>
                    <a:pt x="72" y="212"/>
                  </a:moveTo>
                  <a:cubicBezTo>
                    <a:pt x="72" y="212"/>
                    <a:pt x="72" y="212"/>
                    <a:pt x="72" y="212"/>
                  </a:cubicBezTo>
                  <a:cubicBezTo>
                    <a:pt x="32" y="212"/>
                    <a:pt x="0" y="180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80"/>
                    <a:pt x="111" y="212"/>
                    <a:pt x="72" y="212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şlîḍé"/>
            <p:cNvSpPr/>
            <p:nvPr/>
          </p:nvSpPr>
          <p:spPr bwMode="auto">
            <a:xfrm>
              <a:off x="3533775" y="1146175"/>
              <a:ext cx="781050" cy="449263"/>
            </a:xfrm>
            <a:custGeom>
              <a:avLst/>
              <a:gdLst>
                <a:gd name="T0" fmla="*/ 179 w 210"/>
                <a:gd name="T1" fmla="*/ 30 h 121"/>
                <a:gd name="T2" fmla="*/ 119 w 210"/>
                <a:gd name="T3" fmla="*/ 1 h 121"/>
                <a:gd name="T4" fmla="*/ 51 w 210"/>
                <a:gd name="T5" fmla="*/ 30 h 121"/>
                <a:gd name="T6" fmla="*/ 22 w 210"/>
                <a:gd name="T7" fmla="*/ 82 h 121"/>
                <a:gd name="T8" fmla="*/ 97 w 210"/>
                <a:gd name="T9" fmla="*/ 79 h 121"/>
                <a:gd name="T10" fmla="*/ 149 w 210"/>
                <a:gd name="T11" fmla="*/ 51 h 121"/>
                <a:gd name="T12" fmla="*/ 179 w 210"/>
                <a:gd name="T13" fmla="*/ 89 h 121"/>
                <a:gd name="T14" fmla="*/ 189 w 210"/>
                <a:gd name="T15" fmla="*/ 110 h 121"/>
                <a:gd name="T16" fmla="*/ 201 w 210"/>
                <a:gd name="T17" fmla="*/ 75 h 121"/>
                <a:gd name="T18" fmla="*/ 179 w 210"/>
                <a:gd name="T19" fmla="*/ 3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21">
                  <a:moveTo>
                    <a:pt x="179" y="30"/>
                  </a:moveTo>
                  <a:cubicBezTo>
                    <a:pt x="179" y="30"/>
                    <a:pt x="162" y="0"/>
                    <a:pt x="119" y="1"/>
                  </a:cubicBezTo>
                  <a:cubicBezTo>
                    <a:pt x="75" y="2"/>
                    <a:pt x="56" y="26"/>
                    <a:pt x="51" y="30"/>
                  </a:cubicBezTo>
                  <a:cubicBezTo>
                    <a:pt x="47" y="34"/>
                    <a:pt x="0" y="43"/>
                    <a:pt x="22" y="82"/>
                  </a:cubicBezTo>
                  <a:cubicBezTo>
                    <a:pt x="45" y="121"/>
                    <a:pt x="85" y="89"/>
                    <a:pt x="97" y="79"/>
                  </a:cubicBezTo>
                  <a:cubicBezTo>
                    <a:pt x="110" y="69"/>
                    <a:pt x="128" y="82"/>
                    <a:pt x="149" y="51"/>
                  </a:cubicBezTo>
                  <a:cubicBezTo>
                    <a:pt x="149" y="51"/>
                    <a:pt x="160" y="93"/>
                    <a:pt x="179" y="89"/>
                  </a:cubicBezTo>
                  <a:cubicBezTo>
                    <a:pt x="179" y="89"/>
                    <a:pt x="179" y="104"/>
                    <a:pt x="189" y="110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5"/>
                    <a:pt x="210" y="46"/>
                    <a:pt x="179" y="30"/>
                  </a:cubicBez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sḻïḓé"/>
            <p:cNvSpPr/>
            <p:nvPr/>
          </p:nvSpPr>
          <p:spPr bwMode="auto">
            <a:xfrm>
              <a:off x="3987800" y="1576388"/>
              <a:ext cx="219075" cy="219075"/>
            </a:xfrm>
            <a:custGeom>
              <a:avLst/>
              <a:gdLst>
                <a:gd name="T0" fmla="*/ 57 w 59"/>
                <a:gd name="T1" fmla="*/ 30 h 59"/>
                <a:gd name="T2" fmla="*/ 55 w 59"/>
                <a:gd name="T3" fmla="*/ 30 h 59"/>
                <a:gd name="T4" fmla="*/ 48 w 59"/>
                <a:gd name="T5" fmla="*/ 48 h 59"/>
                <a:gd name="T6" fmla="*/ 30 w 59"/>
                <a:gd name="T7" fmla="*/ 55 h 59"/>
                <a:gd name="T8" fmla="*/ 12 w 59"/>
                <a:gd name="T9" fmla="*/ 48 h 59"/>
                <a:gd name="T10" fmla="*/ 4 w 59"/>
                <a:gd name="T11" fmla="*/ 30 h 59"/>
                <a:gd name="T12" fmla="*/ 12 w 59"/>
                <a:gd name="T13" fmla="*/ 12 h 59"/>
                <a:gd name="T14" fmla="*/ 30 w 59"/>
                <a:gd name="T15" fmla="*/ 4 h 59"/>
                <a:gd name="T16" fmla="*/ 48 w 59"/>
                <a:gd name="T17" fmla="*/ 12 h 59"/>
                <a:gd name="T18" fmla="*/ 55 w 59"/>
                <a:gd name="T19" fmla="*/ 30 h 59"/>
                <a:gd name="T20" fmla="*/ 57 w 59"/>
                <a:gd name="T21" fmla="*/ 30 h 59"/>
                <a:gd name="T22" fmla="*/ 59 w 59"/>
                <a:gd name="T23" fmla="*/ 30 h 59"/>
                <a:gd name="T24" fmla="*/ 30 w 59"/>
                <a:gd name="T25" fmla="*/ 0 h 59"/>
                <a:gd name="T26" fmla="*/ 0 w 59"/>
                <a:gd name="T27" fmla="*/ 30 h 59"/>
                <a:gd name="T28" fmla="*/ 30 w 59"/>
                <a:gd name="T29" fmla="*/ 59 h 59"/>
                <a:gd name="T30" fmla="*/ 59 w 59"/>
                <a:gd name="T31" fmla="*/ 30 h 59"/>
                <a:gd name="T32" fmla="*/ 57 w 59"/>
                <a:gd name="T3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5" y="37"/>
                    <a:pt x="52" y="43"/>
                    <a:pt x="48" y="48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8"/>
                  </a:cubicBezTo>
                  <a:cubicBezTo>
                    <a:pt x="7" y="43"/>
                    <a:pt x="4" y="37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2"/>
                  </a:cubicBezTo>
                  <a:cubicBezTo>
                    <a:pt x="52" y="16"/>
                    <a:pt x="55" y="23"/>
                    <a:pt x="5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30"/>
                  </a:cubicBezTo>
                  <a:lnTo>
                    <a:pt x="57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iṧḷîḍê"/>
            <p:cNvSpPr/>
            <p:nvPr/>
          </p:nvSpPr>
          <p:spPr bwMode="auto">
            <a:xfrm>
              <a:off x="3719513" y="1573213"/>
              <a:ext cx="219075" cy="219075"/>
            </a:xfrm>
            <a:custGeom>
              <a:avLst/>
              <a:gdLst>
                <a:gd name="T0" fmla="*/ 57 w 59"/>
                <a:gd name="T1" fmla="*/ 29 h 59"/>
                <a:gd name="T2" fmla="*/ 55 w 59"/>
                <a:gd name="T3" fmla="*/ 29 h 59"/>
                <a:gd name="T4" fmla="*/ 48 w 59"/>
                <a:gd name="T5" fmla="*/ 47 h 59"/>
                <a:gd name="T6" fmla="*/ 30 w 59"/>
                <a:gd name="T7" fmla="*/ 55 h 59"/>
                <a:gd name="T8" fmla="*/ 12 w 59"/>
                <a:gd name="T9" fmla="*/ 47 h 59"/>
                <a:gd name="T10" fmla="*/ 4 w 59"/>
                <a:gd name="T11" fmla="*/ 29 h 59"/>
                <a:gd name="T12" fmla="*/ 12 w 59"/>
                <a:gd name="T13" fmla="*/ 11 h 59"/>
                <a:gd name="T14" fmla="*/ 30 w 59"/>
                <a:gd name="T15" fmla="*/ 4 h 59"/>
                <a:gd name="T16" fmla="*/ 48 w 59"/>
                <a:gd name="T17" fmla="*/ 11 h 59"/>
                <a:gd name="T18" fmla="*/ 55 w 59"/>
                <a:gd name="T19" fmla="*/ 29 h 59"/>
                <a:gd name="T20" fmla="*/ 57 w 59"/>
                <a:gd name="T21" fmla="*/ 29 h 59"/>
                <a:gd name="T22" fmla="*/ 59 w 59"/>
                <a:gd name="T23" fmla="*/ 29 h 59"/>
                <a:gd name="T24" fmla="*/ 30 w 59"/>
                <a:gd name="T25" fmla="*/ 0 h 59"/>
                <a:gd name="T26" fmla="*/ 0 w 59"/>
                <a:gd name="T27" fmla="*/ 29 h 59"/>
                <a:gd name="T28" fmla="*/ 30 w 59"/>
                <a:gd name="T29" fmla="*/ 59 h 59"/>
                <a:gd name="T30" fmla="*/ 59 w 59"/>
                <a:gd name="T31" fmla="*/ 29 h 59"/>
                <a:gd name="T32" fmla="*/ 57 w 59"/>
                <a:gd name="T3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36"/>
                    <a:pt x="52" y="43"/>
                    <a:pt x="48" y="47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7"/>
                  </a:cubicBezTo>
                  <a:cubicBezTo>
                    <a:pt x="7" y="43"/>
                    <a:pt x="4" y="36"/>
                    <a:pt x="4" y="29"/>
                  </a:cubicBezTo>
                  <a:cubicBezTo>
                    <a:pt x="4" y="22"/>
                    <a:pt x="7" y="16"/>
                    <a:pt x="12" y="11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1"/>
                  </a:cubicBezTo>
                  <a:cubicBezTo>
                    <a:pt x="52" y="16"/>
                    <a:pt x="55" y="22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îṣľíḍê"/>
            <p:cNvSpPr/>
            <p:nvPr/>
          </p:nvSpPr>
          <p:spPr bwMode="auto">
            <a:xfrm>
              <a:off x="4087813" y="1662113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îSḷiḍe"/>
            <p:cNvSpPr/>
            <p:nvPr/>
          </p:nvSpPr>
          <p:spPr bwMode="auto">
            <a:xfrm>
              <a:off x="3797300" y="1651000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îṣlíḓè"/>
            <p:cNvSpPr/>
            <p:nvPr/>
          </p:nvSpPr>
          <p:spPr bwMode="auto">
            <a:xfrm>
              <a:off x="3927475" y="1662113"/>
              <a:ext cx="74613" cy="25400"/>
            </a:xfrm>
            <a:custGeom>
              <a:avLst/>
              <a:gdLst>
                <a:gd name="T0" fmla="*/ 2 w 20"/>
                <a:gd name="T1" fmla="*/ 7 h 7"/>
                <a:gd name="T2" fmla="*/ 2 w 20"/>
                <a:gd name="T3" fmla="*/ 7 h 7"/>
                <a:gd name="T4" fmla="*/ 11 w 20"/>
                <a:gd name="T5" fmla="*/ 4 h 7"/>
                <a:gd name="T6" fmla="*/ 17 w 20"/>
                <a:gd name="T7" fmla="*/ 7 h 7"/>
                <a:gd name="T8" fmla="*/ 20 w 20"/>
                <a:gd name="T9" fmla="*/ 4 h 7"/>
                <a:gd name="T10" fmla="*/ 11 w 20"/>
                <a:gd name="T11" fmla="*/ 0 h 7"/>
                <a:gd name="T12" fmla="*/ 0 w 20"/>
                <a:gd name="T13" fmla="*/ 4 h 7"/>
                <a:gd name="T14" fmla="*/ 2 w 2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7" y="4"/>
                    <a:pt x="11" y="4"/>
                  </a:cubicBezTo>
                  <a:cubicBezTo>
                    <a:pt x="13" y="4"/>
                    <a:pt x="15" y="5"/>
                    <a:pt x="17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3" y="0"/>
                    <a:pt x="11" y="0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šḻíḍè"/>
            <p:cNvSpPr/>
            <p:nvPr/>
          </p:nvSpPr>
          <p:spPr bwMode="auto">
            <a:xfrm>
              <a:off x="3835400" y="1900238"/>
              <a:ext cx="144463" cy="80963"/>
            </a:xfrm>
            <a:custGeom>
              <a:avLst/>
              <a:gdLst>
                <a:gd name="T0" fmla="*/ 0 w 39"/>
                <a:gd name="T1" fmla="*/ 1 h 22"/>
                <a:gd name="T2" fmla="*/ 6 w 39"/>
                <a:gd name="T3" fmla="*/ 12 h 22"/>
                <a:gd name="T4" fmla="*/ 34 w 39"/>
                <a:gd name="T5" fmla="*/ 22 h 22"/>
                <a:gd name="T6" fmla="*/ 39 w 39"/>
                <a:gd name="T7" fmla="*/ 22 h 22"/>
                <a:gd name="T8" fmla="*/ 39 w 39"/>
                <a:gd name="T9" fmla="*/ 18 h 22"/>
                <a:gd name="T10" fmla="*/ 34 w 39"/>
                <a:gd name="T11" fmla="*/ 18 h 22"/>
                <a:gd name="T12" fmla="*/ 9 w 39"/>
                <a:gd name="T13" fmla="*/ 9 h 22"/>
                <a:gd name="T14" fmla="*/ 5 w 39"/>
                <a:gd name="T15" fmla="*/ 3 h 22"/>
                <a:gd name="T16" fmla="*/ 4 w 39"/>
                <a:gd name="T17" fmla="*/ 1 h 22"/>
                <a:gd name="T18" fmla="*/ 4 w 39"/>
                <a:gd name="T19" fmla="*/ 0 h 22"/>
                <a:gd name="T20" fmla="*/ 4 w 39"/>
                <a:gd name="T21" fmla="*/ 0 h 22"/>
                <a:gd name="T22" fmla="*/ 4 w 39"/>
                <a:gd name="T23" fmla="*/ 0 h 22"/>
                <a:gd name="T24" fmla="*/ 3 w 39"/>
                <a:gd name="T25" fmla="*/ 0 h 22"/>
                <a:gd name="T26" fmla="*/ 4 w 39"/>
                <a:gd name="T27" fmla="*/ 0 h 22"/>
                <a:gd name="T28" fmla="*/ 4 w 39"/>
                <a:gd name="T29" fmla="*/ 0 h 22"/>
                <a:gd name="T30" fmla="*/ 3 w 39"/>
                <a:gd name="T31" fmla="*/ 0 h 22"/>
                <a:gd name="T32" fmla="*/ 4 w 39"/>
                <a:gd name="T33" fmla="*/ 0 h 22"/>
                <a:gd name="T34" fmla="*/ 0 w 39"/>
                <a:gd name="T3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2">
                  <a:moveTo>
                    <a:pt x="0" y="1"/>
                  </a:moveTo>
                  <a:cubicBezTo>
                    <a:pt x="0" y="1"/>
                    <a:pt x="1" y="7"/>
                    <a:pt x="6" y="12"/>
                  </a:cubicBezTo>
                  <a:cubicBezTo>
                    <a:pt x="11" y="17"/>
                    <a:pt x="20" y="22"/>
                    <a:pt x="34" y="22"/>
                  </a:cubicBezTo>
                  <a:cubicBezTo>
                    <a:pt x="36" y="22"/>
                    <a:pt x="37" y="22"/>
                    <a:pt x="39" y="2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8"/>
                    <a:pt x="34" y="18"/>
                  </a:cubicBezTo>
                  <a:cubicBezTo>
                    <a:pt x="21" y="18"/>
                    <a:pt x="13" y="13"/>
                    <a:pt x="9" y="9"/>
                  </a:cubicBezTo>
                  <a:cubicBezTo>
                    <a:pt x="7" y="7"/>
                    <a:pt x="5" y="5"/>
                    <a:pt x="5" y="3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líḍè"/>
            <p:cNvSpPr/>
            <p:nvPr/>
          </p:nvSpPr>
          <p:spPr bwMode="auto">
            <a:xfrm>
              <a:off x="3667125" y="1484313"/>
              <a:ext cx="66675" cy="163513"/>
            </a:xfrm>
            <a:custGeom>
              <a:avLst/>
              <a:gdLst>
                <a:gd name="T0" fmla="*/ 18 w 18"/>
                <a:gd name="T1" fmla="*/ 10 h 44"/>
                <a:gd name="T2" fmla="*/ 9 w 18"/>
                <a:gd name="T3" fmla="*/ 44 h 44"/>
                <a:gd name="T4" fmla="*/ 0 w 18"/>
                <a:gd name="T5" fmla="*/ 40 h 44"/>
                <a:gd name="T6" fmla="*/ 0 w 18"/>
                <a:gd name="T7" fmla="*/ 9 h 44"/>
                <a:gd name="T8" fmla="*/ 5 w 18"/>
                <a:gd name="T9" fmla="*/ 0 h 44"/>
                <a:gd name="T10" fmla="*/ 18 w 18"/>
                <a:gd name="T1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4">
                  <a:moveTo>
                    <a:pt x="18" y="10"/>
                  </a:moveTo>
                  <a:cubicBezTo>
                    <a:pt x="18" y="10"/>
                    <a:pt x="12" y="41"/>
                    <a:pt x="9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i$1iḑè"/>
            <p:cNvSpPr/>
            <p:nvPr/>
          </p:nvSpPr>
          <p:spPr bwMode="auto">
            <a:xfrm>
              <a:off x="3775075" y="1179513"/>
              <a:ext cx="174625" cy="125413"/>
            </a:xfrm>
            <a:custGeom>
              <a:avLst/>
              <a:gdLst>
                <a:gd name="T0" fmla="*/ 31 w 47"/>
                <a:gd name="T1" fmla="*/ 0 h 34"/>
                <a:gd name="T2" fmla="*/ 0 w 47"/>
                <a:gd name="T3" fmla="*/ 15 h 34"/>
                <a:gd name="T4" fmla="*/ 3 w 47"/>
                <a:gd name="T5" fmla="*/ 18 h 34"/>
                <a:gd name="T6" fmla="*/ 22 w 47"/>
                <a:gd name="T7" fmla="*/ 12 h 34"/>
                <a:gd name="T8" fmla="*/ 5 w 47"/>
                <a:gd name="T9" fmla="*/ 22 h 34"/>
                <a:gd name="T10" fmla="*/ 14 w 47"/>
                <a:gd name="T11" fmla="*/ 31 h 34"/>
                <a:gd name="T12" fmla="*/ 29 w 47"/>
                <a:gd name="T13" fmla="*/ 24 h 34"/>
                <a:gd name="T14" fmla="*/ 16 w 47"/>
                <a:gd name="T15" fmla="*/ 33 h 34"/>
                <a:gd name="T16" fmla="*/ 17 w 47"/>
                <a:gd name="T17" fmla="*/ 34 h 34"/>
                <a:gd name="T18" fmla="*/ 47 w 47"/>
                <a:gd name="T19" fmla="*/ 22 h 34"/>
                <a:gd name="T20" fmla="*/ 40 w 47"/>
                <a:gd name="T21" fmla="*/ 14 h 34"/>
                <a:gd name="T22" fmla="*/ 25 w 47"/>
                <a:gd name="T23" fmla="*/ 19 h 34"/>
                <a:gd name="T24" fmla="*/ 38 w 47"/>
                <a:gd name="T25" fmla="*/ 8 h 34"/>
                <a:gd name="T26" fmla="*/ 31 w 47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34">
                  <a:moveTo>
                    <a:pt x="31" y="0"/>
                  </a:moveTo>
                  <a:cubicBezTo>
                    <a:pt x="31" y="0"/>
                    <a:pt x="14" y="1"/>
                    <a:pt x="0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563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ṩļîdè"/>
            <p:cNvSpPr/>
            <p:nvPr/>
          </p:nvSpPr>
          <p:spPr bwMode="auto">
            <a:xfrm>
              <a:off x="3317875" y="3128963"/>
              <a:ext cx="211138" cy="107950"/>
            </a:xfrm>
            <a:prstGeom prst="rect">
              <a:avLst/>
            </a:pr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îṧḷîḍe"/>
            <p:cNvSpPr/>
            <p:nvPr/>
          </p:nvSpPr>
          <p:spPr bwMode="auto">
            <a:xfrm>
              <a:off x="3567113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iṥḻîďé"/>
            <p:cNvSpPr/>
            <p:nvPr/>
          </p:nvSpPr>
          <p:spPr bwMode="auto">
            <a:xfrm>
              <a:off x="4032250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ïSlïḋè"/>
            <p:cNvSpPr/>
            <p:nvPr/>
          </p:nvSpPr>
          <p:spPr bwMode="auto">
            <a:xfrm>
              <a:off x="4098925" y="5392738"/>
              <a:ext cx="334963" cy="47625"/>
            </a:xfrm>
            <a:custGeom>
              <a:avLst/>
              <a:gdLst>
                <a:gd name="T0" fmla="*/ 90 w 90"/>
                <a:gd name="T1" fmla="*/ 4 h 13"/>
                <a:gd name="T2" fmla="*/ 0 w 90"/>
                <a:gd name="T3" fmla="*/ 0 h 13"/>
                <a:gd name="T4" fmla="*/ 0 w 90"/>
                <a:gd name="T5" fmla="*/ 6 h 13"/>
                <a:gd name="T6" fmla="*/ 90 w 90"/>
                <a:gd name="T7" fmla="*/ 9 h 13"/>
                <a:gd name="T8" fmla="*/ 90 w 9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">
                  <a:moveTo>
                    <a:pt x="90" y="4"/>
                  </a:moveTo>
                  <a:cubicBezTo>
                    <a:pt x="90" y="4"/>
                    <a:pt x="11" y="5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1" y="13"/>
                    <a:pt x="90" y="9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îsļíde"/>
            <p:cNvSpPr/>
            <p:nvPr/>
          </p:nvSpPr>
          <p:spPr bwMode="auto">
            <a:xfrm>
              <a:off x="3478213" y="5254625"/>
              <a:ext cx="222250" cy="160338"/>
            </a:xfrm>
            <a:custGeom>
              <a:avLst/>
              <a:gdLst>
                <a:gd name="T0" fmla="*/ 0 w 60"/>
                <a:gd name="T1" fmla="*/ 43 h 43"/>
                <a:gd name="T2" fmla="*/ 58 w 60"/>
                <a:gd name="T3" fmla="*/ 42 h 43"/>
                <a:gd name="T4" fmla="*/ 60 w 60"/>
                <a:gd name="T5" fmla="*/ 40 h 43"/>
                <a:gd name="T6" fmla="*/ 32 w 60"/>
                <a:gd name="T7" fmla="*/ 7 h 43"/>
                <a:gd name="T8" fmla="*/ 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0" y="43"/>
                  </a:moveTo>
                  <a:cubicBezTo>
                    <a:pt x="0" y="43"/>
                    <a:pt x="32" y="43"/>
                    <a:pt x="58" y="4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5" y="0"/>
                    <a:pt x="32" y="7"/>
                    <a:pt x="32" y="7"/>
                  </a:cubicBezTo>
                  <a:cubicBezTo>
                    <a:pt x="27" y="11"/>
                    <a:pt x="3" y="11"/>
                    <a:pt x="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iṡ1idè"/>
            <p:cNvSpPr/>
            <p:nvPr/>
          </p:nvSpPr>
          <p:spPr bwMode="auto">
            <a:xfrm>
              <a:off x="3478213" y="5392738"/>
              <a:ext cx="330200" cy="47625"/>
            </a:xfrm>
            <a:custGeom>
              <a:avLst/>
              <a:gdLst>
                <a:gd name="T0" fmla="*/ 0 w 89"/>
                <a:gd name="T1" fmla="*/ 4 h 13"/>
                <a:gd name="T2" fmla="*/ 89 w 89"/>
                <a:gd name="T3" fmla="*/ 0 h 13"/>
                <a:gd name="T4" fmla="*/ 89 w 89"/>
                <a:gd name="T5" fmla="*/ 6 h 13"/>
                <a:gd name="T6" fmla="*/ 0 w 89"/>
                <a:gd name="T7" fmla="*/ 9 h 13"/>
                <a:gd name="T8" fmla="*/ 0 w 89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3">
                  <a:moveTo>
                    <a:pt x="0" y="4"/>
                  </a:moveTo>
                  <a:cubicBezTo>
                    <a:pt x="0" y="4"/>
                    <a:pt x="79" y="5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9" y="13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6" name="ïśḷíḓé"/>
            <p:cNvSpPr/>
            <p:nvPr/>
          </p:nvSpPr>
          <p:spPr bwMode="auto">
            <a:xfrm>
              <a:off x="3700463" y="5207000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2 w 4"/>
                <a:gd name="T3" fmla="*/ 7 h 8"/>
                <a:gd name="T4" fmla="*/ 4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6"/>
                    <a:pt x="3" y="3"/>
                    <a:pt x="0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7" name="îṡḷïḋê"/>
            <p:cNvSpPr/>
            <p:nvPr/>
          </p:nvSpPr>
          <p:spPr bwMode="auto">
            <a:xfrm>
              <a:off x="3805238" y="5226050"/>
              <a:ext cx="6350" cy="58738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0 w 2"/>
                <a:gd name="T5" fmla="*/ 0 h 16"/>
                <a:gd name="T6" fmla="*/ 0 w 2"/>
                <a:gd name="T7" fmla="*/ 0 h 16"/>
                <a:gd name="T8" fmla="*/ 0 w 2"/>
                <a:gd name="T9" fmla="*/ 0 h 16"/>
                <a:gd name="T10" fmla="*/ 0 w 2"/>
                <a:gd name="T11" fmla="*/ 0 h 16"/>
                <a:gd name="T12" fmla="*/ 0 w 2"/>
                <a:gd name="T13" fmla="*/ 0 h 16"/>
                <a:gd name="T14" fmla="*/ 0 w 2"/>
                <a:gd name="T15" fmla="*/ 0 h 16"/>
                <a:gd name="T16" fmla="*/ 1 w 2"/>
                <a:gd name="T17" fmla="*/ 0 h 16"/>
                <a:gd name="T18" fmla="*/ 1 w 2"/>
                <a:gd name="T19" fmla="*/ 0 h 16"/>
                <a:gd name="T20" fmla="*/ 1 w 2"/>
                <a:gd name="T21" fmla="*/ 0 h 16"/>
                <a:gd name="T22" fmla="*/ 1 w 2"/>
                <a:gd name="T23" fmla="*/ 0 h 16"/>
                <a:gd name="T24" fmla="*/ 1 w 2"/>
                <a:gd name="T25" fmla="*/ 0 h 16"/>
                <a:gd name="T26" fmla="*/ 1 w 2"/>
                <a:gd name="T27" fmla="*/ 0 h 16"/>
                <a:gd name="T28" fmla="*/ 1 w 2"/>
                <a:gd name="T29" fmla="*/ 0 h 16"/>
                <a:gd name="T30" fmla="*/ 1 w 2"/>
                <a:gd name="T31" fmla="*/ 0 h 16"/>
                <a:gd name="T32" fmla="*/ 1 w 2"/>
                <a:gd name="T33" fmla="*/ 0 h 16"/>
                <a:gd name="T34" fmla="*/ 1 w 2"/>
                <a:gd name="T35" fmla="*/ 0 h 16"/>
                <a:gd name="T36" fmla="*/ 1 w 2"/>
                <a:gd name="T37" fmla="*/ 0 h 16"/>
                <a:gd name="T38" fmla="*/ 1 w 2"/>
                <a:gd name="T39" fmla="*/ 1 h 16"/>
                <a:gd name="T40" fmla="*/ 1 w 2"/>
                <a:gd name="T41" fmla="*/ 1 h 16"/>
                <a:gd name="T42" fmla="*/ 1 w 2"/>
                <a:gd name="T43" fmla="*/ 1 h 16"/>
                <a:gd name="T44" fmla="*/ 1 w 2"/>
                <a:gd name="T45" fmla="*/ 1 h 16"/>
                <a:gd name="T46" fmla="*/ 1 w 2"/>
                <a:gd name="T47" fmla="*/ 1 h 16"/>
                <a:gd name="T48" fmla="*/ 1 w 2"/>
                <a:gd name="T49" fmla="*/ 1 h 16"/>
                <a:gd name="T50" fmla="*/ 1 w 2"/>
                <a:gd name="T51" fmla="*/ 1 h 16"/>
                <a:gd name="T52" fmla="*/ 1 w 2"/>
                <a:gd name="T53" fmla="*/ 1 h 16"/>
                <a:gd name="T54" fmla="*/ 1 w 2"/>
                <a:gd name="T55" fmla="*/ 1 h 16"/>
                <a:gd name="T56" fmla="*/ 1 w 2"/>
                <a:gd name="T57" fmla="*/ 1 h 16"/>
                <a:gd name="T58" fmla="*/ 1 w 2"/>
                <a:gd name="T59" fmla="*/ 1 h 16"/>
                <a:gd name="T60" fmla="*/ 1 w 2"/>
                <a:gd name="T61" fmla="*/ 1 h 16"/>
                <a:gd name="T62" fmla="*/ 1 w 2"/>
                <a:gd name="T63" fmla="*/ 1 h 16"/>
                <a:gd name="T64" fmla="*/ 1 w 2"/>
                <a:gd name="T65" fmla="*/ 1 h 16"/>
                <a:gd name="T66" fmla="*/ 1 w 2"/>
                <a:gd name="T67" fmla="*/ 1 h 16"/>
                <a:gd name="T68" fmla="*/ 1 w 2"/>
                <a:gd name="T69" fmla="*/ 1 h 16"/>
                <a:gd name="T70" fmla="*/ 1 w 2"/>
                <a:gd name="T71" fmla="*/ 1 h 16"/>
                <a:gd name="T72" fmla="*/ 2 w 2"/>
                <a:gd name="T73" fmla="*/ 16 h 16"/>
                <a:gd name="T74" fmla="*/ 0 w 2"/>
                <a:gd name="T75" fmla="*/ 0 h 16"/>
                <a:gd name="T76" fmla="*/ 0 w 2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9"/>
                    <a:pt x="2" y="16"/>
                  </a:cubicBezTo>
                  <a:cubicBezTo>
                    <a:pt x="2" y="9"/>
                    <a:pt x="2" y="3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B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8" name="íŝlîḋè"/>
            <p:cNvSpPr/>
            <p:nvPr/>
          </p:nvSpPr>
          <p:spPr bwMode="auto">
            <a:xfrm>
              <a:off x="3805238" y="52260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1 w 1"/>
                <a:gd name="T31" fmla="*/ 1 h 1"/>
                <a:gd name="T32" fmla="*/ 1 w 1"/>
                <a:gd name="T33" fmla="*/ 1 h 1"/>
                <a:gd name="T34" fmla="*/ 1 w 1"/>
                <a:gd name="T35" fmla="*/ 1 h 1"/>
                <a:gd name="T36" fmla="*/ 1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1 h 1"/>
                <a:gd name="T44" fmla="*/ 1 w 1"/>
                <a:gd name="T45" fmla="*/ 1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  <a:gd name="T58" fmla="*/ 1 w 1"/>
                <a:gd name="T59" fmla="*/ 0 h 1"/>
                <a:gd name="T60" fmla="*/ 1 w 1"/>
                <a:gd name="T61" fmla="*/ 0 h 1"/>
                <a:gd name="T62" fmla="*/ 1 w 1"/>
                <a:gd name="T63" fmla="*/ 0 h 1"/>
                <a:gd name="T64" fmla="*/ 1 w 1"/>
                <a:gd name="T65" fmla="*/ 0 h 1"/>
                <a:gd name="T66" fmla="*/ 1 w 1"/>
                <a:gd name="T67" fmla="*/ 0 h 1"/>
                <a:gd name="T68" fmla="*/ 1 w 1"/>
                <a:gd name="T69" fmla="*/ 0 h 1"/>
                <a:gd name="T70" fmla="*/ 1 w 1"/>
                <a:gd name="T71" fmla="*/ 0 h 1"/>
                <a:gd name="T72" fmla="*/ 1 w 1"/>
                <a:gd name="T73" fmla="*/ 0 h 1"/>
                <a:gd name="T74" fmla="*/ 1 w 1"/>
                <a:gd name="T75" fmla="*/ 0 h 1"/>
                <a:gd name="T76" fmla="*/ 1 w 1"/>
                <a:gd name="T77" fmla="*/ 0 h 1"/>
                <a:gd name="T78" fmla="*/ 1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w 1"/>
                <a:gd name="T103" fmla="*/ 0 h 1"/>
                <a:gd name="T104" fmla="*/ 0 w 1"/>
                <a:gd name="T105" fmla="*/ 0 h 1"/>
                <a:gd name="T106" fmla="*/ 0 w 1"/>
                <a:gd name="T107" fmla="*/ 0 h 1"/>
                <a:gd name="T108" fmla="*/ 0 w 1"/>
                <a:gd name="T10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9" name="iś1íďê"/>
            <p:cNvSpPr/>
            <p:nvPr/>
          </p:nvSpPr>
          <p:spPr bwMode="auto">
            <a:xfrm>
              <a:off x="3697288" y="5214938"/>
              <a:ext cx="114300" cy="188913"/>
            </a:xfrm>
            <a:custGeom>
              <a:avLst/>
              <a:gdLst>
                <a:gd name="T0" fmla="*/ 26 w 31"/>
                <a:gd name="T1" fmla="*/ 44 h 51"/>
                <a:gd name="T2" fmla="*/ 1 w 31"/>
                <a:gd name="T3" fmla="*/ 51 h 51"/>
                <a:gd name="T4" fmla="*/ 30 w 31"/>
                <a:gd name="T5" fmla="*/ 48 h 51"/>
                <a:gd name="T6" fmla="*/ 30 w 31"/>
                <a:gd name="T7" fmla="*/ 4 h 51"/>
                <a:gd name="T8" fmla="*/ 30 w 31"/>
                <a:gd name="T9" fmla="*/ 4 h 51"/>
                <a:gd name="T10" fmla="*/ 30 w 31"/>
                <a:gd name="T11" fmla="*/ 4 h 51"/>
                <a:gd name="T12" fmla="*/ 30 w 31"/>
                <a:gd name="T13" fmla="*/ 4 h 51"/>
                <a:gd name="T14" fmla="*/ 30 w 31"/>
                <a:gd name="T15" fmla="*/ 4 h 51"/>
                <a:gd name="T16" fmla="*/ 30 w 31"/>
                <a:gd name="T17" fmla="*/ 4 h 51"/>
                <a:gd name="T18" fmla="*/ 30 w 31"/>
                <a:gd name="T19" fmla="*/ 4 h 51"/>
                <a:gd name="T20" fmla="*/ 30 w 31"/>
                <a:gd name="T21" fmla="*/ 4 h 51"/>
                <a:gd name="T22" fmla="*/ 30 w 31"/>
                <a:gd name="T23" fmla="*/ 4 h 51"/>
                <a:gd name="T24" fmla="*/ 30 w 31"/>
                <a:gd name="T25" fmla="*/ 4 h 51"/>
                <a:gd name="T26" fmla="*/ 30 w 31"/>
                <a:gd name="T27" fmla="*/ 4 h 51"/>
                <a:gd name="T28" fmla="*/ 30 w 31"/>
                <a:gd name="T29" fmla="*/ 4 h 51"/>
                <a:gd name="T30" fmla="*/ 30 w 31"/>
                <a:gd name="T31" fmla="*/ 4 h 51"/>
                <a:gd name="T32" fmla="*/ 30 w 31"/>
                <a:gd name="T33" fmla="*/ 4 h 51"/>
                <a:gd name="T34" fmla="*/ 30 w 31"/>
                <a:gd name="T35" fmla="*/ 4 h 51"/>
                <a:gd name="T36" fmla="*/ 30 w 31"/>
                <a:gd name="T37" fmla="*/ 4 h 51"/>
                <a:gd name="T38" fmla="*/ 30 w 31"/>
                <a:gd name="T39" fmla="*/ 4 h 51"/>
                <a:gd name="T40" fmla="*/ 30 w 31"/>
                <a:gd name="T41" fmla="*/ 3 h 51"/>
                <a:gd name="T42" fmla="*/ 30 w 31"/>
                <a:gd name="T43" fmla="*/ 3 h 51"/>
                <a:gd name="T44" fmla="*/ 30 w 31"/>
                <a:gd name="T45" fmla="*/ 3 h 51"/>
                <a:gd name="T46" fmla="*/ 30 w 31"/>
                <a:gd name="T47" fmla="*/ 3 h 51"/>
                <a:gd name="T48" fmla="*/ 30 w 31"/>
                <a:gd name="T49" fmla="*/ 3 h 51"/>
                <a:gd name="T50" fmla="*/ 30 w 31"/>
                <a:gd name="T51" fmla="*/ 3 h 51"/>
                <a:gd name="T52" fmla="*/ 30 w 31"/>
                <a:gd name="T53" fmla="*/ 3 h 51"/>
                <a:gd name="T54" fmla="*/ 30 w 31"/>
                <a:gd name="T55" fmla="*/ 3 h 51"/>
                <a:gd name="T56" fmla="*/ 30 w 31"/>
                <a:gd name="T57" fmla="*/ 3 h 51"/>
                <a:gd name="T58" fmla="*/ 30 w 31"/>
                <a:gd name="T59" fmla="*/ 3 h 51"/>
                <a:gd name="T60" fmla="*/ 30 w 31"/>
                <a:gd name="T61" fmla="*/ 3 h 51"/>
                <a:gd name="T62" fmla="*/ 29 w 31"/>
                <a:gd name="T63" fmla="*/ 3 h 51"/>
                <a:gd name="T64" fmla="*/ 29 w 31"/>
                <a:gd name="T65" fmla="*/ 3 h 51"/>
                <a:gd name="T66" fmla="*/ 29 w 31"/>
                <a:gd name="T67" fmla="*/ 3 h 51"/>
                <a:gd name="T68" fmla="*/ 29 w 31"/>
                <a:gd name="T69" fmla="*/ 3 h 51"/>
                <a:gd name="T70" fmla="*/ 29 w 31"/>
                <a:gd name="T71" fmla="*/ 3 h 51"/>
                <a:gd name="T72" fmla="*/ 29 w 31"/>
                <a:gd name="T73" fmla="*/ 3 h 51"/>
                <a:gd name="T74" fmla="*/ 29 w 31"/>
                <a:gd name="T75" fmla="*/ 3 h 51"/>
                <a:gd name="T76" fmla="*/ 29 w 31"/>
                <a:gd name="T77" fmla="*/ 3 h 51"/>
                <a:gd name="T78" fmla="*/ 29 w 31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51">
                  <a:moveTo>
                    <a:pt x="27" y="0"/>
                  </a:moveTo>
                  <a:cubicBezTo>
                    <a:pt x="28" y="11"/>
                    <a:pt x="26" y="44"/>
                    <a:pt x="26" y="44"/>
                  </a:cubicBezTo>
                  <a:cubicBezTo>
                    <a:pt x="23" y="45"/>
                    <a:pt x="12" y="45"/>
                    <a:pt x="0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5" y="51"/>
                    <a:pt x="27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2"/>
                    <a:pt x="31" y="29"/>
                    <a:pt x="31" y="19"/>
                  </a:cubicBezTo>
                  <a:cubicBezTo>
                    <a:pt x="31" y="12"/>
                    <a:pt x="31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0" name="ïśḷíḑe"/>
            <p:cNvSpPr/>
            <p:nvPr/>
          </p:nvSpPr>
          <p:spPr bwMode="auto">
            <a:xfrm>
              <a:off x="3478213" y="5384800"/>
              <a:ext cx="222250" cy="22225"/>
            </a:xfrm>
            <a:custGeom>
              <a:avLst/>
              <a:gdLst>
                <a:gd name="T0" fmla="*/ 59 w 60"/>
                <a:gd name="T1" fmla="*/ 0 h 6"/>
                <a:gd name="T2" fmla="*/ 1 w 60"/>
                <a:gd name="T3" fmla="*/ 1 h 6"/>
                <a:gd name="T4" fmla="*/ 0 w 60"/>
                <a:gd name="T5" fmla="*/ 6 h 6"/>
                <a:gd name="T6" fmla="*/ 14 w 60"/>
                <a:gd name="T7" fmla="*/ 6 h 6"/>
                <a:gd name="T8" fmla="*/ 60 w 60"/>
                <a:gd name="T9" fmla="*/ 5 h 6"/>
                <a:gd name="T10" fmla="*/ 59 w 6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">
                  <a:moveTo>
                    <a:pt x="59" y="0"/>
                  </a:moveTo>
                  <a:cubicBezTo>
                    <a:pt x="39" y="1"/>
                    <a:pt x="12" y="1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2" y="6"/>
                    <a:pt x="7" y="6"/>
                    <a:pt x="14" y="6"/>
                  </a:cubicBezTo>
                  <a:cubicBezTo>
                    <a:pt x="26" y="6"/>
                    <a:pt x="45" y="6"/>
                    <a:pt x="60" y="5"/>
                  </a:cubicBezTo>
                  <a:cubicBezTo>
                    <a:pt x="60" y="3"/>
                    <a:pt x="60" y="1"/>
                    <a:pt x="5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1" name="i$ľîḓé"/>
            <p:cNvSpPr/>
            <p:nvPr/>
          </p:nvSpPr>
          <p:spPr bwMode="auto">
            <a:xfrm>
              <a:off x="3478213" y="5392738"/>
              <a:ext cx="330200" cy="22225"/>
            </a:xfrm>
            <a:custGeom>
              <a:avLst/>
              <a:gdLst>
                <a:gd name="T0" fmla="*/ 89 w 89"/>
                <a:gd name="T1" fmla="*/ 0 h 6"/>
                <a:gd name="T2" fmla="*/ 60 w 89"/>
                <a:gd name="T3" fmla="*/ 3 h 6"/>
                <a:gd name="T4" fmla="*/ 14 w 89"/>
                <a:gd name="T5" fmla="*/ 4 h 6"/>
                <a:gd name="T6" fmla="*/ 0 w 89"/>
                <a:gd name="T7" fmla="*/ 4 h 6"/>
                <a:gd name="T8" fmla="*/ 0 w 89"/>
                <a:gd name="T9" fmla="*/ 6 h 6"/>
                <a:gd name="T10" fmla="*/ 89 w 89"/>
                <a:gd name="T11" fmla="*/ 3 h 6"/>
                <a:gd name="T12" fmla="*/ 89 w 89"/>
                <a:gd name="T13" fmla="*/ 0 h 6"/>
                <a:gd name="T14" fmla="*/ 89 w 8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6">
                  <a:moveTo>
                    <a:pt x="89" y="0"/>
                  </a:moveTo>
                  <a:cubicBezTo>
                    <a:pt x="86" y="2"/>
                    <a:pt x="74" y="3"/>
                    <a:pt x="60" y="3"/>
                  </a:cubicBezTo>
                  <a:cubicBezTo>
                    <a:pt x="45" y="4"/>
                    <a:pt x="26" y="4"/>
                    <a:pt x="14" y="4"/>
                  </a:cubicBezTo>
                  <a:cubicBezTo>
                    <a:pt x="7" y="4"/>
                    <a:pt x="2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77" y="6"/>
                    <a:pt x="89" y="3"/>
                  </a:cubicBezTo>
                  <a:cubicBezTo>
                    <a:pt x="89" y="3"/>
                    <a:pt x="89" y="2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2" name="îṩlîḋê"/>
            <p:cNvSpPr/>
            <p:nvPr/>
          </p:nvSpPr>
          <p:spPr bwMode="auto">
            <a:xfrm>
              <a:off x="3738563" y="5303838"/>
              <a:ext cx="47625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3" name="íṣḻïdè"/>
            <p:cNvSpPr/>
            <p:nvPr/>
          </p:nvSpPr>
          <p:spPr bwMode="auto">
            <a:xfrm>
              <a:off x="4210050" y="5254625"/>
              <a:ext cx="223838" cy="160338"/>
            </a:xfrm>
            <a:custGeom>
              <a:avLst/>
              <a:gdLst>
                <a:gd name="T0" fmla="*/ 60 w 60"/>
                <a:gd name="T1" fmla="*/ 43 h 43"/>
                <a:gd name="T2" fmla="*/ 1 w 60"/>
                <a:gd name="T3" fmla="*/ 42 h 43"/>
                <a:gd name="T4" fmla="*/ 0 w 60"/>
                <a:gd name="T5" fmla="*/ 40 h 43"/>
                <a:gd name="T6" fmla="*/ 28 w 60"/>
                <a:gd name="T7" fmla="*/ 7 h 43"/>
                <a:gd name="T8" fmla="*/ 6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60" y="43"/>
                  </a:moveTo>
                  <a:cubicBezTo>
                    <a:pt x="60" y="43"/>
                    <a:pt x="27" y="43"/>
                    <a:pt x="1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0"/>
                    <a:pt x="28" y="7"/>
                    <a:pt x="28" y="7"/>
                  </a:cubicBezTo>
                  <a:cubicBezTo>
                    <a:pt x="33" y="11"/>
                    <a:pt x="57" y="11"/>
                    <a:pt x="6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4" name="ïṥ1îďê"/>
            <p:cNvSpPr/>
            <p:nvPr/>
          </p:nvSpPr>
          <p:spPr bwMode="auto">
            <a:xfrm>
              <a:off x="4195763" y="52070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1 w 4"/>
                <a:gd name="T5" fmla="*/ 7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1" y="3"/>
                    <a:pt x="0" y="6"/>
                    <a:pt x="0" y="8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3" y="5"/>
                    <a:pt x="3" y="3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5" name="iṩľïḑè"/>
            <p:cNvSpPr/>
            <p:nvPr/>
          </p:nvSpPr>
          <p:spPr bwMode="auto">
            <a:xfrm>
              <a:off x="4098925" y="5214938"/>
              <a:ext cx="111125" cy="188913"/>
            </a:xfrm>
            <a:custGeom>
              <a:avLst/>
              <a:gdLst>
                <a:gd name="T0" fmla="*/ 4 w 30"/>
                <a:gd name="T1" fmla="*/ 0 h 51"/>
                <a:gd name="T2" fmla="*/ 1 w 30"/>
                <a:gd name="T3" fmla="*/ 4 h 51"/>
                <a:gd name="T4" fmla="*/ 1 w 30"/>
                <a:gd name="T5" fmla="*/ 4 h 51"/>
                <a:gd name="T6" fmla="*/ 0 w 30"/>
                <a:gd name="T7" fmla="*/ 19 h 51"/>
                <a:gd name="T8" fmla="*/ 0 w 30"/>
                <a:gd name="T9" fmla="*/ 48 h 51"/>
                <a:gd name="T10" fmla="*/ 0 w 30"/>
                <a:gd name="T11" fmla="*/ 48 h 51"/>
                <a:gd name="T12" fmla="*/ 30 w 30"/>
                <a:gd name="T13" fmla="*/ 51 h 51"/>
                <a:gd name="T14" fmla="*/ 30 w 30"/>
                <a:gd name="T15" fmla="*/ 46 h 51"/>
                <a:gd name="T16" fmla="*/ 4 w 30"/>
                <a:gd name="T17" fmla="*/ 44 h 51"/>
                <a:gd name="T18" fmla="*/ 4 w 3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1">
                  <a:moveTo>
                    <a:pt x="4" y="0"/>
                  </a:moveTo>
                  <a:cubicBezTo>
                    <a:pt x="2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12"/>
                    <a:pt x="0" y="19"/>
                  </a:cubicBezTo>
                  <a:cubicBezTo>
                    <a:pt x="0" y="29"/>
                    <a:pt x="0" y="42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16" y="51"/>
                    <a:pt x="30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18" y="45"/>
                    <a:pt x="8" y="45"/>
                    <a:pt x="4" y="44"/>
                  </a:cubicBezTo>
                  <a:cubicBezTo>
                    <a:pt x="4" y="44"/>
                    <a:pt x="3" y="11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6" name="ïśḻïďê"/>
            <p:cNvSpPr/>
            <p:nvPr/>
          </p:nvSpPr>
          <p:spPr bwMode="auto">
            <a:xfrm>
              <a:off x="4098925" y="5392738"/>
              <a:ext cx="334963" cy="22225"/>
            </a:xfrm>
            <a:custGeom>
              <a:avLst/>
              <a:gdLst>
                <a:gd name="T0" fmla="*/ 89 w 90"/>
                <a:gd name="T1" fmla="*/ 6 h 6"/>
                <a:gd name="T2" fmla="*/ 90 w 90"/>
                <a:gd name="T3" fmla="*/ 6 h 6"/>
                <a:gd name="T4" fmla="*/ 89 w 90"/>
                <a:gd name="T5" fmla="*/ 6 h 6"/>
                <a:gd name="T6" fmla="*/ 89 w 90"/>
                <a:gd name="T7" fmla="*/ 6 h 6"/>
                <a:gd name="T8" fmla="*/ 89 w 90"/>
                <a:gd name="T9" fmla="*/ 6 h 6"/>
                <a:gd name="T10" fmla="*/ 89 w 90"/>
                <a:gd name="T11" fmla="*/ 6 h 6"/>
                <a:gd name="T12" fmla="*/ 88 w 90"/>
                <a:gd name="T13" fmla="*/ 6 h 6"/>
                <a:gd name="T14" fmla="*/ 89 w 90"/>
                <a:gd name="T15" fmla="*/ 6 h 6"/>
                <a:gd name="T16" fmla="*/ 88 w 90"/>
                <a:gd name="T17" fmla="*/ 6 h 6"/>
                <a:gd name="T18" fmla="*/ 0 w 90"/>
                <a:gd name="T19" fmla="*/ 0 h 6"/>
                <a:gd name="T20" fmla="*/ 0 w 90"/>
                <a:gd name="T21" fmla="*/ 0 h 6"/>
                <a:gd name="T22" fmla="*/ 1 w 90"/>
                <a:gd name="T23" fmla="*/ 3 h 6"/>
                <a:gd name="T24" fmla="*/ 88 w 90"/>
                <a:gd name="T25" fmla="*/ 6 h 6"/>
                <a:gd name="T26" fmla="*/ 31 w 90"/>
                <a:gd name="T27" fmla="*/ 5 h 6"/>
                <a:gd name="T28" fmla="*/ 30 w 90"/>
                <a:gd name="T29" fmla="*/ 3 h 6"/>
                <a:gd name="T30" fmla="*/ 30 w 90"/>
                <a:gd name="T31" fmla="*/ 3 h 6"/>
                <a:gd name="T32" fmla="*/ 0 w 9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6">
                  <a:moveTo>
                    <a:pt x="89" y="6"/>
                  </a:moveTo>
                  <a:cubicBezTo>
                    <a:pt x="89" y="6"/>
                    <a:pt x="90" y="6"/>
                    <a:pt x="90" y="6"/>
                  </a:cubicBezTo>
                  <a:cubicBezTo>
                    <a:pt x="90" y="6"/>
                    <a:pt x="89" y="6"/>
                    <a:pt x="89" y="6"/>
                  </a:cubicBezTo>
                  <a:moveTo>
                    <a:pt x="89" y="6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8" y="6"/>
                  </a:moveTo>
                  <a:cubicBezTo>
                    <a:pt x="88" y="6"/>
                    <a:pt x="89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2" y="6"/>
                    <a:pt x="77" y="6"/>
                    <a:pt x="88" y="6"/>
                  </a:cubicBezTo>
                  <a:cubicBezTo>
                    <a:pt x="82" y="6"/>
                    <a:pt x="54" y="6"/>
                    <a:pt x="31" y="5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6" y="3"/>
                    <a:pt x="4" y="2"/>
                    <a:pt x="0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7" name="íŝḻîďê"/>
            <p:cNvSpPr/>
            <p:nvPr/>
          </p:nvSpPr>
          <p:spPr bwMode="auto">
            <a:xfrm>
              <a:off x="4210050" y="5384800"/>
              <a:ext cx="223838" cy="30163"/>
            </a:xfrm>
            <a:custGeom>
              <a:avLst/>
              <a:gdLst>
                <a:gd name="T0" fmla="*/ 0 w 60"/>
                <a:gd name="T1" fmla="*/ 0 h 8"/>
                <a:gd name="T2" fmla="*/ 0 w 60"/>
                <a:gd name="T3" fmla="*/ 5 h 8"/>
                <a:gd name="T4" fmla="*/ 0 w 60"/>
                <a:gd name="T5" fmla="*/ 5 h 8"/>
                <a:gd name="T6" fmla="*/ 1 w 60"/>
                <a:gd name="T7" fmla="*/ 7 h 8"/>
                <a:gd name="T8" fmla="*/ 58 w 60"/>
                <a:gd name="T9" fmla="*/ 8 h 8"/>
                <a:gd name="T10" fmla="*/ 58 w 60"/>
                <a:gd name="T11" fmla="*/ 8 h 8"/>
                <a:gd name="T12" fmla="*/ 59 w 60"/>
                <a:gd name="T13" fmla="*/ 8 h 8"/>
                <a:gd name="T14" fmla="*/ 59 w 60"/>
                <a:gd name="T15" fmla="*/ 8 h 8"/>
                <a:gd name="T16" fmla="*/ 59 w 60"/>
                <a:gd name="T17" fmla="*/ 8 h 8"/>
                <a:gd name="T18" fmla="*/ 59 w 60"/>
                <a:gd name="T19" fmla="*/ 8 h 8"/>
                <a:gd name="T20" fmla="*/ 60 w 60"/>
                <a:gd name="T21" fmla="*/ 8 h 8"/>
                <a:gd name="T22" fmla="*/ 60 w 60"/>
                <a:gd name="T23" fmla="*/ 8 h 8"/>
                <a:gd name="T24" fmla="*/ 58 w 60"/>
                <a:gd name="T25" fmla="*/ 1 h 8"/>
                <a:gd name="T26" fmla="*/ 0 w 60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4" y="8"/>
                    <a:pt x="52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6"/>
                    <a:pt x="59" y="3"/>
                    <a:pt x="58" y="1"/>
                  </a:cubicBezTo>
                  <a:cubicBezTo>
                    <a:pt x="48" y="1"/>
                    <a:pt x="21" y="1"/>
                    <a:pt x="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8" name="iṩ1iḓè"/>
            <p:cNvSpPr/>
            <p:nvPr/>
          </p:nvSpPr>
          <p:spPr bwMode="auto">
            <a:xfrm>
              <a:off x="4124325" y="5303838"/>
              <a:ext cx="49213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9" name="ïSlíḑê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79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0" name="ïṡlîḍe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1" name="iṧḷïḓê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2" name="ïŝḷïḍè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3" name="íśļiḑè"/>
            <p:cNvSpPr/>
            <p:nvPr/>
          </p:nvSpPr>
          <p:spPr bwMode="auto">
            <a:xfrm>
              <a:off x="5010150" y="2289175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4" name="ïşḷiďé"/>
            <p:cNvSpPr/>
            <p:nvPr/>
          </p:nvSpPr>
          <p:spPr bwMode="auto">
            <a:xfrm>
              <a:off x="5010150" y="2352675"/>
              <a:ext cx="107950" cy="60325"/>
            </a:xfrm>
            <a:custGeom>
              <a:avLst/>
              <a:gdLst>
                <a:gd name="T0" fmla="*/ 12 w 29"/>
                <a:gd name="T1" fmla="*/ 0 h 16"/>
                <a:gd name="T2" fmla="*/ 1 w 29"/>
                <a:gd name="T3" fmla="*/ 4 h 16"/>
                <a:gd name="T4" fmla="*/ 9 w 29"/>
                <a:gd name="T5" fmla="*/ 16 h 16"/>
                <a:gd name="T6" fmla="*/ 27 w 29"/>
                <a:gd name="T7" fmla="*/ 12 h 16"/>
                <a:gd name="T8" fmla="*/ 25 w 29"/>
                <a:gd name="T9" fmla="*/ 0 h 16"/>
                <a:gd name="T10" fmla="*/ 12 w 2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6">
                  <a:moveTo>
                    <a:pt x="12" y="0"/>
                  </a:moveTo>
                  <a:cubicBezTo>
                    <a:pt x="12" y="0"/>
                    <a:pt x="2" y="0"/>
                    <a:pt x="1" y="4"/>
                  </a:cubicBezTo>
                  <a:cubicBezTo>
                    <a:pt x="0" y="9"/>
                    <a:pt x="3" y="16"/>
                    <a:pt x="9" y="16"/>
                  </a:cubicBezTo>
                  <a:cubicBezTo>
                    <a:pt x="15" y="16"/>
                    <a:pt x="25" y="16"/>
                    <a:pt x="27" y="12"/>
                  </a:cubicBezTo>
                  <a:cubicBezTo>
                    <a:pt x="29" y="9"/>
                    <a:pt x="28" y="1"/>
                    <a:pt x="25" y="0"/>
                  </a:cubicBezTo>
                  <a:cubicBezTo>
                    <a:pt x="2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5" name="iṡḷïďé"/>
            <p:cNvSpPr/>
            <p:nvPr/>
          </p:nvSpPr>
          <p:spPr bwMode="auto">
            <a:xfrm>
              <a:off x="5010150" y="2413000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6" name="îṧlîḍe"/>
            <p:cNvSpPr/>
            <p:nvPr/>
          </p:nvSpPr>
          <p:spPr bwMode="auto">
            <a:xfrm>
              <a:off x="5002213" y="2471738"/>
              <a:ext cx="111125" cy="63500"/>
            </a:xfrm>
            <a:custGeom>
              <a:avLst/>
              <a:gdLst>
                <a:gd name="T0" fmla="*/ 12 w 30"/>
                <a:gd name="T1" fmla="*/ 1 h 17"/>
                <a:gd name="T2" fmla="*/ 2 w 30"/>
                <a:gd name="T3" fmla="*/ 5 h 17"/>
                <a:gd name="T4" fmla="*/ 10 w 30"/>
                <a:gd name="T5" fmla="*/ 17 h 17"/>
                <a:gd name="T6" fmla="*/ 28 w 30"/>
                <a:gd name="T7" fmla="*/ 13 h 17"/>
                <a:gd name="T8" fmla="*/ 25 w 30"/>
                <a:gd name="T9" fmla="*/ 1 h 17"/>
                <a:gd name="T10" fmla="*/ 12 w 30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12" y="1"/>
                  </a:moveTo>
                  <a:cubicBezTo>
                    <a:pt x="12" y="1"/>
                    <a:pt x="3" y="0"/>
                    <a:pt x="2" y="5"/>
                  </a:cubicBezTo>
                  <a:cubicBezTo>
                    <a:pt x="0" y="10"/>
                    <a:pt x="4" y="17"/>
                    <a:pt x="10" y="17"/>
                  </a:cubicBezTo>
                  <a:cubicBezTo>
                    <a:pt x="16" y="17"/>
                    <a:pt x="26" y="16"/>
                    <a:pt x="28" y="13"/>
                  </a:cubicBezTo>
                  <a:cubicBezTo>
                    <a:pt x="30" y="9"/>
                    <a:pt x="29" y="2"/>
                    <a:pt x="25" y="1"/>
                  </a:cubicBezTo>
                  <a:cubicBezTo>
                    <a:pt x="2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aphicFrame>
        <p:nvGraphicFramePr>
          <p:cNvPr id="233" name="图表 232"/>
          <p:cNvGraphicFramePr/>
          <p:nvPr/>
        </p:nvGraphicFramePr>
        <p:xfrm>
          <a:off x="428996" y="2034402"/>
          <a:ext cx="4217735" cy="2764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34" name="图表 233"/>
          <p:cNvGraphicFramePr/>
          <p:nvPr/>
        </p:nvGraphicFramePr>
        <p:xfrm>
          <a:off x="4646731" y="1980568"/>
          <a:ext cx="4207822" cy="2843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pd6EXbQ2gEk2ggnDa8IKUYA"/>
</p:tagLst>
</file>

<file path=ppt/tags/tag19.xml><?xml version="1.0" encoding="utf-8"?>
<p:tagLst xmlns:p="http://schemas.openxmlformats.org/presentationml/2006/main">
  <p:tag name="THINKCELLSHAPEDONOTDELETE" val="pjEGtOEp0V0WzUlul7ZuVrQ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THINKCELLSHAPEDONOTDELETE" val="pd6EXbQ2gEk2ggnDa8IKUYA"/>
</p:tagLst>
</file>

<file path=ppt/tags/tag21.xml><?xml version="1.0" encoding="utf-8"?>
<p:tagLst xmlns:p="http://schemas.openxmlformats.org/presentationml/2006/main">
  <p:tag name="THINKCELLSHAPEDONOTDELETE" val="pjEGtOEp0V0WzUlul7ZuVrQ"/>
</p:tagLst>
</file>

<file path=ppt/tags/tag22.xml><?xml version="1.0" encoding="utf-8"?>
<p:tagLst xmlns:p="http://schemas.openxmlformats.org/presentationml/2006/main">
  <p:tag name="THINKCELLSHAPEDONOTDELETE" val="pd6EXbQ2gEk2ggnDa8IKUYA"/>
</p:tagLst>
</file>

<file path=ppt/tags/tag23.xml><?xml version="1.0" encoding="utf-8"?>
<p:tagLst xmlns:p="http://schemas.openxmlformats.org/presentationml/2006/main">
  <p:tag name="THINKCELLSHAPEDONOTDELETE" val="pjEGtOEp0V0WzUlul7ZuVrQ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KSO_WM_UNIT_TABLE_BEAUTIFY" val="smartTable{2268ccfc-0544-4cae-bf2d-9c8b5685820a}"/>
</p:tagLst>
</file>

<file path=ppt/tags/tag26.xml><?xml version="1.0" encoding="utf-8"?>
<p:tagLst xmlns:p="http://schemas.openxmlformats.org/presentationml/2006/main">
  <p:tag name="THINKCELLSHAPEDONOTDELETE" val="pd6EXbQ2gEk2ggnDa8IKUYA"/>
</p:tagLst>
</file>

<file path=ppt/tags/tag27.xml><?xml version="1.0" encoding="utf-8"?>
<p:tagLst xmlns:p="http://schemas.openxmlformats.org/presentationml/2006/main">
  <p:tag name="THINKCELLSHAPEDONOTDELETE" val="pjEGtOEp0V0WzUlul7ZuVrQ"/>
</p:tagLst>
</file>

<file path=ppt/tags/tag28.xml><?xml version="1.0" encoding="utf-8"?>
<p:tagLst xmlns:p="http://schemas.openxmlformats.org/presentationml/2006/main">
  <p:tag name="THINKCELLSHAPEDONOTDELETE" val="pd6EXbQ2gEk2ggnDa8IKUYA"/>
</p:tagLst>
</file>

<file path=ppt/tags/tag29.xml><?xml version="1.0" encoding="utf-8"?>
<p:tagLst xmlns:p="http://schemas.openxmlformats.org/presentationml/2006/main">
  <p:tag name="THINKCELLSHAPEDONOTDELETE" val="pjEGtOEp0V0WzUlul7ZuVrQ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pd6EXbQ2gEk2ggnDa8IKUYA"/>
</p:tagLst>
</file>

<file path=ppt/tags/tag31.xml><?xml version="1.0" encoding="utf-8"?>
<p:tagLst xmlns:p="http://schemas.openxmlformats.org/presentationml/2006/main">
  <p:tag name="THINKCELLSHAPEDONOTDELETE" val="pjEGtOEp0V0WzUlul7ZuVrQ"/>
</p:tagLst>
</file>

<file path=ppt/tags/tag32.xml><?xml version="1.0" encoding="utf-8"?>
<p:tagLst xmlns:p="http://schemas.openxmlformats.org/presentationml/2006/main">
  <p:tag name="THINKCELLSHAPEDONOTDELETE" val="tG7.Of5BaRImUcg0xfukVRA"/>
</p:tagLst>
</file>

<file path=ppt/tags/tag33.xml><?xml version="1.0" encoding="utf-8"?>
<p:tagLst xmlns:p="http://schemas.openxmlformats.org/presentationml/2006/main">
  <p:tag name="THINKCELLSHAPEDONOTDELETE" val="tFiSoirruS2e91PJS_9PU.w"/>
</p:tagLst>
</file>

<file path=ppt/tags/tag34.xml><?xml version="1.0" encoding="utf-8"?>
<p:tagLst xmlns:p="http://schemas.openxmlformats.org/presentationml/2006/main">
  <p:tag name="THINKCELLSHAPEDONOTDELETE" val="t4ic_sGPzQFyUfRu0JozWKg"/>
</p:tagLst>
</file>

<file path=ppt/tags/tag35.xml><?xml version="1.0" encoding="utf-8"?>
<p:tagLst xmlns:p="http://schemas.openxmlformats.org/presentationml/2006/main">
  <p:tag name="THINKCELLSHAPEDONOTDELETE" val="t4ic_sGPzQFyUfRu0JozWKg"/>
</p:tagLst>
</file>

<file path=ppt/tags/tag36.xml><?xml version="1.0" encoding="utf-8"?>
<p:tagLst xmlns:p="http://schemas.openxmlformats.org/presentationml/2006/main">
  <p:tag name="THINKCELLSHAPEDONOTDELETE" val="t4ic_sGPzQFyUfRu0JozWKg"/>
</p:tagLst>
</file>

<file path=ppt/tags/tag37.xml><?xml version="1.0" encoding="utf-8"?>
<p:tagLst xmlns:p="http://schemas.openxmlformats.org/presentationml/2006/main">
  <p:tag name="THINKCELLSHAPEDONOTDELETE" val="t4ic_sGPzQFyUfRu0JozWKg"/>
</p:tagLst>
</file>

<file path=ppt/tags/tag38.xml><?xml version="1.0" encoding="utf-8"?>
<p:tagLst xmlns:p="http://schemas.openxmlformats.org/presentationml/2006/main">
  <p:tag name="THINKCELLSHAPEDONOTDELETE" val="t4ic_sGPzQFyUfRu0JozWKg"/>
</p:tagLst>
</file>

<file path=ppt/tags/tag39.xml><?xml version="1.0" encoding="utf-8"?>
<p:tagLst xmlns:p="http://schemas.openxmlformats.org/presentationml/2006/main">
  <p:tag name="THINKCELLSHAPEDONOTDELETE" val="t4ic_sGPzQFyUfRu0JozWKg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40.xml><?xml version="1.0" encoding="utf-8"?>
<p:tagLst xmlns:p="http://schemas.openxmlformats.org/presentationml/2006/main">
  <p:tag name="THINKCELLSHAPEDONOTDELETE" val="t4ic_sGPzQFyUfRu0JozWKg"/>
</p:tagLst>
</file>

<file path=ppt/tags/tag41.xml><?xml version="1.0" encoding="utf-8"?>
<p:tagLst xmlns:p="http://schemas.openxmlformats.org/presentationml/2006/main">
  <p:tag name="THINKCELLSHAPEDONOTDELETE" val="t4ic_sGPzQFyUfRu0JozWKg"/>
</p:tagLst>
</file>

<file path=ppt/tags/tag42.xml><?xml version="1.0" encoding="utf-8"?>
<p:tagLst xmlns:p="http://schemas.openxmlformats.org/presentationml/2006/main">
  <p:tag name="THINKCELLSHAPEDONOTDELETE" val="t4ic_sGPzQFyUfRu0JozWKg"/>
</p:tagLst>
</file>

<file path=ppt/tags/tag43.xml><?xml version="1.0" encoding="utf-8"?>
<p:tagLst xmlns:p="http://schemas.openxmlformats.org/presentationml/2006/main">
  <p:tag name="THINKCELLSHAPEDONOTDELETE" val="twHO648uuNBiAvwc_Z4GBig"/>
</p:tagLst>
</file>

<file path=ppt/tags/tag44.xml><?xml version="1.0" encoding="utf-8"?>
<p:tagLst xmlns:p="http://schemas.openxmlformats.org/presentationml/2006/main">
  <p:tag name="KSO_WM_UNIT_TABLE_BEAUTIFY" val="smartTable{39ff3dae-c784-4852-8f5c-db069ff0d66b}"/>
</p:tagLst>
</file>

<file path=ppt/tags/tag45.xml><?xml version="1.0" encoding="utf-8"?>
<p:tagLst xmlns:p="http://schemas.openxmlformats.org/presentationml/2006/main">
  <p:tag name="KSO_WM_UNIT_TABLE_BEAUTIFY" val="smartTable{39ff3dae-c784-4852-8f5c-db069ff0d66b}"/>
</p:tagLst>
</file>

<file path=ppt/tags/tag46.xml><?xml version="1.0" encoding="utf-8"?>
<p:tagLst xmlns:p="http://schemas.openxmlformats.org/presentationml/2006/main">
  <p:tag name="THINKCELLSHAPEDONOTDELETE" val="thinkcellActiveDocDoNotDelete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ISLIDE.VECTOR" val="6f33fdf4-5c3e-4eec-a00f-f1706b78a95a"/>
</p:tagLst>
</file>

<file path=ppt/tags/tag49.xml><?xml version="1.0" encoding="utf-8"?>
<p:tagLst xmlns:p="http://schemas.openxmlformats.org/presentationml/2006/main">
  <p:tag name="KSO_WM_UNIT_TABLE_BEAUTIFY" val="smartTable{69693d6d-4af5-4423-bd96-24fb527a7d8d}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CW%#4&lt;/m_strFormatTim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5.10483790000000059450E+00&quot;&gt;&lt;m_msothmcolidx val=&quot;0&quot;/&gt;&lt;m_rgb r=&quot;36&quot; g=&quot;4D&quot; b=&quot;6E&quot;/&gt;&lt;m_nBrightness val=&quot;0&quot;/&gt;&lt;/elem&gt;&lt;elem m_fUsage=&quot;1.40837769900000031598E+00&quot;&gt;&lt;m_msothmcolidx val=&quot;0&quot;/&gt;&lt;m_rgb r=&quot;6D&quot; g=&quot;90&quot; b=&quot;A5&quot;/&gt;&lt;m_nBrightness val=&quot;0&quot;/&gt;&lt;/elem&gt;&lt;/m_vecMRU&gt;&lt;/m_mruColor&gt;&lt;/CPresentation&gt;&lt;/root&gt;"/>
  <p:tag name="THINKCELLUNDODONOTDELETE" val="0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AIC_PPT_4_3_template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0hvu4ox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SVW_PPT_4_3_template</Template>
  <TotalTime>0</TotalTime>
  <Words>3213</Words>
  <Application>WPS 演示</Application>
  <PresentationFormat>On-screen Show (4:3)</PresentationFormat>
  <Paragraphs>549</Paragraphs>
  <Slides>11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11</vt:i4>
      </vt:variant>
    </vt:vector>
  </HeadingPairs>
  <TitlesOfParts>
    <vt:vector size="53" baseType="lpstr">
      <vt:lpstr>Arial</vt:lpstr>
      <vt:lpstr>宋体</vt:lpstr>
      <vt:lpstr>Wingdings</vt:lpstr>
      <vt:lpstr>MS PGothic</vt:lpstr>
      <vt:lpstr>Arial</vt:lpstr>
      <vt:lpstr>黑体</vt:lpstr>
      <vt:lpstr>等线</vt:lpstr>
      <vt:lpstr>微软雅黑</vt:lpstr>
      <vt:lpstr>Calibri</vt:lpstr>
      <vt:lpstr>Calibri</vt:lpstr>
      <vt:lpstr>Wingdings</vt:lpstr>
      <vt:lpstr>Verdana</vt:lpstr>
      <vt:lpstr>Arial Unicode MS</vt:lpstr>
      <vt:lpstr>Impact</vt:lpstr>
      <vt:lpstr>SAIC_PPT_4_3_template</vt:lpstr>
      <vt:lpstr>Cover</vt:lpstr>
      <vt:lpstr>Contents</vt:lpstr>
      <vt:lpstr>End</vt:lpstr>
      <vt:lpstr>1_Contents</vt:lpstr>
      <vt:lpstr>5_Contents</vt:lpstr>
      <vt:lpstr>2_Contents</vt:lpstr>
      <vt:lpstr>4_Contents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SVW Connectivity DKY 开发项目集周报（KW46）</vt:lpstr>
      <vt:lpstr>目录</vt:lpstr>
      <vt:lpstr>项目总体状态</vt:lpstr>
      <vt:lpstr>目录</vt:lpstr>
      <vt:lpstr>迭代交付计划 </vt:lpstr>
      <vt:lpstr>DKY 项目 Sprint 1 - 本周KW46核心任务跟踪</vt:lpstr>
      <vt:lpstr>DKY 项目 Sprint 2 - 下周KW47核心任务计划</vt:lpstr>
      <vt:lpstr>DKY测试主计划</vt:lpstr>
      <vt:lpstr>迭代测试执行情况_KW47</vt:lpstr>
      <vt:lpstr>Project Risk and OPL - Business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liulin</dc:creator>
  <cp:lastModifiedBy>LeiLiang</cp:lastModifiedBy>
  <cp:revision>9765</cp:revision>
  <cp:lastPrinted>2019-04-22T02:05:00Z</cp:lastPrinted>
  <dcterms:created xsi:type="dcterms:W3CDTF">2017-10-19T02:14:00Z</dcterms:created>
  <dcterms:modified xsi:type="dcterms:W3CDTF">2019-11-22T10:01:58Z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