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2" r:id="rId3"/>
    <p:sldMasterId id="2147483671" r:id="rId4"/>
    <p:sldMasterId id="2147483675" r:id="rId5"/>
    <p:sldMasterId id="2147483695" r:id="rId6"/>
    <p:sldMasterId id="2147483715" r:id="rId7"/>
    <p:sldMasterId id="2147483735" r:id="rId8"/>
  </p:sldMasterIdLst>
  <p:notesMasterIdLst>
    <p:notesMasterId r:id="rId10"/>
  </p:notesMasterIdLst>
  <p:handoutMasterIdLst>
    <p:handoutMasterId r:id="rId11"/>
  </p:handoutMasterIdLst>
  <p:sldIdLst>
    <p:sldId id="1544" r:id="rId9"/>
  </p:sldIdLst>
  <p:sldSz cx="9144000" cy="6858000" type="screen4x3"/>
  <p:notesSz cx="7053263" cy="93091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80603E2-EE32-4289-8608-15E6364E40D5}">
          <p14:sldIdLst/>
        </p14:section>
        <p14:section name="项目整体情况" id="{B1DD8F6A-FA06-4BCF-8415-35AD2FDB0B8D}">
          <p14:sldIdLst>
            <p14:sldId id="1544"/>
          </p14:sldIdLst>
        </p14:section>
        <p14:section name="BACK UP" id="{2190872B-2DC8-4052-9697-920D96E583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05">
          <p15:clr>
            <a:srgbClr val="A4A3A4"/>
          </p15:clr>
        </p15:guide>
        <p15:guide id="2" orient="horz" pos="666">
          <p15:clr>
            <a:srgbClr val="A4A3A4"/>
          </p15:clr>
        </p15:guide>
        <p15:guide id="3" orient="horz" pos="478">
          <p15:clr>
            <a:srgbClr val="A4A3A4"/>
          </p15:clr>
        </p15:guide>
        <p15:guide id="4" pos="3320">
          <p15:clr>
            <a:srgbClr val="A4A3A4"/>
          </p15:clr>
        </p15:guide>
        <p15:guide id="5" pos="2768">
          <p15:clr>
            <a:srgbClr val="A4A3A4"/>
          </p15:clr>
        </p15:guide>
        <p15:guide id="6" pos="31">
          <p15:clr>
            <a:srgbClr val="A4A3A4"/>
          </p15:clr>
        </p15:guide>
        <p15:guide id="7" pos="1106">
          <p15:clr>
            <a:srgbClr val="A4A3A4"/>
          </p15:clr>
        </p15:guide>
        <p15:guide id="8" pos="3787">
          <p15:clr>
            <a:srgbClr val="A4A3A4"/>
          </p15:clr>
        </p15:guide>
        <p15:guide id="9" pos="4329">
          <p15:clr>
            <a:srgbClr val="A4A3A4"/>
          </p15:clr>
        </p15:guide>
        <p15:guide id="10" pos="3657">
          <p15:clr>
            <a:srgbClr val="A4A3A4"/>
          </p15:clr>
        </p15:guide>
        <p15:guide id="11" pos="103">
          <p15:clr>
            <a:srgbClr val="A4A3A4"/>
          </p15:clr>
        </p15:guide>
        <p15:guide id="12" pos="3616">
          <p15:clr>
            <a:srgbClr val="A4A3A4"/>
          </p15:clr>
        </p15:guide>
        <p15:guide id="13" pos="2020">
          <p15:clr>
            <a:srgbClr val="A4A3A4"/>
          </p15:clr>
        </p15:guide>
        <p15:guide id="14" pos="5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L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BC8"/>
    <a:srgbClr val="6D90A5"/>
    <a:srgbClr val="B9B9B9"/>
    <a:srgbClr val="8BA6B7"/>
    <a:srgbClr val="ED8269"/>
    <a:srgbClr val="CAD6DE"/>
    <a:srgbClr val="9C5700"/>
    <a:srgbClr val="F1F3F5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2" autoAdjust="0"/>
    <p:restoredTop sz="93127" autoAdjust="0"/>
  </p:normalViewPr>
  <p:slideViewPr>
    <p:cSldViewPr snapToGrid="0" snapToObjects="1">
      <p:cViewPr varScale="1">
        <p:scale>
          <a:sx n="74" d="100"/>
          <a:sy n="74" d="100"/>
        </p:scale>
        <p:origin x="1326" y="54"/>
      </p:cViewPr>
      <p:guideLst>
        <p:guide orient="horz" pos="2305"/>
        <p:guide orient="horz" pos="666"/>
        <p:guide orient="horz" pos="478"/>
        <p:guide pos="3320"/>
        <p:guide pos="2768"/>
        <p:guide pos="31"/>
        <p:guide pos="1106"/>
        <p:guide pos="3787"/>
        <p:guide pos="4329"/>
        <p:guide pos="3657"/>
        <p:guide pos="103"/>
        <p:guide pos="3616"/>
        <p:guide pos="2020"/>
        <p:guide pos="53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12"/>
    </p:cViewPr>
  </p:sorterViewPr>
  <p:notesViewPr>
    <p:cSldViewPr snapToGrid="0" snapToObject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gyh\Desktop\&#29983;&#25104;&#25968;&#25454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gyh\Desktop\&#29983;&#25104;&#25968;&#25454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Web</a:t>
            </a:r>
            <a:r>
              <a:rPr lang="zh-CN" altLang="en-US" sz="1800" b="0" i="0" baseline="0">
                <a:effectLst/>
              </a:rPr>
              <a:t>侧</a:t>
            </a:r>
            <a:r>
              <a:rPr lang="zh-CN" altLang="zh-CN" sz="1800" b="0" i="0" baseline="0">
                <a:effectLst/>
              </a:rPr>
              <a:t>实现用例数量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5804461942257215E-2"/>
          <c:y val="0.23557888597258675"/>
          <c:w val="0.88363998250218723"/>
          <c:h val="0.385853747448235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Sheet4!$A$2:$A$5</c:f>
              <c:strCache>
                <c:ptCount val="4"/>
                <c:pt idx="0">
                  <c:v>蓝牙数字钥匙失效操作功能</c:v>
                </c:pt>
                <c:pt idx="1">
                  <c:v>蓝牙数字钥匙导出功能</c:v>
                </c:pt>
                <c:pt idx="2">
                  <c:v>蓝牙数字钥匙详情查询功能</c:v>
                </c:pt>
                <c:pt idx="3">
                  <c:v>蓝牙数字钥匙列表查询功能</c:v>
                </c:pt>
              </c:strCache>
            </c:strRef>
          </c:cat>
          <c:val>
            <c:numRef>
              <c:f>Sheet4!$B$2:$B$5</c:f>
              <c:numCache>
                <c:formatCode>General</c:formatCode>
                <c:ptCount val="4"/>
                <c:pt idx="0">
                  <c:v>48</c:v>
                </c:pt>
                <c:pt idx="1">
                  <c:v>10</c:v>
                </c:pt>
                <c:pt idx="2">
                  <c:v>26</c:v>
                </c:pt>
                <c:pt idx="3">
                  <c:v>20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989152"/>
        <c:axId val="601989696"/>
      </c:barChart>
      <c:catAx>
        <c:axId val="60198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1989696"/>
        <c:crosses val="autoZero"/>
        <c:auto val="1"/>
        <c:lblAlgn val="ctr"/>
        <c:lblOffset val="100"/>
        <c:noMultiLvlLbl val="0"/>
      </c:catAx>
      <c:valAx>
        <c:axId val="60198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198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APP</a:t>
            </a:r>
            <a:r>
              <a:rPr lang="zh-CN" altLang="en-US" sz="1800" b="0" i="0" baseline="0">
                <a:effectLst/>
              </a:rPr>
              <a:t>侧</a:t>
            </a:r>
            <a:r>
              <a:rPr lang="zh-CN" altLang="zh-CN" sz="1800" b="0" i="0" baseline="0">
                <a:effectLst/>
              </a:rPr>
              <a:t>实现用例数量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Sheet4!$A$27:$A$33</c:f>
              <c:strCache>
                <c:ptCount val="7"/>
                <c:pt idx="0">
                  <c:v>手机APP端删除数字钥匙</c:v>
                </c:pt>
                <c:pt idx="1">
                  <c:v>后端更新S用户，在数字钥匙服务的相关数字钥匙信息（归还后）</c:v>
                </c:pt>
                <c:pt idx="2">
                  <c:v>S用户手机收到P用户撤销钥匙通知，删除钥匙</c:v>
                </c:pt>
                <c:pt idx="3">
                  <c:v>S用户手机APP靠近车使用数字钥匙</c:v>
                </c:pt>
                <c:pt idx="4">
                  <c:v>手机接收/显示通知S用户被授权/撤销的的通知</c:v>
                </c:pt>
                <c:pt idx="5">
                  <c:v>后端更新该S用户已经获取数字钥匙的信息</c:v>
                </c:pt>
                <c:pt idx="6">
                  <c:v>S用户手机APP从后端获取数字钥匙</c:v>
                </c:pt>
              </c:strCache>
            </c:strRef>
          </c:cat>
          <c:val>
            <c:numRef>
              <c:f>Sheet4!$B$27:$B$33</c:f>
              <c:numCache>
                <c:formatCode>General</c:formatCode>
                <c:ptCount val="7"/>
                <c:pt idx="0">
                  <c:v>5</c:v>
                </c:pt>
                <c:pt idx="1">
                  <c:v>6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982080"/>
        <c:axId val="601975552"/>
      </c:barChart>
      <c:catAx>
        <c:axId val="60198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1975552"/>
        <c:crosses val="autoZero"/>
        <c:auto val="1"/>
        <c:lblAlgn val="ctr"/>
        <c:lblOffset val="100"/>
        <c:noMultiLvlLbl val="0"/>
      </c:catAx>
      <c:valAx>
        <c:axId val="60197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198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3FB3161-D1EC-0244-B01D-513C935DAA7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676C17A-82D0-3645-AF0D-01F9156693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16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1A90B09-6ECB-C442-9F7C-2403337EDF15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34DDC499-318B-6D44-BAA0-100398B79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彩色服务：从</a:t>
            </a:r>
            <a:r>
              <a:rPr lang="en-US" altLang="zh-CN" dirty="0"/>
              <a:t>CP</a:t>
            </a:r>
            <a:r>
              <a:rPr lang="zh-CN" altLang="en-US" dirty="0"/>
              <a:t>来的数据没有解析掉（</a:t>
            </a:r>
            <a:r>
              <a:rPr lang="en-US" altLang="zh-CN" dirty="0"/>
              <a:t>CP</a:t>
            </a:r>
            <a:r>
              <a:rPr lang="zh-CN" altLang="en-US" dirty="0"/>
              <a:t>同步问题），</a:t>
            </a:r>
            <a:r>
              <a:rPr lang="en-US" altLang="zh-CN" dirty="0"/>
              <a:t>error code</a:t>
            </a:r>
            <a:r>
              <a:rPr lang="zh-CN" altLang="en-US" dirty="0"/>
              <a:t>正在加不完全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.bin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altLang="zh-CN" dirty="0" smtClean="0">
                <a:solidFill>
                  <a:schemeClr val="tx1"/>
                </a:solidFill>
              </a:defRPr>
            </a:lvl1pPr>
            <a:lvl2pPr>
              <a:defRPr lang="en-US" altLang="zh-CN" dirty="0" smtClean="0">
                <a:solidFill>
                  <a:schemeClr val="tx1"/>
                </a:solidFill>
              </a:defRPr>
            </a:lvl2pPr>
            <a:lvl3pPr>
              <a:defRPr lang="en-US" altLang="zh-CN" dirty="0" smtClean="0">
                <a:solidFill>
                  <a:schemeClr val="tx1"/>
                </a:solidFill>
              </a:defRPr>
            </a:lvl3pPr>
            <a:lvl4pPr>
              <a:defRPr lang="en-US" altLang="zh-CN" dirty="0" smtClean="0">
                <a:solidFill>
                  <a:schemeClr val="tx1"/>
                </a:solidFill>
              </a:defRPr>
            </a:lvl4pPr>
            <a:lvl5pPr>
              <a:defRPr lang="en-US" altLang="zh-CN" dirty="0">
                <a:solidFill>
                  <a:schemeClr val="tx1"/>
                </a:solidFill>
              </a:defRPr>
            </a:lvl5pPr>
          </a:lstStyle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zh-CN" altLang="en-US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807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Picture 6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027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053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83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30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71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10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84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38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/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/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2.vml"/><Relationship Id="rId7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vmlDrawing" Target="../drawings/vmlDrawing3.v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image" Target="../media/image4.emf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ags" Target="../tags/tag6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4.xml"/><Relationship Id="rId9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vmlDrawing" Target="../drawings/vmlDrawing8.v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4.emf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oleObject" Target="../embeddings/oleObject8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44.xml"/><Relationship Id="rId21" Type="http://schemas.openxmlformats.org/officeDocument/2006/relationships/vmlDrawing" Target="../drawings/vmlDrawing11.v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image" Target="../media/image4.emf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oleObject" Target="../embeddings/oleObject11.bin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tags" Target="../tags/tag1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63.xml"/><Relationship Id="rId21" Type="http://schemas.openxmlformats.org/officeDocument/2006/relationships/vmlDrawing" Target="../drawings/vmlDrawing13.v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image" Target="../media/image4.emf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oleObject" Target="../embeddings/oleObject13.bin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2.xml"/><Relationship Id="rId21" Type="http://schemas.openxmlformats.org/officeDocument/2006/relationships/tags" Target="../tags/tag16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vmlDrawing" Target="../drawings/vmlDrawing15.v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image" Target="../media/image4.emf"/><Relationship Id="rId10" Type="http://schemas.openxmlformats.org/officeDocument/2006/relationships/slideLayout" Target="../slideLayouts/slideLayout89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oleObject" Target="../embeddings/oleObject1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8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图片 1251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151111_SAIC_word_template_header_footer_lim-0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195667"/>
            <a:ext cx="7318374" cy="56315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3" y="1319874"/>
            <a:ext cx="8379610" cy="4420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5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026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13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图片 1252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78" name="think-cell Slide" r:id="rId22" imgW="7620" imgH="7620" progId="TCLayout.ActiveDocument.1">
                  <p:embed/>
                </p:oleObj>
              </mc:Choice>
              <mc:Fallback>
                <p:oleObj name="think-cell Slide" r:id="rId22" imgW="7620" imgH="7620" progId="TCLayout.ActiveDocument.1">
                  <p:embed/>
                  <p:pic>
                    <p:nvPicPr>
                      <p:cNvPr id="0" name="Picture 10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37" name="think-cell Slide" r:id="rId7" imgW="5715" imgH="5715" progId="TCLayout.ActiveDocument.1">
                  <p:embed/>
                </p:oleObj>
              </mc:Choice>
              <mc:Fallback>
                <p:oleObj name="think-cell Slide" r:id="rId7" imgW="5715" imgH="5715" progId="TCLayout.ActiveDocument.1">
                  <p:embed/>
                  <p:pic>
                    <p:nvPicPr>
                      <p:cNvPr id="0" name="图片 12532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3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3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7" name="Picture 2" descr="C:\Users\eileen.chen\Documents\Tencent Files\29072844\FileRecv\最新logo组合(audi)2月7日ai-01.jpg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15484"/>
          <a:stretch>
            <a:fillRect/>
          </a:stretch>
        </p:blipFill>
        <p:spPr bwMode="auto">
          <a:xfrm>
            <a:off x="2143725" y="2804562"/>
            <a:ext cx="5033710" cy="11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lang="en-US" sz="2400" b="1" kern="1200" dirty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029" name="think-cell Slide" r:id="rId22" imgW="7620" imgH="7620" progId="TCLayout.ActiveDocument.1">
                  <p:embed/>
                </p:oleObj>
              </mc:Choice>
              <mc:Fallback>
                <p:oleObj name="think-cell Slide" r:id="rId22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4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06" name="think-cell Slide" r:id="rId23" imgW="7620" imgH="7620" progId="TCLayout.ActiveDocument.1">
                  <p:embed/>
                </p:oleObj>
              </mc:Choice>
              <mc:Fallback>
                <p:oleObj name="think-cell Slide" r:id="rId23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60" name="think-cell Slide" r:id="rId23" imgW="7620" imgH="7620" progId="TCLayout.ActiveDocument.1">
                  <p:embed/>
                </p:oleObj>
              </mc:Choice>
              <mc:Fallback>
                <p:oleObj name="think-cell Slide" r:id="rId23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14" name="think-cell Slide" r:id="rId22" imgW="7620" imgH="7620" progId="TCLayout.ActiveDocument.1">
                  <p:embed/>
                </p:oleObj>
              </mc:Choice>
              <mc:Fallback>
                <p:oleObj name="think-cell Slide" r:id="rId22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  <a:t>‹#›</a:t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1.xml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29" name="think-cell Slide" r:id="rId6" imgW="5715" imgH="5715" progId="TCLayout.ActiveDocument.1">
                  <p:embed/>
                </p:oleObj>
              </mc:Choice>
              <mc:Fallback>
                <p:oleObj name="think-cell Slide" r:id="rId6" imgW="5715" imgH="571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迭代测试情况</a:t>
            </a:r>
            <a:r>
              <a:rPr lang="en-US" altLang="zh-CN" dirty="0"/>
              <a:t>_</a:t>
            </a:r>
            <a:r>
              <a:rPr lang="en-US" altLang="zh-CN" dirty="0" smtClean="0"/>
              <a:t>KW50</a:t>
            </a:r>
            <a:endParaRPr lang="en-US" dirty="0"/>
          </a:p>
        </p:txBody>
      </p:sp>
      <p:sp>
        <p:nvSpPr>
          <p:cNvPr id="11" name="íSḻíďê"/>
          <p:cNvSpPr/>
          <p:nvPr/>
        </p:nvSpPr>
        <p:spPr>
          <a:xfrm>
            <a:off x="314325" y="1144270"/>
            <a:ext cx="8340725" cy="695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 fontScale="92500"/>
          </a:bodyPr>
          <a:lstStyle/>
          <a:p>
            <a:r>
              <a:rPr lang="zh-CN" altLang="en-US" sz="1200" b="1" dirty="0" smtClean="0">
                <a:solidFill>
                  <a:schemeClr val="tx1"/>
                </a:solidFill>
                <a:sym typeface="+mn-ea"/>
              </a:rPr>
              <a:t>本周是迭代</a:t>
            </a:r>
            <a:r>
              <a:rPr lang="zh-CN" altLang="en-US" sz="1200" b="1" dirty="0">
                <a:solidFill>
                  <a:schemeClr val="tx1"/>
                </a:solidFill>
                <a:sym typeface="+mn-ea"/>
              </a:rPr>
              <a:t>三</a:t>
            </a:r>
            <a:r>
              <a:rPr lang="zh-CN" altLang="en-US" sz="1200" b="1" dirty="0" smtClean="0">
                <a:solidFill>
                  <a:schemeClr val="tx1"/>
                </a:solidFill>
                <a:sym typeface="+mn-ea"/>
              </a:rPr>
              <a:t>的第一周，测试人员主要进行需求澄清和用例设计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本迭代</a:t>
            </a:r>
            <a:r>
              <a:rPr lang="zh-CN" altLang="en-US" sz="1200" dirty="0" smtClean="0">
                <a:solidFill>
                  <a:schemeClr val="tx1"/>
                </a:solidFill>
              </a:rPr>
              <a:t>计划交付</a:t>
            </a:r>
            <a:r>
              <a:rPr lang="en-US" altLang="zh-CN" sz="1200" dirty="0" smtClean="0">
                <a:solidFill>
                  <a:schemeClr val="tx1"/>
                </a:solidFill>
              </a:rPr>
              <a:t>Stor11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个，涉及</a:t>
            </a:r>
            <a:r>
              <a:rPr lang="en-US" altLang="zh-CN" sz="1200" dirty="0" smtClean="0">
                <a:solidFill>
                  <a:schemeClr val="tx1"/>
                </a:solidFill>
              </a:rPr>
              <a:t>APP</a:t>
            </a:r>
            <a:r>
              <a:rPr lang="zh-CN" altLang="en-US" sz="1200" dirty="0" smtClean="0">
                <a:solidFill>
                  <a:schemeClr val="tx1"/>
                </a:solidFill>
              </a:rPr>
              <a:t>端</a:t>
            </a:r>
            <a:r>
              <a:rPr lang="en-US" altLang="zh-CN" sz="1200" dirty="0" smtClean="0">
                <a:solidFill>
                  <a:schemeClr val="tx1"/>
                </a:solidFill>
              </a:rPr>
              <a:t>S</a:t>
            </a:r>
            <a:r>
              <a:rPr lang="zh-CN" altLang="en-US" sz="1200" dirty="0" smtClean="0">
                <a:solidFill>
                  <a:schemeClr val="tx1"/>
                </a:solidFill>
              </a:rPr>
              <a:t>用户</a:t>
            </a:r>
            <a:r>
              <a:rPr lang="zh-CN" altLang="en-US" sz="1200" dirty="0" smtClean="0">
                <a:solidFill>
                  <a:schemeClr val="tx1"/>
                </a:solidFill>
              </a:rPr>
              <a:t>查看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zh-CN" altLang="en-US" sz="1200" dirty="0" smtClean="0">
                <a:solidFill>
                  <a:schemeClr val="tx1"/>
                </a:solidFill>
              </a:rPr>
              <a:t>获取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zh-CN" altLang="en-US" sz="1200" dirty="0" smtClean="0">
                <a:solidFill>
                  <a:schemeClr val="tx1"/>
                </a:solidFill>
              </a:rPr>
              <a:t>归还授权功能，</a:t>
            </a:r>
            <a:r>
              <a:rPr lang="zh-CN" altLang="en-US" sz="1200" dirty="0" smtClean="0">
                <a:solidFill>
                  <a:schemeClr val="tx1"/>
                </a:solidFill>
              </a:rPr>
              <a:t>以及</a:t>
            </a:r>
            <a:r>
              <a:rPr lang="en-US" altLang="zh-CN" sz="1200" dirty="0" smtClean="0">
                <a:solidFill>
                  <a:schemeClr val="tx1"/>
                </a:solidFill>
              </a:rPr>
              <a:t>web</a:t>
            </a:r>
            <a:r>
              <a:rPr lang="zh-CN" altLang="en-US" sz="1200" dirty="0" smtClean="0">
                <a:solidFill>
                  <a:schemeClr val="tx1"/>
                </a:solidFill>
              </a:rPr>
              <a:t>端数字钥匙查询、导出、查看详情、失效功能；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需求澄清完成</a:t>
            </a:r>
            <a:r>
              <a:rPr lang="en-US" altLang="zh-CN" sz="1200" dirty="0" smtClean="0">
                <a:solidFill>
                  <a:schemeClr val="tx1"/>
                </a:solidFill>
              </a:rPr>
              <a:t>Story11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个，完成</a:t>
            </a:r>
            <a:r>
              <a:rPr lang="en-US" altLang="zh-CN" sz="1200" dirty="0" smtClean="0">
                <a:solidFill>
                  <a:schemeClr val="tx1"/>
                </a:solidFill>
              </a:rPr>
              <a:t>APP</a:t>
            </a:r>
            <a:r>
              <a:rPr lang="zh-CN" altLang="en-US" sz="1200" dirty="0">
                <a:solidFill>
                  <a:schemeClr val="tx1"/>
                </a:solidFill>
              </a:rPr>
              <a:t>侧</a:t>
            </a:r>
            <a:r>
              <a:rPr lang="zh-CN" altLang="en-US" sz="1200" dirty="0" smtClean="0">
                <a:solidFill>
                  <a:schemeClr val="tx1"/>
                </a:solidFill>
              </a:rPr>
              <a:t>用例输出</a:t>
            </a:r>
            <a:r>
              <a:rPr lang="en-US" altLang="zh-CN" sz="1200" dirty="0" smtClean="0">
                <a:solidFill>
                  <a:schemeClr val="tx1"/>
                </a:solidFill>
              </a:rPr>
              <a:t>28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</a:t>
            </a:r>
            <a:r>
              <a:rPr lang="en-US" altLang="zh-CN" sz="1200" dirty="0" smtClean="0">
                <a:solidFill>
                  <a:schemeClr val="tx1"/>
                </a:solidFill>
              </a:rPr>
              <a:t>web</a:t>
            </a:r>
            <a:r>
              <a:rPr lang="zh-CN" altLang="en-US" sz="1200" dirty="0" smtClean="0">
                <a:solidFill>
                  <a:schemeClr val="tx1"/>
                </a:solidFill>
              </a:rPr>
              <a:t>侧用例输出</a:t>
            </a:r>
            <a:r>
              <a:rPr lang="en-US" altLang="zh-CN" sz="1200" dirty="0" smtClean="0">
                <a:solidFill>
                  <a:schemeClr val="tx1"/>
                </a:solidFill>
              </a:rPr>
              <a:t>104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个，具体用例设计个数如下表；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9" name="îslïḓé"/>
          <p:cNvSpPr/>
          <p:nvPr/>
        </p:nvSpPr>
        <p:spPr>
          <a:xfrm rot="5400000">
            <a:off x="109036" y="5244833"/>
            <a:ext cx="1218627" cy="325949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 cap="rnd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325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zh-C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3" name="íSḻíďê"/>
          <p:cNvSpPr/>
          <p:nvPr/>
        </p:nvSpPr>
        <p:spPr>
          <a:xfrm>
            <a:off x="982846" y="4942335"/>
            <a:ext cx="7921774" cy="9382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 lnSpcReduction="10000"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KW50</a:t>
            </a:r>
            <a:r>
              <a:rPr lang="zh-CN" altLang="en-US" sz="1400" dirty="0" smtClean="0">
                <a:solidFill>
                  <a:schemeClr val="tx1"/>
                </a:solidFill>
              </a:rPr>
              <a:t>新增用例说明：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080" dirty="0" smtClean="0">
                <a:solidFill>
                  <a:schemeClr val="tx1"/>
                </a:solidFill>
              </a:rPr>
              <a:t>1</a:t>
            </a:r>
            <a:r>
              <a:rPr lang="zh-CN" altLang="en-US" sz="1080" dirty="0" smtClean="0">
                <a:solidFill>
                  <a:schemeClr val="tx1"/>
                </a:solidFill>
              </a:rPr>
              <a:t>、</a:t>
            </a:r>
            <a:r>
              <a:rPr lang="en-US" altLang="zh-CN" sz="1100" dirty="0" smtClean="0">
                <a:solidFill>
                  <a:schemeClr val="tx1"/>
                </a:solidFill>
              </a:rPr>
              <a:t>S</a:t>
            </a:r>
            <a:r>
              <a:rPr lang="zh-CN" altLang="en-US" sz="1100" dirty="0">
                <a:solidFill>
                  <a:schemeClr val="tx1"/>
                </a:solidFill>
              </a:rPr>
              <a:t>用户查看</a:t>
            </a:r>
            <a:r>
              <a:rPr lang="en-US" altLang="zh-CN" sz="1100" dirty="0">
                <a:solidFill>
                  <a:schemeClr val="tx1"/>
                </a:solidFill>
              </a:rPr>
              <a:t>/</a:t>
            </a:r>
            <a:r>
              <a:rPr lang="zh-CN" altLang="en-US" sz="1100" dirty="0">
                <a:solidFill>
                  <a:schemeClr val="tx1"/>
                </a:solidFill>
              </a:rPr>
              <a:t>获取</a:t>
            </a:r>
            <a:r>
              <a:rPr lang="en-US" altLang="zh-CN" sz="1100" dirty="0">
                <a:solidFill>
                  <a:schemeClr val="tx1"/>
                </a:solidFill>
              </a:rPr>
              <a:t>/</a:t>
            </a:r>
            <a:r>
              <a:rPr lang="zh-CN" altLang="en-US" sz="1100" dirty="0">
                <a:solidFill>
                  <a:schemeClr val="tx1"/>
                </a:solidFill>
              </a:rPr>
              <a:t>归还</a:t>
            </a:r>
            <a:r>
              <a:rPr lang="zh-CN" altLang="en-US" sz="1100" dirty="0" smtClean="0">
                <a:solidFill>
                  <a:schemeClr val="tx1"/>
                </a:solidFill>
              </a:rPr>
              <a:t>授权，</a:t>
            </a:r>
            <a:r>
              <a:rPr lang="zh-CN" altLang="en-US" sz="1080" dirty="0" smtClean="0">
                <a:solidFill>
                  <a:schemeClr val="tx1"/>
                </a:solidFill>
              </a:rPr>
              <a:t>涉及</a:t>
            </a:r>
            <a:r>
              <a:rPr lang="en-US" altLang="zh-CN" sz="1080" dirty="0" smtClean="0">
                <a:solidFill>
                  <a:schemeClr val="tx1"/>
                </a:solidFill>
              </a:rPr>
              <a:t>story7</a:t>
            </a:r>
            <a:r>
              <a:rPr lang="zh-CN" altLang="en-US" sz="1080" dirty="0" smtClean="0">
                <a:solidFill>
                  <a:schemeClr val="tx1"/>
                </a:solidFill>
              </a:rPr>
              <a:t>个，设计用例</a:t>
            </a:r>
            <a:r>
              <a:rPr lang="en-US" altLang="zh-CN" sz="1080" dirty="0" smtClean="0">
                <a:solidFill>
                  <a:schemeClr val="tx1"/>
                </a:solidFill>
              </a:rPr>
              <a:t>28</a:t>
            </a:r>
            <a:r>
              <a:rPr lang="zh-CN" altLang="en-US" sz="1080" dirty="0" smtClean="0">
                <a:solidFill>
                  <a:schemeClr val="tx1"/>
                </a:solidFill>
              </a:rPr>
              <a:t>个；</a:t>
            </a:r>
            <a:endParaRPr lang="en-US" altLang="zh-CN" sz="1080" dirty="0" smtClean="0">
              <a:solidFill>
                <a:schemeClr val="tx1"/>
              </a:solidFill>
            </a:endParaRPr>
          </a:p>
          <a:p>
            <a:r>
              <a:rPr lang="en-US" altLang="zh-CN" sz="1080" dirty="0" smtClean="0">
                <a:solidFill>
                  <a:schemeClr val="tx1"/>
                </a:solidFill>
              </a:rPr>
              <a:t>2</a:t>
            </a:r>
            <a:r>
              <a:rPr lang="zh-CN" altLang="en-US" sz="1080" dirty="0" smtClean="0">
                <a:solidFill>
                  <a:schemeClr val="tx1"/>
                </a:solidFill>
              </a:rPr>
              <a:t>、</a:t>
            </a:r>
            <a:r>
              <a:rPr lang="en-US" altLang="zh-CN" sz="1100" dirty="0" smtClean="0">
                <a:solidFill>
                  <a:schemeClr val="tx1"/>
                </a:solidFill>
              </a:rPr>
              <a:t>web</a:t>
            </a:r>
            <a:r>
              <a:rPr lang="zh-CN" altLang="en-US" sz="1100" dirty="0">
                <a:solidFill>
                  <a:schemeClr val="tx1"/>
                </a:solidFill>
              </a:rPr>
              <a:t>端数字钥匙查询、导出、查看详情、</a:t>
            </a:r>
            <a:r>
              <a:rPr lang="zh-CN" altLang="en-US" sz="1100" dirty="0" smtClean="0">
                <a:solidFill>
                  <a:schemeClr val="tx1"/>
                </a:solidFill>
              </a:rPr>
              <a:t>失效，涉及</a:t>
            </a:r>
            <a:r>
              <a:rPr lang="en-US" altLang="zh-CN" sz="1080" dirty="0" smtClean="0">
                <a:solidFill>
                  <a:schemeClr val="tx1"/>
                </a:solidFill>
              </a:rPr>
              <a:t>story4</a:t>
            </a:r>
            <a:r>
              <a:rPr lang="zh-CN" altLang="en-US" sz="1080" dirty="0" smtClean="0">
                <a:solidFill>
                  <a:schemeClr val="tx1"/>
                </a:solidFill>
              </a:rPr>
              <a:t>个</a:t>
            </a:r>
            <a:r>
              <a:rPr lang="zh-CN" altLang="en-US" sz="1080" dirty="0">
                <a:solidFill>
                  <a:schemeClr val="tx1"/>
                </a:solidFill>
              </a:rPr>
              <a:t>，设计</a:t>
            </a:r>
            <a:r>
              <a:rPr lang="zh-CN" altLang="en-US" sz="1080" dirty="0" smtClean="0">
                <a:solidFill>
                  <a:schemeClr val="tx1"/>
                </a:solidFill>
              </a:rPr>
              <a:t>用例</a:t>
            </a:r>
            <a:r>
              <a:rPr lang="en-US" altLang="zh-CN" sz="1080" dirty="0" smtClean="0">
                <a:solidFill>
                  <a:schemeClr val="tx1"/>
                </a:solidFill>
              </a:rPr>
              <a:t>104</a:t>
            </a:r>
            <a:r>
              <a:rPr lang="zh-CN" altLang="en-US" sz="1080" dirty="0" smtClean="0">
                <a:solidFill>
                  <a:schemeClr val="tx1"/>
                </a:solidFill>
              </a:rPr>
              <a:t>个；</a:t>
            </a:r>
            <a:endParaRPr lang="en-US" altLang="zh-CN" sz="1080" dirty="0" smtClean="0">
              <a:solidFill>
                <a:schemeClr val="tx1"/>
              </a:solidFill>
            </a:endParaRPr>
          </a:p>
          <a:p>
            <a:r>
              <a:rPr lang="en-US" altLang="zh-CN" sz="1080" dirty="0" smtClean="0">
                <a:solidFill>
                  <a:schemeClr val="tx1"/>
                </a:solidFill>
              </a:rPr>
              <a:t>3</a:t>
            </a:r>
            <a:r>
              <a:rPr lang="zh-CN" altLang="en-US" sz="1080" dirty="0" smtClean="0">
                <a:solidFill>
                  <a:schemeClr val="tx1"/>
                </a:solidFill>
              </a:rPr>
              <a:t>、当前用例设计基于需求进行设计，接口用例待接口详细设计完成后输出；</a:t>
            </a:r>
            <a:endParaRPr lang="en-US" altLang="zh-CN" sz="1080" dirty="0" smtClean="0">
              <a:solidFill>
                <a:schemeClr val="tx1"/>
              </a:solidFill>
            </a:endParaRPr>
          </a:p>
          <a:p>
            <a:r>
              <a:rPr lang="zh-CN" altLang="en-US" sz="1080" dirty="0" smtClean="0">
                <a:solidFill>
                  <a:schemeClr val="tx1"/>
                </a:solidFill>
              </a:rPr>
              <a:t>说明：当前</a:t>
            </a:r>
            <a:r>
              <a:rPr lang="zh-CN" altLang="en-US" sz="1080" dirty="0">
                <a:solidFill>
                  <a:schemeClr val="tx1"/>
                </a:solidFill>
              </a:rPr>
              <a:t>迭代未进行软件转测</a:t>
            </a:r>
            <a:r>
              <a:rPr lang="zh-CN" altLang="en-US" sz="1080" dirty="0" smtClean="0">
                <a:solidFill>
                  <a:schemeClr val="tx1"/>
                </a:solidFill>
              </a:rPr>
              <a:t>，未涉及新增问题，</a:t>
            </a:r>
            <a:r>
              <a:rPr lang="en-US" altLang="zh-CN" sz="1080" dirty="0" smtClean="0">
                <a:solidFill>
                  <a:schemeClr val="tx1"/>
                </a:solidFill>
              </a:rPr>
              <a:t>KW50</a:t>
            </a:r>
            <a:r>
              <a:rPr lang="zh-CN" altLang="en-US" sz="1080" dirty="0" smtClean="0">
                <a:solidFill>
                  <a:schemeClr val="tx1"/>
                </a:solidFill>
              </a:rPr>
              <a:t>周</a:t>
            </a:r>
            <a:r>
              <a:rPr lang="zh-CN" altLang="en-US" sz="1080" dirty="0">
                <a:solidFill>
                  <a:schemeClr val="tx1"/>
                </a:solidFill>
              </a:rPr>
              <a:t>完成需求澄清以及</a:t>
            </a:r>
            <a:r>
              <a:rPr lang="zh-CN" altLang="en-US" sz="1080" dirty="0" smtClean="0">
                <a:solidFill>
                  <a:schemeClr val="tx1"/>
                </a:solidFill>
              </a:rPr>
              <a:t>测试用例</a:t>
            </a:r>
            <a:r>
              <a:rPr lang="zh-CN" altLang="en-US" sz="1080" dirty="0">
                <a:solidFill>
                  <a:schemeClr val="tx1"/>
                </a:solidFill>
              </a:rPr>
              <a:t>设计</a:t>
            </a:r>
            <a:r>
              <a:rPr lang="zh-CN" altLang="en-US" sz="1080" dirty="0" smtClean="0">
                <a:solidFill>
                  <a:schemeClr val="tx1"/>
                </a:solidFill>
              </a:rPr>
              <a:t>。</a:t>
            </a:r>
            <a:endParaRPr lang="zh-CN" altLang="en-US" sz="1080" dirty="0">
              <a:solidFill>
                <a:schemeClr val="tx1"/>
              </a:solidFill>
            </a:endParaRPr>
          </a:p>
        </p:txBody>
      </p:sp>
      <p:grpSp>
        <p:nvGrpSpPr>
          <p:cNvPr id="248" name="6f33fdf4-5c3e-4eec-a00f-f1706b78a9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603525" y="5703016"/>
            <a:ext cx="598183" cy="442779"/>
            <a:chOff x="3019425" y="1146175"/>
            <a:chExt cx="6159500" cy="4559300"/>
          </a:xfrm>
        </p:grpSpPr>
        <p:sp>
          <p:nvSpPr>
            <p:cNvPr id="249" name="iŝ1iďé"/>
            <p:cNvSpPr/>
            <p:nvPr/>
          </p:nvSpPr>
          <p:spPr bwMode="auto">
            <a:xfrm>
              <a:off x="3019425" y="5192713"/>
              <a:ext cx="2455863" cy="449263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$ḻíḑé"/>
            <p:cNvSpPr/>
            <p:nvPr/>
          </p:nvSpPr>
          <p:spPr bwMode="auto">
            <a:xfrm>
              <a:off x="4905375" y="5124450"/>
              <a:ext cx="4273550" cy="581025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şlïďé"/>
            <p:cNvSpPr/>
            <p:nvPr/>
          </p:nvSpPr>
          <p:spPr bwMode="auto">
            <a:xfrm>
              <a:off x="8297863" y="4225925"/>
              <a:ext cx="642938" cy="263525"/>
            </a:xfrm>
            <a:custGeom>
              <a:avLst/>
              <a:gdLst>
                <a:gd name="T0" fmla="*/ 173 w 173"/>
                <a:gd name="T1" fmla="*/ 3 h 71"/>
                <a:gd name="T2" fmla="*/ 169 w 173"/>
                <a:gd name="T3" fmla="*/ 71 h 71"/>
                <a:gd name="T4" fmla="*/ 0 w 173"/>
                <a:gd name="T5" fmla="*/ 71 h 71"/>
                <a:gd name="T6" fmla="*/ 6 w 173"/>
                <a:gd name="T7" fmla="*/ 0 h 71"/>
                <a:gd name="T8" fmla="*/ 173 w 173"/>
                <a:gd name="T9" fmla="*/ 0 h 71"/>
                <a:gd name="T10" fmla="*/ 173 w 173"/>
                <a:gd name="T11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71">
                  <a:moveTo>
                    <a:pt x="173" y="3"/>
                  </a:moveTo>
                  <a:cubicBezTo>
                    <a:pt x="173" y="3"/>
                    <a:pt x="157" y="42"/>
                    <a:pt x="16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3" y="0"/>
                    <a:pt x="173" y="0"/>
                    <a:pt x="173" y="0"/>
                  </a:cubicBezTo>
                  <a:lnTo>
                    <a:pt x="17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ṩ1iḍe"/>
            <p:cNvSpPr/>
            <p:nvPr/>
          </p:nvSpPr>
          <p:spPr bwMode="auto">
            <a:xfrm>
              <a:off x="8386763" y="4522788"/>
              <a:ext cx="661988" cy="179388"/>
            </a:xfrm>
            <a:custGeom>
              <a:avLst/>
              <a:gdLst>
                <a:gd name="T0" fmla="*/ 178 w 178"/>
                <a:gd name="T1" fmla="*/ 3 h 48"/>
                <a:gd name="T2" fmla="*/ 178 w 178"/>
                <a:gd name="T3" fmla="*/ 45 h 48"/>
                <a:gd name="T4" fmla="*/ 5 w 178"/>
                <a:gd name="T5" fmla="*/ 48 h 48"/>
                <a:gd name="T6" fmla="*/ 0 w 178"/>
                <a:gd name="T7" fmla="*/ 1 h 48"/>
                <a:gd name="T8" fmla="*/ 178 w 178"/>
                <a:gd name="T9" fmla="*/ 0 h 48"/>
                <a:gd name="T10" fmla="*/ 178 w 178"/>
                <a:gd name="T1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48">
                  <a:moveTo>
                    <a:pt x="178" y="3"/>
                  </a:moveTo>
                  <a:cubicBezTo>
                    <a:pt x="178" y="3"/>
                    <a:pt x="161" y="22"/>
                    <a:pt x="178" y="4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178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iṥlíḓé"/>
            <p:cNvSpPr/>
            <p:nvPr/>
          </p:nvSpPr>
          <p:spPr bwMode="auto">
            <a:xfrm>
              <a:off x="8089900" y="4727575"/>
              <a:ext cx="755650" cy="290513"/>
            </a:xfrm>
            <a:custGeom>
              <a:avLst/>
              <a:gdLst>
                <a:gd name="T0" fmla="*/ 203 w 203"/>
                <a:gd name="T1" fmla="*/ 3 h 78"/>
                <a:gd name="T2" fmla="*/ 203 w 203"/>
                <a:gd name="T3" fmla="*/ 73 h 78"/>
                <a:gd name="T4" fmla="*/ 196 w 203"/>
                <a:gd name="T5" fmla="*/ 78 h 78"/>
                <a:gd name="T6" fmla="*/ 6 w 203"/>
                <a:gd name="T7" fmla="*/ 78 h 78"/>
                <a:gd name="T8" fmla="*/ 0 w 203"/>
                <a:gd name="T9" fmla="*/ 27 h 78"/>
                <a:gd name="T10" fmla="*/ 10 w 203"/>
                <a:gd name="T11" fmla="*/ 1 h 78"/>
                <a:gd name="T12" fmla="*/ 203 w 203"/>
                <a:gd name="T13" fmla="*/ 0 h 78"/>
                <a:gd name="T14" fmla="*/ 203 w 203"/>
                <a:gd name="T15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78">
                  <a:moveTo>
                    <a:pt x="203" y="3"/>
                  </a:moveTo>
                  <a:cubicBezTo>
                    <a:pt x="203" y="3"/>
                    <a:pt x="188" y="46"/>
                    <a:pt x="203" y="73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0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ṩḻîḑé"/>
            <p:cNvSpPr/>
            <p:nvPr/>
          </p:nvSpPr>
          <p:spPr bwMode="auto">
            <a:xfrm>
              <a:off x="8320088" y="5057775"/>
              <a:ext cx="673100" cy="342900"/>
            </a:xfrm>
            <a:custGeom>
              <a:avLst/>
              <a:gdLst>
                <a:gd name="T0" fmla="*/ 181 w 181"/>
                <a:gd name="T1" fmla="*/ 4 h 92"/>
                <a:gd name="T2" fmla="*/ 181 w 181"/>
                <a:gd name="T3" fmla="*/ 86 h 92"/>
                <a:gd name="T4" fmla="*/ 147 w 181"/>
                <a:gd name="T5" fmla="*/ 92 h 92"/>
                <a:gd name="T6" fmla="*/ 0 w 181"/>
                <a:gd name="T7" fmla="*/ 89 h 92"/>
                <a:gd name="T8" fmla="*/ 25 w 181"/>
                <a:gd name="T9" fmla="*/ 4 h 92"/>
                <a:gd name="T10" fmla="*/ 181 w 181"/>
                <a:gd name="T11" fmla="*/ 0 h 92"/>
                <a:gd name="T12" fmla="*/ 181 w 181"/>
                <a:gd name="T1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92">
                  <a:moveTo>
                    <a:pt x="181" y="4"/>
                  </a:moveTo>
                  <a:cubicBezTo>
                    <a:pt x="181" y="4"/>
                    <a:pt x="166" y="39"/>
                    <a:pt x="181" y="86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1" y="4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ṣ1idè"/>
            <p:cNvSpPr/>
            <p:nvPr/>
          </p:nvSpPr>
          <p:spPr bwMode="auto">
            <a:xfrm>
              <a:off x="8062913" y="4214813"/>
              <a:ext cx="904875" cy="296863"/>
            </a:xfrm>
            <a:custGeom>
              <a:avLst/>
              <a:gdLst>
                <a:gd name="T0" fmla="*/ 0 w 243"/>
                <a:gd name="T1" fmla="*/ 0 h 80"/>
                <a:gd name="T2" fmla="*/ 243 w 243"/>
                <a:gd name="T3" fmla="*/ 0 h 80"/>
                <a:gd name="T4" fmla="*/ 243 w 243"/>
                <a:gd name="T5" fmla="*/ 6 h 80"/>
                <a:gd name="T6" fmla="*/ 85 w 243"/>
                <a:gd name="T7" fmla="*/ 6 h 80"/>
                <a:gd name="T8" fmla="*/ 85 w 243"/>
                <a:gd name="T9" fmla="*/ 74 h 80"/>
                <a:gd name="T10" fmla="*/ 240 w 243"/>
                <a:gd name="T11" fmla="*/ 74 h 80"/>
                <a:gd name="T12" fmla="*/ 240 w 243"/>
                <a:gd name="T13" fmla="*/ 80 h 80"/>
                <a:gd name="T14" fmla="*/ 0 w 243"/>
                <a:gd name="T15" fmla="*/ 80 h 80"/>
                <a:gd name="T16" fmla="*/ 0 w 243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80">
                  <a:moveTo>
                    <a:pt x="0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55" y="44"/>
                    <a:pt x="85" y="74"/>
                  </a:cubicBezTo>
                  <a:cubicBezTo>
                    <a:pt x="240" y="74"/>
                    <a:pt x="240" y="74"/>
                    <a:pt x="240" y="74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śļîḑè"/>
            <p:cNvSpPr/>
            <p:nvPr/>
          </p:nvSpPr>
          <p:spPr bwMode="auto">
            <a:xfrm>
              <a:off x="8062913" y="4511675"/>
              <a:ext cx="996950" cy="204788"/>
            </a:xfrm>
            <a:custGeom>
              <a:avLst/>
              <a:gdLst>
                <a:gd name="T0" fmla="*/ 268 w 268"/>
                <a:gd name="T1" fmla="*/ 0 h 55"/>
                <a:gd name="T2" fmla="*/ 268 w 268"/>
                <a:gd name="T3" fmla="*/ 6 h 55"/>
                <a:gd name="T4" fmla="*/ 103 w 268"/>
                <a:gd name="T5" fmla="*/ 6 h 55"/>
                <a:gd name="T6" fmla="*/ 103 w 268"/>
                <a:gd name="T7" fmla="*/ 48 h 55"/>
                <a:gd name="T8" fmla="*/ 268 w 268"/>
                <a:gd name="T9" fmla="*/ 48 h 55"/>
                <a:gd name="T10" fmla="*/ 268 w 268"/>
                <a:gd name="T11" fmla="*/ 55 h 55"/>
                <a:gd name="T12" fmla="*/ 0 w 268"/>
                <a:gd name="T13" fmla="*/ 55 h 55"/>
                <a:gd name="T14" fmla="*/ 0 w 268"/>
                <a:gd name="T15" fmla="*/ 0 h 55"/>
                <a:gd name="T16" fmla="*/ 268 w 268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55">
                  <a:moveTo>
                    <a:pt x="268" y="0"/>
                  </a:moveTo>
                  <a:cubicBezTo>
                    <a:pt x="268" y="6"/>
                    <a:pt x="268" y="6"/>
                    <a:pt x="268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3" y="6"/>
                    <a:pt x="83" y="28"/>
                    <a:pt x="103" y="48"/>
                  </a:cubicBezTo>
                  <a:cubicBezTo>
                    <a:pt x="268" y="48"/>
                    <a:pt x="268" y="48"/>
                    <a:pt x="268" y="48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śḻíḑe"/>
            <p:cNvSpPr/>
            <p:nvPr/>
          </p:nvSpPr>
          <p:spPr bwMode="auto">
            <a:xfrm>
              <a:off x="8048625" y="4716463"/>
              <a:ext cx="836613" cy="327025"/>
            </a:xfrm>
            <a:custGeom>
              <a:avLst/>
              <a:gdLst>
                <a:gd name="T0" fmla="*/ 225 w 225"/>
                <a:gd name="T1" fmla="*/ 6 h 88"/>
                <a:gd name="T2" fmla="*/ 29 w 225"/>
                <a:gd name="T3" fmla="*/ 9 h 88"/>
                <a:gd name="T4" fmla="*/ 29 w 225"/>
                <a:gd name="T5" fmla="*/ 76 h 88"/>
                <a:gd name="T6" fmla="*/ 223 w 225"/>
                <a:gd name="T7" fmla="*/ 76 h 88"/>
                <a:gd name="T8" fmla="*/ 223 w 225"/>
                <a:gd name="T9" fmla="*/ 88 h 88"/>
                <a:gd name="T10" fmla="*/ 4 w 225"/>
                <a:gd name="T11" fmla="*/ 88 h 88"/>
                <a:gd name="T12" fmla="*/ 4 w 225"/>
                <a:gd name="T13" fmla="*/ 0 h 88"/>
                <a:gd name="T14" fmla="*/ 225 w 225"/>
                <a:gd name="T15" fmla="*/ 0 h 88"/>
                <a:gd name="T16" fmla="*/ 225 w 225"/>
                <a:gd name="T17" fmla="*/ 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88">
                  <a:moveTo>
                    <a:pt x="225" y="6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0" y="47"/>
                    <a:pt x="29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3" y="88"/>
                    <a:pt x="223" y="88"/>
                    <a:pt x="223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25" y="6"/>
                  </a:ln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Sliďè"/>
            <p:cNvSpPr/>
            <p:nvPr/>
          </p:nvSpPr>
          <p:spPr bwMode="auto">
            <a:xfrm>
              <a:off x="7926388" y="5043488"/>
              <a:ext cx="1077913" cy="371475"/>
            </a:xfrm>
            <a:custGeom>
              <a:avLst/>
              <a:gdLst>
                <a:gd name="T0" fmla="*/ 290 w 290"/>
                <a:gd name="T1" fmla="*/ 0 h 100"/>
                <a:gd name="T2" fmla="*/ 290 w 290"/>
                <a:gd name="T3" fmla="*/ 8 h 100"/>
                <a:gd name="T4" fmla="*/ 147 w 290"/>
                <a:gd name="T5" fmla="*/ 14 h 100"/>
                <a:gd name="T6" fmla="*/ 145 w 290"/>
                <a:gd name="T7" fmla="*/ 90 h 100"/>
                <a:gd name="T8" fmla="*/ 290 w 290"/>
                <a:gd name="T9" fmla="*/ 90 h 100"/>
                <a:gd name="T10" fmla="*/ 290 w 290"/>
                <a:gd name="T11" fmla="*/ 100 h 100"/>
                <a:gd name="T12" fmla="*/ 0 w 290"/>
                <a:gd name="T13" fmla="*/ 100 h 100"/>
                <a:gd name="T14" fmla="*/ 40 w 290"/>
                <a:gd name="T15" fmla="*/ 0 h 100"/>
                <a:gd name="T16" fmla="*/ 290 w 290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100">
                  <a:moveTo>
                    <a:pt x="290" y="0"/>
                  </a:moveTo>
                  <a:cubicBezTo>
                    <a:pt x="290" y="8"/>
                    <a:pt x="290" y="8"/>
                    <a:pt x="290" y="8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7" y="14"/>
                    <a:pt x="114" y="56"/>
                    <a:pt x="145" y="90"/>
                  </a:cubicBezTo>
                  <a:cubicBezTo>
                    <a:pt x="290" y="90"/>
                    <a:pt x="290" y="90"/>
                    <a:pt x="290" y="90"/>
                  </a:cubicBezTo>
                  <a:cubicBezTo>
                    <a:pt x="290" y="100"/>
                    <a:pt x="290" y="100"/>
                    <a:pt x="29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E46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íSľíḓe"/>
            <p:cNvSpPr/>
            <p:nvPr/>
          </p:nvSpPr>
          <p:spPr bwMode="auto">
            <a:xfrm>
              <a:off x="8435975" y="4278313"/>
              <a:ext cx="431800" cy="14288"/>
            </a:xfrm>
            <a:custGeom>
              <a:avLst/>
              <a:gdLst>
                <a:gd name="T0" fmla="*/ 0 w 116"/>
                <a:gd name="T1" fmla="*/ 2 h 4"/>
                <a:gd name="T2" fmla="*/ 5 w 116"/>
                <a:gd name="T3" fmla="*/ 2 h 4"/>
                <a:gd name="T4" fmla="*/ 18 w 116"/>
                <a:gd name="T5" fmla="*/ 1 h 4"/>
                <a:gd name="T6" fmla="*/ 36 w 116"/>
                <a:gd name="T7" fmla="*/ 1 h 4"/>
                <a:gd name="T8" fmla="*/ 58 w 116"/>
                <a:gd name="T9" fmla="*/ 0 h 4"/>
                <a:gd name="T10" fmla="*/ 79 w 116"/>
                <a:gd name="T11" fmla="*/ 1 h 4"/>
                <a:gd name="T12" fmla="*/ 98 w 116"/>
                <a:gd name="T13" fmla="*/ 1 h 4"/>
                <a:gd name="T14" fmla="*/ 111 w 116"/>
                <a:gd name="T15" fmla="*/ 2 h 4"/>
                <a:gd name="T16" fmla="*/ 116 w 116"/>
                <a:gd name="T17" fmla="*/ 2 h 4"/>
                <a:gd name="T18" fmla="*/ 111 w 116"/>
                <a:gd name="T19" fmla="*/ 3 h 4"/>
                <a:gd name="T20" fmla="*/ 98 w 116"/>
                <a:gd name="T21" fmla="*/ 3 h 4"/>
                <a:gd name="T22" fmla="*/ 79 w 116"/>
                <a:gd name="T23" fmla="*/ 4 h 4"/>
                <a:gd name="T24" fmla="*/ 58 w 116"/>
                <a:gd name="T25" fmla="*/ 4 h 4"/>
                <a:gd name="T26" fmla="*/ 36 w 116"/>
                <a:gd name="T27" fmla="*/ 4 h 4"/>
                <a:gd name="T28" fmla="*/ 18 w 116"/>
                <a:gd name="T29" fmla="*/ 3 h 4"/>
                <a:gd name="T30" fmla="*/ 5 w 116"/>
                <a:gd name="T31" fmla="*/ 3 h 4"/>
                <a:gd name="T32" fmla="*/ 0 w 11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4">
                  <a:moveTo>
                    <a:pt x="0" y="2"/>
                  </a:moveTo>
                  <a:cubicBezTo>
                    <a:pt x="0" y="2"/>
                    <a:pt x="1" y="2"/>
                    <a:pt x="5" y="2"/>
                  </a:cubicBezTo>
                  <a:cubicBezTo>
                    <a:pt x="8" y="2"/>
                    <a:pt x="12" y="1"/>
                    <a:pt x="18" y="1"/>
                  </a:cubicBezTo>
                  <a:cubicBezTo>
                    <a:pt x="23" y="1"/>
                    <a:pt x="29" y="1"/>
                    <a:pt x="36" y="1"/>
                  </a:cubicBezTo>
                  <a:cubicBezTo>
                    <a:pt x="43" y="0"/>
                    <a:pt x="50" y="0"/>
                    <a:pt x="58" y="0"/>
                  </a:cubicBezTo>
                  <a:cubicBezTo>
                    <a:pt x="65" y="0"/>
                    <a:pt x="72" y="0"/>
                    <a:pt x="79" y="1"/>
                  </a:cubicBezTo>
                  <a:cubicBezTo>
                    <a:pt x="86" y="1"/>
                    <a:pt x="92" y="1"/>
                    <a:pt x="98" y="1"/>
                  </a:cubicBezTo>
                  <a:cubicBezTo>
                    <a:pt x="103" y="1"/>
                    <a:pt x="108" y="2"/>
                    <a:pt x="111" y="2"/>
                  </a:cubicBezTo>
                  <a:cubicBezTo>
                    <a:pt x="114" y="2"/>
                    <a:pt x="116" y="2"/>
                    <a:pt x="116" y="2"/>
                  </a:cubicBezTo>
                  <a:cubicBezTo>
                    <a:pt x="116" y="2"/>
                    <a:pt x="114" y="2"/>
                    <a:pt x="111" y="3"/>
                  </a:cubicBezTo>
                  <a:cubicBezTo>
                    <a:pt x="108" y="3"/>
                    <a:pt x="103" y="3"/>
                    <a:pt x="98" y="3"/>
                  </a:cubicBezTo>
                  <a:cubicBezTo>
                    <a:pt x="92" y="4"/>
                    <a:pt x="86" y="4"/>
                    <a:pt x="79" y="4"/>
                  </a:cubicBezTo>
                  <a:cubicBezTo>
                    <a:pt x="72" y="4"/>
                    <a:pt x="65" y="4"/>
                    <a:pt x="58" y="4"/>
                  </a:cubicBezTo>
                  <a:cubicBezTo>
                    <a:pt x="50" y="4"/>
                    <a:pt x="43" y="4"/>
                    <a:pt x="36" y="4"/>
                  </a:cubicBezTo>
                  <a:cubicBezTo>
                    <a:pt x="29" y="4"/>
                    <a:pt x="23" y="4"/>
                    <a:pt x="18" y="3"/>
                  </a:cubicBezTo>
                  <a:cubicBezTo>
                    <a:pt x="12" y="3"/>
                    <a:pt x="8" y="3"/>
                    <a:pt x="5" y="3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ïSľïḑe"/>
            <p:cNvSpPr/>
            <p:nvPr/>
          </p:nvSpPr>
          <p:spPr bwMode="auto">
            <a:xfrm>
              <a:off x="8353425" y="4341813"/>
              <a:ext cx="465138" cy="14288"/>
            </a:xfrm>
            <a:custGeom>
              <a:avLst/>
              <a:gdLst>
                <a:gd name="T0" fmla="*/ 0 w 125"/>
                <a:gd name="T1" fmla="*/ 2 h 4"/>
                <a:gd name="T2" fmla="*/ 5 w 125"/>
                <a:gd name="T3" fmla="*/ 1 h 4"/>
                <a:gd name="T4" fmla="*/ 19 w 125"/>
                <a:gd name="T5" fmla="*/ 0 h 4"/>
                <a:gd name="T6" fmla="*/ 39 w 125"/>
                <a:gd name="T7" fmla="*/ 0 h 4"/>
                <a:gd name="T8" fmla="*/ 62 w 125"/>
                <a:gd name="T9" fmla="*/ 0 h 4"/>
                <a:gd name="T10" fmla="*/ 85 w 125"/>
                <a:gd name="T11" fmla="*/ 0 h 4"/>
                <a:gd name="T12" fmla="*/ 105 w 125"/>
                <a:gd name="T13" fmla="*/ 0 h 4"/>
                <a:gd name="T14" fmla="*/ 119 w 125"/>
                <a:gd name="T15" fmla="*/ 1 h 4"/>
                <a:gd name="T16" fmla="*/ 125 w 125"/>
                <a:gd name="T17" fmla="*/ 2 h 4"/>
                <a:gd name="T18" fmla="*/ 119 w 125"/>
                <a:gd name="T19" fmla="*/ 2 h 4"/>
                <a:gd name="T20" fmla="*/ 105 w 125"/>
                <a:gd name="T21" fmla="*/ 3 h 4"/>
                <a:gd name="T22" fmla="*/ 85 w 125"/>
                <a:gd name="T23" fmla="*/ 3 h 4"/>
                <a:gd name="T24" fmla="*/ 62 w 125"/>
                <a:gd name="T25" fmla="*/ 4 h 4"/>
                <a:gd name="T26" fmla="*/ 39 w 125"/>
                <a:gd name="T27" fmla="*/ 3 h 4"/>
                <a:gd name="T28" fmla="*/ 19 w 125"/>
                <a:gd name="T29" fmla="*/ 3 h 4"/>
                <a:gd name="T30" fmla="*/ 5 w 125"/>
                <a:gd name="T31" fmla="*/ 2 h 4"/>
                <a:gd name="T32" fmla="*/ 0 w 12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9" y="1"/>
                    <a:pt x="14" y="1"/>
                    <a:pt x="19" y="0"/>
                  </a:cubicBezTo>
                  <a:cubicBezTo>
                    <a:pt x="25" y="0"/>
                    <a:pt x="32" y="0"/>
                    <a:pt x="39" y="0"/>
                  </a:cubicBezTo>
                  <a:cubicBezTo>
                    <a:pt x="47" y="0"/>
                    <a:pt x="55" y="0"/>
                    <a:pt x="62" y="0"/>
                  </a:cubicBezTo>
                  <a:cubicBezTo>
                    <a:pt x="70" y="0"/>
                    <a:pt x="78" y="0"/>
                    <a:pt x="85" y="0"/>
                  </a:cubicBezTo>
                  <a:cubicBezTo>
                    <a:pt x="93" y="0"/>
                    <a:pt x="99" y="0"/>
                    <a:pt x="105" y="0"/>
                  </a:cubicBezTo>
                  <a:cubicBezTo>
                    <a:pt x="111" y="1"/>
                    <a:pt x="116" y="1"/>
                    <a:pt x="119" y="1"/>
                  </a:cubicBezTo>
                  <a:cubicBezTo>
                    <a:pt x="123" y="1"/>
                    <a:pt x="125" y="2"/>
                    <a:pt x="125" y="2"/>
                  </a:cubicBezTo>
                  <a:cubicBezTo>
                    <a:pt x="125" y="2"/>
                    <a:pt x="123" y="2"/>
                    <a:pt x="119" y="2"/>
                  </a:cubicBezTo>
                  <a:cubicBezTo>
                    <a:pt x="116" y="2"/>
                    <a:pt x="111" y="3"/>
                    <a:pt x="105" y="3"/>
                  </a:cubicBezTo>
                  <a:cubicBezTo>
                    <a:pt x="99" y="3"/>
                    <a:pt x="93" y="3"/>
                    <a:pt x="85" y="3"/>
                  </a:cubicBezTo>
                  <a:cubicBezTo>
                    <a:pt x="78" y="4"/>
                    <a:pt x="70" y="4"/>
                    <a:pt x="62" y="4"/>
                  </a:cubicBezTo>
                  <a:cubicBezTo>
                    <a:pt x="55" y="4"/>
                    <a:pt x="47" y="4"/>
                    <a:pt x="39" y="3"/>
                  </a:cubicBezTo>
                  <a:cubicBezTo>
                    <a:pt x="32" y="3"/>
                    <a:pt x="25" y="3"/>
                    <a:pt x="19" y="3"/>
                  </a:cubicBezTo>
                  <a:cubicBezTo>
                    <a:pt x="14" y="3"/>
                    <a:pt x="9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sľîḑe"/>
            <p:cNvSpPr/>
            <p:nvPr/>
          </p:nvSpPr>
          <p:spPr bwMode="auto">
            <a:xfrm>
              <a:off x="8424863" y="4400550"/>
              <a:ext cx="379413" cy="14288"/>
            </a:xfrm>
            <a:custGeom>
              <a:avLst/>
              <a:gdLst>
                <a:gd name="T0" fmla="*/ 0 w 102"/>
                <a:gd name="T1" fmla="*/ 2 h 4"/>
                <a:gd name="T2" fmla="*/ 5 w 102"/>
                <a:gd name="T3" fmla="*/ 2 h 4"/>
                <a:gd name="T4" fmla="*/ 16 w 102"/>
                <a:gd name="T5" fmla="*/ 1 h 4"/>
                <a:gd name="T6" fmla="*/ 32 w 102"/>
                <a:gd name="T7" fmla="*/ 1 h 4"/>
                <a:gd name="T8" fmla="*/ 51 w 102"/>
                <a:gd name="T9" fmla="*/ 0 h 4"/>
                <a:gd name="T10" fmla="*/ 70 w 102"/>
                <a:gd name="T11" fmla="*/ 1 h 4"/>
                <a:gd name="T12" fmla="*/ 86 w 102"/>
                <a:gd name="T13" fmla="*/ 1 h 4"/>
                <a:gd name="T14" fmla="*/ 97 w 102"/>
                <a:gd name="T15" fmla="*/ 2 h 4"/>
                <a:gd name="T16" fmla="*/ 102 w 102"/>
                <a:gd name="T17" fmla="*/ 2 h 4"/>
                <a:gd name="T18" fmla="*/ 97 w 102"/>
                <a:gd name="T19" fmla="*/ 3 h 4"/>
                <a:gd name="T20" fmla="*/ 86 w 102"/>
                <a:gd name="T21" fmla="*/ 3 h 4"/>
                <a:gd name="T22" fmla="*/ 70 w 102"/>
                <a:gd name="T23" fmla="*/ 4 h 4"/>
                <a:gd name="T24" fmla="*/ 51 w 102"/>
                <a:gd name="T25" fmla="*/ 4 h 4"/>
                <a:gd name="T26" fmla="*/ 32 w 102"/>
                <a:gd name="T27" fmla="*/ 4 h 4"/>
                <a:gd name="T28" fmla="*/ 16 w 102"/>
                <a:gd name="T29" fmla="*/ 3 h 4"/>
                <a:gd name="T30" fmla="*/ 5 w 102"/>
                <a:gd name="T31" fmla="*/ 3 h 4"/>
                <a:gd name="T32" fmla="*/ 0 w 10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7" y="2"/>
                    <a:pt x="11" y="1"/>
                    <a:pt x="16" y="1"/>
                  </a:cubicBezTo>
                  <a:cubicBezTo>
                    <a:pt x="21" y="1"/>
                    <a:pt x="26" y="1"/>
                    <a:pt x="32" y="1"/>
                  </a:cubicBezTo>
                  <a:cubicBezTo>
                    <a:pt x="38" y="0"/>
                    <a:pt x="45" y="0"/>
                    <a:pt x="51" y="0"/>
                  </a:cubicBezTo>
                  <a:cubicBezTo>
                    <a:pt x="57" y="0"/>
                    <a:pt x="64" y="0"/>
                    <a:pt x="70" y="1"/>
                  </a:cubicBezTo>
                  <a:cubicBezTo>
                    <a:pt x="76" y="1"/>
                    <a:pt x="81" y="1"/>
                    <a:pt x="86" y="1"/>
                  </a:cubicBezTo>
                  <a:cubicBezTo>
                    <a:pt x="91" y="1"/>
                    <a:pt x="95" y="2"/>
                    <a:pt x="97" y="2"/>
                  </a:cubicBezTo>
                  <a:cubicBezTo>
                    <a:pt x="100" y="2"/>
                    <a:pt x="102" y="2"/>
                    <a:pt x="102" y="2"/>
                  </a:cubicBezTo>
                  <a:cubicBezTo>
                    <a:pt x="102" y="2"/>
                    <a:pt x="100" y="2"/>
                    <a:pt x="97" y="3"/>
                  </a:cubicBezTo>
                  <a:cubicBezTo>
                    <a:pt x="95" y="3"/>
                    <a:pt x="91" y="3"/>
                    <a:pt x="86" y="3"/>
                  </a:cubicBezTo>
                  <a:cubicBezTo>
                    <a:pt x="81" y="4"/>
                    <a:pt x="76" y="4"/>
                    <a:pt x="70" y="4"/>
                  </a:cubicBezTo>
                  <a:cubicBezTo>
                    <a:pt x="64" y="4"/>
                    <a:pt x="57" y="4"/>
                    <a:pt x="51" y="4"/>
                  </a:cubicBezTo>
                  <a:cubicBezTo>
                    <a:pt x="45" y="4"/>
                    <a:pt x="38" y="4"/>
                    <a:pt x="32" y="4"/>
                  </a:cubicBezTo>
                  <a:cubicBezTo>
                    <a:pt x="26" y="4"/>
                    <a:pt x="21" y="4"/>
                    <a:pt x="16" y="3"/>
                  </a:cubicBezTo>
                  <a:cubicBezTo>
                    <a:pt x="11" y="3"/>
                    <a:pt x="7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îṩḻïḓé"/>
            <p:cNvSpPr/>
            <p:nvPr/>
          </p:nvSpPr>
          <p:spPr bwMode="auto">
            <a:xfrm>
              <a:off x="8455025" y="4564063"/>
              <a:ext cx="527050" cy="14288"/>
            </a:xfrm>
            <a:custGeom>
              <a:avLst/>
              <a:gdLst>
                <a:gd name="T0" fmla="*/ 0 w 142"/>
                <a:gd name="T1" fmla="*/ 2 h 4"/>
                <a:gd name="T2" fmla="*/ 6 w 142"/>
                <a:gd name="T3" fmla="*/ 2 h 4"/>
                <a:gd name="T4" fmla="*/ 22 w 142"/>
                <a:gd name="T5" fmla="*/ 1 h 4"/>
                <a:gd name="T6" fmla="*/ 45 w 142"/>
                <a:gd name="T7" fmla="*/ 0 h 4"/>
                <a:gd name="T8" fmla="*/ 71 w 142"/>
                <a:gd name="T9" fmla="*/ 0 h 4"/>
                <a:gd name="T10" fmla="*/ 97 w 142"/>
                <a:gd name="T11" fmla="*/ 0 h 4"/>
                <a:gd name="T12" fmla="*/ 120 w 142"/>
                <a:gd name="T13" fmla="*/ 1 h 4"/>
                <a:gd name="T14" fmla="*/ 136 w 142"/>
                <a:gd name="T15" fmla="*/ 2 h 4"/>
                <a:gd name="T16" fmla="*/ 142 w 142"/>
                <a:gd name="T17" fmla="*/ 2 h 4"/>
                <a:gd name="T18" fmla="*/ 136 w 142"/>
                <a:gd name="T19" fmla="*/ 2 h 4"/>
                <a:gd name="T20" fmla="*/ 120 w 142"/>
                <a:gd name="T21" fmla="*/ 3 h 4"/>
                <a:gd name="T22" fmla="*/ 97 w 142"/>
                <a:gd name="T23" fmla="*/ 4 h 4"/>
                <a:gd name="T24" fmla="*/ 71 w 142"/>
                <a:gd name="T25" fmla="*/ 4 h 4"/>
                <a:gd name="T26" fmla="*/ 45 w 142"/>
                <a:gd name="T27" fmla="*/ 4 h 4"/>
                <a:gd name="T28" fmla="*/ 22 w 142"/>
                <a:gd name="T29" fmla="*/ 3 h 4"/>
                <a:gd name="T30" fmla="*/ 6 w 142"/>
                <a:gd name="T31" fmla="*/ 2 h 4"/>
                <a:gd name="T32" fmla="*/ 0 w 14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0" y="1"/>
                    <a:pt x="16" y="1"/>
                    <a:pt x="22" y="1"/>
                  </a:cubicBezTo>
                  <a:cubicBezTo>
                    <a:pt x="29" y="1"/>
                    <a:pt x="37" y="0"/>
                    <a:pt x="45" y="0"/>
                  </a:cubicBezTo>
                  <a:cubicBezTo>
                    <a:pt x="53" y="0"/>
                    <a:pt x="62" y="0"/>
                    <a:pt x="71" y="0"/>
                  </a:cubicBezTo>
                  <a:cubicBezTo>
                    <a:pt x="80" y="0"/>
                    <a:pt x="89" y="0"/>
                    <a:pt x="97" y="0"/>
                  </a:cubicBezTo>
                  <a:cubicBezTo>
                    <a:pt x="106" y="0"/>
                    <a:pt x="113" y="1"/>
                    <a:pt x="120" y="1"/>
                  </a:cubicBezTo>
                  <a:cubicBezTo>
                    <a:pt x="127" y="1"/>
                    <a:pt x="132" y="1"/>
                    <a:pt x="136" y="2"/>
                  </a:cubicBezTo>
                  <a:cubicBezTo>
                    <a:pt x="140" y="2"/>
                    <a:pt x="142" y="2"/>
                    <a:pt x="142" y="2"/>
                  </a:cubicBezTo>
                  <a:cubicBezTo>
                    <a:pt x="142" y="2"/>
                    <a:pt x="140" y="2"/>
                    <a:pt x="136" y="2"/>
                  </a:cubicBezTo>
                  <a:cubicBezTo>
                    <a:pt x="132" y="2"/>
                    <a:pt x="127" y="3"/>
                    <a:pt x="120" y="3"/>
                  </a:cubicBezTo>
                  <a:cubicBezTo>
                    <a:pt x="113" y="3"/>
                    <a:pt x="106" y="4"/>
                    <a:pt x="97" y="4"/>
                  </a:cubicBezTo>
                  <a:cubicBezTo>
                    <a:pt x="89" y="4"/>
                    <a:pt x="80" y="4"/>
                    <a:pt x="71" y="4"/>
                  </a:cubicBezTo>
                  <a:cubicBezTo>
                    <a:pt x="62" y="4"/>
                    <a:pt x="53" y="4"/>
                    <a:pt x="45" y="4"/>
                  </a:cubicBezTo>
                  <a:cubicBezTo>
                    <a:pt x="37" y="4"/>
                    <a:pt x="29" y="3"/>
                    <a:pt x="22" y="3"/>
                  </a:cubicBezTo>
                  <a:cubicBezTo>
                    <a:pt x="16" y="3"/>
                    <a:pt x="10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$ḻïḋè"/>
            <p:cNvSpPr/>
            <p:nvPr/>
          </p:nvSpPr>
          <p:spPr bwMode="auto">
            <a:xfrm>
              <a:off x="8461375" y="4608513"/>
              <a:ext cx="506413" cy="14288"/>
            </a:xfrm>
            <a:custGeom>
              <a:avLst/>
              <a:gdLst>
                <a:gd name="T0" fmla="*/ 0 w 136"/>
                <a:gd name="T1" fmla="*/ 2 h 4"/>
                <a:gd name="T2" fmla="*/ 6 w 136"/>
                <a:gd name="T3" fmla="*/ 1 h 4"/>
                <a:gd name="T4" fmla="*/ 21 w 136"/>
                <a:gd name="T5" fmla="*/ 0 h 4"/>
                <a:gd name="T6" fmla="*/ 43 w 136"/>
                <a:gd name="T7" fmla="*/ 0 h 4"/>
                <a:gd name="T8" fmla="*/ 68 w 136"/>
                <a:gd name="T9" fmla="*/ 0 h 4"/>
                <a:gd name="T10" fmla="*/ 93 w 136"/>
                <a:gd name="T11" fmla="*/ 0 h 4"/>
                <a:gd name="T12" fmla="*/ 115 w 136"/>
                <a:gd name="T13" fmla="*/ 0 h 4"/>
                <a:gd name="T14" fmla="*/ 130 w 136"/>
                <a:gd name="T15" fmla="*/ 1 h 4"/>
                <a:gd name="T16" fmla="*/ 136 w 136"/>
                <a:gd name="T17" fmla="*/ 2 h 4"/>
                <a:gd name="T18" fmla="*/ 130 w 136"/>
                <a:gd name="T19" fmla="*/ 2 h 4"/>
                <a:gd name="T20" fmla="*/ 115 w 136"/>
                <a:gd name="T21" fmla="*/ 3 h 4"/>
                <a:gd name="T22" fmla="*/ 93 w 136"/>
                <a:gd name="T23" fmla="*/ 3 h 4"/>
                <a:gd name="T24" fmla="*/ 68 w 136"/>
                <a:gd name="T25" fmla="*/ 4 h 4"/>
                <a:gd name="T26" fmla="*/ 43 w 136"/>
                <a:gd name="T27" fmla="*/ 3 h 4"/>
                <a:gd name="T28" fmla="*/ 21 w 136"/>
                <a:gd name="T29" fmla="*/ 3 h 4"/>
                <a:gd name="T30" fmla="*/ 6 w 136"/>
                <a:gd name="T31" fmla="*/ 2 h 4"/>
                <a:gd name="T32" fmla="*/ 0 w 13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4">
                  <a:moveTo>
                    <a:pt x="0" y="2"/>
                  </a:moveTo>
                  <a:cubicBezTo>
                    <a:pt x="0" y="2"/>
                    <a:pt x="2" y="1"/>
                    <a:pt x="6" y="1"/>
                  </a:cubicBezTo>
                  <a:cubicBezTo>
                    <a:pt x="9" y="1"/>
                    <a:pt x="15" y="1"/>
                    <a:pt x="21" y="0"/>
                  </a:cubicBezTo>
                  <a:cubicBezTo>
                    <a:pt x="28" y="0"/>
                    <a:pt x="35" y="0"/>
                    <a:pt x="43" y="0"/>
                  </a:cubicBezTo>
                  <a:cubicBezTo>
                    <a:pt x="51" y="0"/>
                    <a:pt x="59" y="0"/>
                    <a:pt x="68" y="0"/>
                  </a:cubicBezTo>
                  <a:cubicBezTo>
                    <a:pt x="77" y="0"/>
                    <a:pt x="85" y="0"/>
                    <a:pt x="93" y="0"/>
                  </a:cubicBezTo>
                  <a:cubicBezTo>
                    <a:pt x="101" y="0"/>
                    <a:pt x="108" y="0"/>
                    <a:pt x="115" y="0"/>
                  </a:cubicBezTo>
                  <a:cubicBezTo>
                    <a:pt x="121" y="1"/>
                    <a:pt x="127" y="1"/>
                    <a:pt x="130" y="1"/>
                  </a:cubicBezTo>
                  <a:cubicBezTo>
                    <a:pt x="134" y="1"/>
                    <a:pt x="136" y="2"/>
                    <a:pt x="136" y="2"/>
                  </a:cubicBezTo>
                  <a:cubicBezTo>
                    <a:pt x="136" y="2"/>
                    <a:pt x="134" y="2"/>
                    <a:pt x="130" y="2"/>
                  </a:cubicBezTo>
                  <a:cubicBezTo>
                    <a:pt x="127" y="2"/>
                    <a:pt x="121" y="3"/>
                    <a:pt x="115" y="3"/>
                  </a:cubicBezTo>
                  <a:cubicBezTo>
                    <a:pt x="108" y="3"/>
                    <a:pt x="101" y="3"/>
                    <a:pt x="93" y="3"/>
                  </a:cubicBezTo>
                  <a:cubicBezTo>
                    <a:pt x="85" y="4"/>
                    <a:pt x="77" y="4"/>
                    <a:pt x="68" y="4"/>
                  </a:cubicBezTo>
                  <a:cubicBezTo>
                    <a:pt x="59" y="4"/>
                    <a:pt x="51" y="4"/>
                    <a:pt x="43" y="3"/>
                  </a:cubicBezTo>
                  <a:cubicBezTo>
                    <a:pt x="35" y="3"/>
                    <a:pt x="28" y="3"/>
                    <a:pt x="21" y="3"/>
                  </a:cubicBezTo>
                  <a:cubicBezTo>
                    <a:pt x="15" y="3"/>
                    <a:pt x="9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ṩļîďe"/>
            <p:cNvSpPr/>
            <p:nvPr/>
          </p:nvSpPr>
          <p:spPr bwMode="auto">
            <a:xfrm>
              <a:off x="8491538" y="4641850"/>
              <a:ext cx="471488" cy="15875"/>
            </a:xfrm>
            <a:custGeom>
              <a:avLst/>
              <a:gdLst>
                <a:gd name="T0" fmla="*/ 0 w 127"/>
                <a:gd name="T1" fmla="*/ 2 h 4"/>
                <a:gd name="T2" fmla="*/ 5 w 127"/>
                <a:gd name="T3" fmla="*/ 2 h 4"/>
                <a:gd name="T4" fmla="*/ 20 w 127"/>
                <a:gd name="T5" fmla="*/ 1 h 4"/>
                <a:gd name="T6" fmla="*/ 40 w 127"/>
                <a:gd name="T7" fmla="*/ 1 h 4"/>
                <a:gd name="T8" fmla="*/ 63 w 127"/>
                <a:gd name="T9" fmla="*/ 0 h 4"/>
                <a:gd name="T10" fmla="*/ 86 w 127"/>
                <a:gd name="T11" fmla="*/ 1 h 4"/>
                <a:gd name="T12" fmla="*/ 107 w 127"/>
                <a:gd name="T13" fmla="*/ 1 h 4"/>
                <a:gd name="T14" fmla="*/ 121 w 127"/>
                <a:gd name="T15" fmla="*/ 2 h 4"/>
                <a:gd name="T16" fmla="*/ 127 w 127"/>
                <a:gd name="T17" fmla="*/ 2 h 4"/>
                <a:gd name="T18" fmla="*/ 121 w 127"/>
                <a:gd name="T19" fmla="*/ 3 h 4"/>
                <a:gd name="T20" fmla="*/ 107 w 127"/>
                <a:gd name="T21" fmla="*/ 3 h 4"/>
                <a:gd name="T22" fmla="*/ 86 w 127"/>
                <a:gd name="T23" fmla="*/ 4 h 4"/>
                <a:gd name="T24" fmla="*/ 63 w 127"/>
                <a:gd name="T25" fmla="*/ 4 h 4"/>
                <a:gd name="T26" fmla="*/ 40 w 127"/>
                <a:gd name="T27" fmla="*/ 4 h 4"/>
                <a:gd name="T28" fmla="*/ 20 w 127"/>
                <a:gd name="T29" fmla="*/ 3 h 4"/>
                <a:gd name="T30" fmla="*/ 5 w 127"/>
                <a:gd name="T31" fmla="*/ 3 h 4"/>
                <a:gd name="T32" fmla="*/ 0 w 127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9" y="2"/>
                    <a:pt x="14" y="1"/>
                    <a:pt x="20" y="1"/>
                  </a:cubicBezTo>
                  <a:cubicBezTo>
                    <a:pt x="26" y="1"/>
                    <a:pt x="32" y="1"/>
                    <a:pt x="40" y="1"/>
                  </a:cubicBezTo>
                  <a:cubicBezTo>
                    <a:pt x="47" y="0"/>
                    <a:pt x="55" y="0"/>
                    <a:pt x="63" y="0"/>
                  </a:cubicBezTo>
                  <a:cubicBezTo>
                    <a:pt x="71" y="0"/>
                    <a:pt x="79" y="0"/>
                    <a:pt x="86" y="1"/>
                  </a:cubicBezTo>
                  <a:cubicBezTo>
                    <a:pt x="94" y="1"/>
                    <a:pt x="101" y="1"/>
                    <a:pt x="107" y="1"/>
                  </a:cubicBezTo>
                  <a:cubicBezTo>
                    <a:pt x="113" y="1"/>
                    <a:pt x="118" y="2"/>
                    <a:pt x="121" y="2"/>
                  </a:cubicBezTo>
                  <a:cubicBezTo>
                    <a:pt x="125" y="2"/>
                    <a:pt x="127" y="2"/>
                    <a:pt x="127" y="2"/>
                  </a:cubicBezTo>
                  <a:cubicBezTo>
                    <a:pt x="127" y="2"/>
                    <a:pt x="125" y="2"/>
                    <a:pt x="121" y="3"/>
                  </a:cubicBezTo>
                  <a:cubicBezTo>
                    <a:pt x="118" y="3"/>
                    <a:pt x="113" y="3"/>
                    <a:pt x="107" y="3"/>
                  </a:cubicBezTo>
                  <a:cubicBezTo>
                    <a:pt x="101" y="4"/>
                    <a:pt x="94" y="4"/>
                    <a:pt x="86" y="4"/>
                  </a:cubicBezTo>
                  <a:cubicBezTo>
                    <a:pt x="79" y="4"/>
                    <a:pt x="71" y="4"/>
                    <a:pt x="63" y="4"/>
                  </a:cubicBezTo>
                  <a:cubicBezTo>
                    <a:pt x="55" y="4"/>
                    <a:pt x="47" y="4"/>
                    <a:pt x="40" y="4"/>
                  </a:cubicBezTo>
                  <a:cubicBezTo>
                    <a:pt x="32" y="4"/>
                    <a:pt x="26" y="4"/>
                    <a:pt x="20" y="3"/>
                  </a:cubicBezTo>
                  <a:cubicBezTo>
                    <a:pt x="14" y="3"/>
                    <a:pt x="9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$ļíďé"/>
            <p:cNvSpPr/>
            <p:nvPr/>
          </p:nvSpPr>
          <p:spPr bwMode="auto">
            <a:xfrm>
              <a:off x="8178800" y="4805363"/>
              <a:ext cx="576263" cy="15875"/>
            </a:xfrm>
            <a:custGeom>
              <a:avLst/>
              <a:gdLst>
                <a:gd name="T0" fmla="*/ 0 w 155"/>
                <a:gd name="T1" fmla="*/ 2 h 4"/>
                <a:gd name="T2" fmla="*/ 7 w 155"/>
                <a:gd name="T3" fmla="*/ 1 h 4"/>
                <a:gd name="T4" fmla="*/ 24 w 155"/>
                <a:gd name="T5" fmla="*/ 0 h 4"/>
                <a:gd name="T6" fmla="*/ 49 w 155"/>
                <a:gd name="T7" fmla="*/ 0 h 4"/>
                <a:gd name="T8" fmla="*/ 78 w 155"/>
                <a:gd name="T9" fmla="*/ 0 h 4"/>
                <a:gd name="T10" fmla="*/ 106 w 155"/>
                <a:gd name="T11" fmla="*/ 0 h 4"/>
                <a:gd name="T12" fmla="*/ 131 w 155"/>
                <a:gd name="T13" fmla="*/ 0 h 4"/>
                <a:gd name="T14" fmla="*/ 148 w 155"/>
                <a:gd name="T15" fmla="*/ 1 h 4"/>
                <a:gd name="T16" fmla="*/ 155 w 155"/>
                <a:gd name="T17" fmla="*/ 2 h 4"/>
                <a:gd name="T18" fmla="*/ 148 w 155"/>
                <a:gd name="T19" fmla="*/ 2 h 4"/>
                <a:gd name="T20" fmla="*/ 131 w 155"/>
                <a:gd name="T21" fmla="*/ 3 h 4"/>
                <a:gd name="T22" fmla="*/ 106 w 155"/>
                <a:gd name="T23" fmla="*/ 3 h 4"/>
                <a:gd name="T24" fmla="*/ 78 w 155"/>
                <a:gd name="T25" fmla="*/ 4 h 4"/>
                <a:gd name="T26" fmla="*/ 49 w 155"/>
                <a:gd name="T27" fmla="*/ 3 h 4"/>
                <a:gd name="T28" fmla="*/ 24 w 155"/>
                <a:gd name="T29" fmla="*/ 3 h 4"/>
                <a:gd name="T30" fmla="*/ 7 w 155"/>
                <a:gd name="T31" fmla="*/ 2 h 4"/>
                <a:gd name="T32" fmla="*/ 0 w 15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2" y="0"/>
                    <a:pt x="40" y="0"/>
                    <a:pt x="49" y="0"/>
                  </a:cubicBezTo>
                  <a:cubicBezTo>
                    <a:pt x="58" y="0"/>
                    <a:pt x="68" y="0"/>
                    <a:pt x="78" y="0"/>
                  </a:cubicBezTo>
                  <a:cubicBezTo>
                    <a:pt x="87" y="0"/>
                    <a:pt x="97" y="0"/>
                    <a:pt x="106" y="0"/>
                  </a:cubicBezTo>
                  <a:cubicBezTo>
                    <a:pt x="115" y="0"/>
                    <a:pt x="123" y="0"/>
                    <a:pt x="131" y="0"/>
                  </a:cubicBezTo>
                  <a:cubicBezTo>
                    <a:pt x="138" y="1"/>
                    <a:pt x="144" y="1"/>
                    <a:pt x="148" y="1"/>
                  </a:cubicBezTo>
                  <a:cubicBezTo>
                    <a:pt x="152" y="1"/>
                    <a:pt x="155" y="2"/>
                    <a:pt x="155" y="2"/>
                  </a:cubicBezTo>
                  <a:cubicBezTo>
                    <a:pt x="155" y="2"/>
                    <a:pt x="152" y="2"/>
                    <a:pt x="148" y="2"/>
                  </a:cubicBezTo>
                  <a:cubicBezTo>
                    <a:pt x="144" y="2"/>
                    <a:pt x="138" y="3"/>
                    <a:pt x="131" y="3"/>
                  </a:cubicBezTo>
                  <a:cubicBezTo>
                    <a:pt x="123" y="3"/>
                    <a:pt x="115" y="3"/>
                    <a:pt x="106" y="3"/>
                  </a:cubicBezTo>
                  <a:cubicBezTo>
                    <a:pt x="97" y="4"/>
                    <a:pt x="87" y="4"/>
                    <a:pt x="78" y="4"/>
                  </a:cubicBezTo>
                  <a:cubicBezTo>
                    <a:pt x="68" y="4"/>
                    <a:pt x="58" y="4"/>
                    <a:pt x="49" y="3"/>
                  </a:cubicBezTo>
                  <a:cubicBezTo>
                    <a:pt x="40" y="3"/>
                    <a:pt x="32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šḷîḑè"/>
            <p:cNvSpPr/>
            <p:nvPr/>
          </p:nvSpPr>
          <p:spPr bwMode="auto">
            <a:xfrm>
              <a:off x="8186738" y="4872038"/>
              <a:ext cx="568325" cy="15875"/>
            </a:xfrm>
            <a:custGeom>
              <a:avLst/>
              <a:gdLst>
                <a:gd name="T0" fmla="*/ 0 w 153"/>
                <a:gd name="T1" fmla="*/ 2 h 4"/>
                <a:gd name="T2" fmla="*/ 6 w 153"/>
                <a:gd name="T3" fmla="*/ 2 h 4"/>
                <a:gd name="T4" fmla="*/ 24 w 153"/>
                <a:gd name="T5" fmla="*/ 1 h 4"/>
                <a:gd name="T6" fmla="*/ 48 w 153"/>
                <a:gd name="T7" fmla="*/ 0 h 4"/>
                <a:gd name="T8" fmla="*/ 76 w 153"/>
                <a:gd name="T9" fmla="*/ 0 h 4"/>
                <a:gd name="T10" fmla="*/ 104 w 153"/>
                <a:gd name="T11" fmla="*/ 0 h 4"/>
                <a:gd name="T12" fmla="*/ 129 w 153"/>
                <a:gd name="T13" fmla="*/ 1 h 4"/>
                <a:gd name="T14" fmla="*/ 146 w 153"/>
                <a:gd name="T15" fmla="*/ 2 h 4"/>
                <a:gd name="T16" fmla="*/ 153 w 153"/>
                <a:gd name="T17" fmla="*/ 2 h 4"/>
                <a:gd name="T18" fmla="*/ 146 w 153"/>
                <a:gd name="T19" fmla="*/ 2 h 4"/>
                <a:gd name="T20" fmla="*/ 129 w 153"/>
                <a:gd name="T21" fmla="*/ 3 h 4"/>
                <a:gd name="T22" fmla="*/ 104 w 153"/>
                <a:gd name="T23" fmla="*/ 4 h 4"/>
                <a:gd name="T24" fmla="*/ 76 w 153"/>
                <a:gd name="T25" fmla="*/ 4 h 4"/>
                <a:gd name="T26" fmla="*/ 48 w 153"/>
                <a:gd name="T27" fmla="*/ 4 h 4"/>
                <a:gd name="T28" fmla="*/ 24 w 153"/>
                <a:gd name="T29" fmla="*/ 3 h 4"/>
                <a:gd name="T30" fmla="*/ 6 w 153"/>
                <a:gd name="T31" fmla="*/ 2 h 4"/>
                <a:gd name="T32" fmla="*/ 0 w 15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1" y="2"/>
                    <a:pt x="17" y="1"/>
                    <a:pt x="24" y="1"/>
                  </a:cubicBezTo>
                  <a:cubicBezTo>
                    <a:pt x="31" y="1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2" y="1"/>
                    <a:pt x="129" y="1"/>
                  </a:cubicBezTo>
                  <a:cubicBezTo>
                    <a:pt x="136" y="1"/>
                    <a:pt x="142" y="2"/>
                    <a:pt x="146" y="2"/>
                  </a:cubicBezTo>
                  <a:cubicBezTo>
                    <a:pt x="150" y="2"/>
                    <a:pt x="153" y="2"/>
                    <a:pt x="153" y="2"/>
                  </a:cubicBezTo>
                  <a:cubicBezTo>
                    <a:pt x="153" y="2"/>
                    <a:pt x="150" y="2"/>
                    <a:pt x="146" y="2"/>
                  </a:cubicBezTo>
                  <a:cubicBezTo>
                    <a:pt x="142" y="3"/>
                    <a:pt x="136" y="3"/>
                    <a:pt x="129" y="3"/>
                  </a:cubicBezTo>
                  <a:cubicBezTo>
                    <a:pt x="122" y="3"/>
                    <a:pt x="113" y="4"/>
                    <a:pt x="104" y="4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4"/>
                  </a:cubicBezTo>
                  <a:cubicBezTo>
                    <a:pt x="39" y="4"/>
                    <a:pt x="31" y="3"/>
                    <a:pt x="24" y="3"/>
                  </a:cubicBezTo>
                  <a:cubicBezTo>
                    <a:pt x="17" y="3"/>
                    <a:pt x="11" y="3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îŝľiḍé"/>
            <p:cNvSpPr/>
            <p:nvPr/>
          </p:nvSpPr>
          <p:spPr bwMode="auto">
            <a:xfrm>
              <a:off x="8220075" y="4927600"/>
              <a:ext cx="565150" cy="15875"/>
            </a:xfrm>
            <a:custGeom>
              <a:avLst/>
              <a:gdLst>
                <a:gd name="T0" fmla="*/ 0 w 152"/>
                <a:gd name="T1" fmla="*/ 2 h 4"/>
                <a:gd name="T2" fmla="*/ 7 w 152"/>
                <a:gd name="T3" fmla="*/ 1 h 4"/>
                <a:gd name="T4" fmla="*/ 24 w 152"/>
                <a:gd name="T5" fmla="*/ 0 h 4"/>
                <a:gd name="T6" fmla="*/ 48 w 152"/>
                <a:gd name="T7" fmla="*/ 0 h 4"/>
                <a:gd name="T8" fmla="*/ 76 w 152"/>
                <a:gd name="T9" fmla="*/ 0 h 4"/>
                <a:gd name="T10" fmla="*/ 104 w 152"/>
                <a:gd name="T11" fmla="*/ 0 h 4"/>
                <a:gd name="T12" fmla="*/ 128 w 152"/>
                <a:gd name="T13" fmla="*/ 0 h 4"/>
                <a:gd name="T14" fmla="*/ 146 w 152"/>
                <a:gd name="T15" fmla="*/ 1 h 4"/>
                <a:gd name="T16" fmla="*/ 152 w 152"/>
                <a:gd name="T17" fmla="*/ 2 h 4"/>
                <a:gd name="T18" fmla="*/ 146 w 152"/>
                <a:gd name="T19" fmla="*/ 2 h 4"/>
                <a:gd name="T20" fmla="*/ 128 w 152"/>
                <a:gd name="T21" fmla="*/ 3 h 4"/>
                <a:gd name="T22" fmla="*/ 104 w 152"/>
                <a:gd name="T23" fmla="*/ 3 h 4"/>
                <a:gd name="T24" fmla="*/ 76 w 152"/>
                <a:gd name="T25" fmla="*/ 4 h 4"/>
                <a:gd name="T26" fmla="*/ 48 w 152"/>
                <a:gd name="T27" fmla="*/ 3 h 4"/>
                <a:gd name="T28" fmla="*/ 24 w 152"/>
                <a:gd name="T29" fmla="*/ 3 h 4"/>
                <a:gd name="T30" fmla="*/ 7 w 152"/>
                <a:gd name="T31" fmla="*/ 2 h 4"/>
                <a:gd name="T32" fmla="*/ 0 w 15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1" y="0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1" y="0"/>
                    <a:pt x="128" y="0"/>
                  </a:cubicBezTo>
                  <a:cubicBezTo>
                    <a:pt x="136" y="1"/>
                    <a:pt x="141" y="1"/>
                    <a:pt x="146" y="1"/>
                  </a:cubicBezTo>
                  <a:cubicBezTo>
                    <a:pt x="150" y="1"/>
                    <a:pt x="152" y="2"/>
                    <a:pt x="152" y="2"/>
                  </a:cubicBezTo>
                  <a:cubicBezTo>
                    <a:pt x="152" y="2"/>
                    <a:pt x="150" y="2"/>
                    <a:pt x="146" y="2"/>
                  </a:cubicBezTo>
                  <a:cubicBezTo>
                    <a:pt x="141" y="2"/>
                    <a:pt x="136" y="3"/>
                    <a:pt x="128" y="3"/>
                  </a:cubicBezTo>
                  <a:cubicBezTo>
                    <a:pt x="121" y="3"/>
                    <a:pt x="113" y="3"/>
                    <a:pt x="104" y="3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3"/>
                  </a:cubicBezTo>
                  <a:cubicBezTo>
                    <a:pt x="39" y="3"/>
                    <a:pt x="31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ṩlïḑé"/>
            <p:cNvSpPr/>
            <p:nvPr/>
          </p:nvSpPr>
          <p:spPr bwMode="auto">
            <a:xfrm>
              <a:off x="8502650" y="5140325"/>
              <a:ext cx="382588" cy="14288"/>
            </a:xfrm>
            <a:custGeom>
              <a:avLst/>
              <a:gdLst>
                <a:gd name="T0" fmla="*/ 0 w 103"/>
                <a:gd name="T1" fmla="*/ 2 h 4"/>
                <a:gd name="T2" fmla="*/ 5 w 103"/>
                <a:gd name="T3" fmla="*/ 1 h 4"/>
                <a:gd name="T4" fmla="*/ 16 w 103"/>
                <a:gd name="T5" fmla="*/ 0 h 4"/>
                <a:gd name="T6" fmla="*/ 33 w 103"/>
                <a:gd name="T7" fmla="*/ 0 h 4"/>
                <a:gd name="T8" fmla="*/ 51 w 103"/>
                <a:gd name="T9" fmla="*/ 0 h 4"/>
                <a:gd name="T10" fmla="*/ 70 w 103"/>
                <a:gd name="T11" fmla="*/ 0 h 4"/>
                <a:gd name="T12" fmla="*/ 87 w 103"/>
                <a:gd name="T13" fmla="*/ 0 h 4"/>
                <a:gd name="T14" fmla="*/ 98 w 103"/>
                <a:gd name="T15" fmla="*/ 1 h 4"/>
                <a:gd name="T16" fmla="*/ 103 w 103"/>
                <a:gd name="T17" fmla="*/ 2 h 4"/>
                <a:gd name="T18" fmla="*/ 98 w 103"/>
                <a:gd name="T19" fmla="*/ 2 h 4"/>
                <a:gd name="T20" fmla="*/ 87 w 103"/>
                <a:gd name="T21" fmla="*/ 3 h 4"/>
                <a:gd name="T22" fmla="*/ 70 w 103"/>
                <a:gd name="T23" fmla="*/ 3 h 4"/>
                <a:gd name="T24" fmla="*/ 51 w 103"/>
                <a:gd name="T25" fmla="*/ 4 h 4"/>
                <a:gd name="T26" fmla="*/ 33 w 103"/>
                <a:gd name="T27" fmla="*/ 3 h 4"/>
                <a:gd name="T28" fmla="*/ 16 w 103"/>
                <a:gd name="T29" fmla="*/ 3 h 4"/>
                <a:gd name="T30" fmla="*/ 5 w 103"/>
                <a:gd name="T31" fmla="*/ 2 h 4"/>
                <a:gd name="T32" fmla="*/ 0 w 10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7" y="1"/>
                    <a:pt x="11" y="1"/>
                    <a:pt x="16" y="0"/>
                  </a:cubicBezTo>
                  <a:cubicBezTo>
                    <a:pt x="21" y="0"/>
                    <a:pt x="27" y="0"/>
                    <a:pt x="33" y="0"/>
                  </a:cubicBezTo>
                  <a:cubicBezTo>
                    <a:pt x="39" y="0"/>
                    <a:pt x="45" y="0"/>
                    <a:pt x="51" y="0"/>
                  </a:cubicBezTo>
                  <a:cubicBezTo>
                    <a:pt x="58" y="0"/>
                    <a:pt x="64" y="0"/>
                    <a:pt x="70" y="0"/>
                  </a:cubicBezTo>
                  <a:cubicBezTo>
                    <a:pt x="76" y="0"/>
                    <a:pt x="82" y="0"/>
                    <a:pt x="87" y="0"/>
                  </a:cubicBezTo>
                  <a:cubicBezTo>
                    <a:pt x="91" y="1"/>
                    <a:pt x="95" y="1"/>
                    <a:pt x="98" y="1"/>
                  </a:cubicBezTo>
                  <a:cubicBezTo>
                    <a:pt x="101" y="1"/>
                    <a:pt x="103" y="2"/>
                    <a:pt x="103" y="2"/>
                  </a:cubicBezTo>
                  <a:cubicBezTo>
                    <a:pt x="103" y="2"/>
                    <a:pt x="101" y="2"/>
                    <a:pt x="98" y="2"/>
                  </a:cubicBezTo>
                  <a:cubicBezTo>
                    <a:pt x="95" y="2"/>
                    <a:pt x="91" y="3"/>
                    <a:pt x="87" y="3"/>
                  </a:cubicBezTo>
                  <a:cubicBezTo>
                    <a:pt x="82" y="3"/>
                    <a:pt x="76" y="3"/>
                    <a:pt x="70" y="3"/>
                  </a:cubicBezTo>
                  <a:cubicBezTo>
                    <a:pt x="64" y="4"/>
                    <a:pt x="58" y="4"/>
                    <a:pt x="51" y="4"/>
                  </a:cubicBezTo>
                  <a:cubicBezTo>
                    <a:pt x="45" y="4"/>
                    <a:pt x="39" y="4"/>
                    <a:pt x="33" y="3"/>
                  </a:cubicBezTo>
                  <a:cubicBezTo>
                    <a:pt x="27" y="3"/>
                    <a:pt x="21" y="3"/>
                    <a:pt x="16" y="3"/>
                  </a:cubicBezTo>
                  <a:cubicBezTo>
                    <a:pt x="11" y="3"/>
                    <a:pt x="7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şḷïḑe"/>
            <p:cNvSpPr/>
            <p:nvPr/>
          </p:nvSpPr>
          <p:spPr bwMode="auto">
            <a:xfrm>
              <a:off x="8450263" y="5195888"/>
              <a:ext cx="409575" cy="14288"/>
            </a:xfrm>
            <a:custGeom>
              <a:avLst/>
              <a:gdLst>
                <a:gd name="T0" fmla="*/ 0 w 110"/>
                <a:gd name="T1" fmla="*/ 2 h 4"/>
                <a:gd name="T2" fmla="*/ 5 w 110"/>
                <a:gd name="T3" fmla="*/ 2 h 4"/>
                <a:gd name="T4" fmla="*/ 17 w 110"/>
                <a:gd name="T5" fmla="*/ 1 h 4"/>
                <a:gd name="T6" fmla="*/ 35 w 110"/>
                <a:gd name="T7" fmla="*/ 0 h 4"/>
                <a:gd name="T8" fmla="*/ 55 w 110"/>
                <a:gd name="T9" fmla="*/ 0 h 4"/>
                <a:gd name="T10" fmla="*/ 75 w 110"/>
                <a:gd name="T11" fmla="*/ 0 h 4"/>
                <a:gd name="T12" fmla="*/ 92 w 110"/>
                <a:gd name="T13" fmla="*/ 1 h 4"/>
                <a:gd name="T14" fmla="*/ 105 w 110"/>
                <a:gd name="T15" fmla="*/ 2 h 4"/>
                <a:gd name="T16" fmla="*/ 110 w 110"/>
                <a:gd name="T17" fmla="*/ 2 h 4"/>
                <a:gd name="T18" fmla="*/ 105 w 110"/>
                <a:gd name="T19" fmla="*/ 2 h 4"/>
                <a:gd name="T20" fmla="*/ 92 w 110"/>
                <a:gd name="T21" fmla="*/ 3 h 4"/>
                <a:gd name="T22" fmla="*/ 75 w 110"/>
                <a:gd name="T23" fmla="*/ 4 h 4"/>
                <a:gd name="T24" fmla="*/ 55 w 110"/>
                <a:gd name="T25" fmla="*/ 4 h 4"/>
                <a:gd name="T26" fmla="*/ 35 w 110"/>
                <a:gd name="T27" fmla="*/ 4 h 4"/>
                <a:gd name="T28" fmla="*/ 17 w 110"/>
                <a:gd name="T29" fmla="*/ 3 h 4"/>
                <a:gd name="T30" fmla="*/ 5 w 110"/>
                <a:gd name="T31" fmla="*/ 2 h 4"/>
                <a:gd name="T32" fmla="*/ 0 w 110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8" y="1"/>
                    <a:pt x="12" y="1"/>
                    <a:pt x="17" y="1"/>
                  </a:cubicBezTo>
                  <a:cubicBezTo>
                    <a:pt x="22" y="1"/>
                    <a:pt x="28" y="0"/>
                    <a:pt x="35" y="0"/>
                  </a:cubicBezTo>
                  <a:cubicBezTo>
                    <a:pt x="41" y="0"/>
                    <a:pt x="48" y="0"/>
                    <a:pt x="55" y="0"/>
                  </a:cubicBezTo>
                  <a:cubicBezTo>
                    <a:pt x="62" y="0"/>
                    <a:pt x="68" y="0"/>
                    <a:pt x="75" y="0"/>
                  </a:cubicBezTo>
                  <a:cubicBezTo>
                    <a:pt x="81" y="0"/>
                    <a:pt x="87" y="1"/>
                    <a:pt x="92" y="1"/>
                  </a:cubicBezTo>
                  <a:cubicBezTo>
                    <a:pt x="98" y="1"/>
                    <a:pt x="102" y="1"/>
                    <a:pt x="105" y="2"/>
                  </a:cubicBezTo>
                  <a:cubicBezTo>
                    <a:pt x="108" y="2"/>
                    <a:pt x="110" y="2"/>
                    <a:pt x="110" y="2"/>
                  </a:cubicBezTo>
                  <a:cubicBezTo>
                    <a:pt x="110" y="2"/>
                    <a:pt x="108" y="2"/>
                    <a:pt x="105" y="2"/>
                  </a:cubicBezTo>
                  <a:cubicBezTo>
                    <a:pt x="102" y="2"/>
                    <a:pt x="98" y="3"/>
                    <a:pt x="92" y="3"/>
                  </a:cubicBezTo>
                  <a:cubicBezTo>
                    <a:pt x="87" y="3"/>
                    <a:pt x="81" y="4"/>
                    <a:pt x="75" y="4"/>
                  </a:cubicBezTo>
                  <a:cubicBezTo>
                    <a:pt x="68" y="4"/>
                    <a:pt x="62" y="4"/>
                    <a:pt x="55" y="4"/>
                  </a:cubicBezTo>
                  <a:cubicBezTo>
                    <a:pt x="48" y="4"/>
                    <a:pt x="41" y="4"/>
                    <a:pt x="35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8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Slíḓè"/>
            <p:cNvSpPr/>
            <p:nvPr/>
          </p:nvSpPr>
          <p:spPr bwMode="auto">
            <a:xfrm>
              <a:off x="8450263" y="5270500"/>
              <a:ext cx="401638" cy="14288"/>
            </a:xfrm>
            <a:custGeom>
              <a:avLst/>
              <a:gdLst>
                <a:gd name="T0" fmla="*/ 0 w 108"/>
                <a:gd name="T1" fmla="*/ 2 h 4"/>
                <a:gd name="T2" fmla="*/ 4 w 108"/>
                <a:gd name="T3" fmla="*/ 2 h 4"/>
                <a:gd name="T4" fmla="*/ 17 w 108"/>
                <a:gd name="T5" fmla="*/ 1 h 4"/>
                <a:gd name="T6" fmla="*/ 34 w 108"/>
                <a:gd name="T7" fmla="*/ 0 h 4"/>
                <a:gd name="T8" fmla="*/ 54 w 108"/>
                <a:gd name="T9" fmla="*/ 0 h 4"/>
                <a:gd name="T10" fmla="*/ 73 w 108"/>
                <a:gd name="T11" fmla="*/ 0 h 4"/>
                <a:gd name="T12" fmla="*/ 91 w 108"/>
                <a:gd name="T13" fmla="*/ 1 h 4"/>
                <a:gd name="T14" fmla="*/ 103 w 108"/>
                <a:gd name="T15" fmla="*/ 2 h 4"/>
                <a:gd name="T16" fmla="*/ 108 w 108"/>
                <a:gd name="T17" fmla="*/ 2 h 4"/>
                <a:gd name="T18" fmla="*/ 103 w 108"/>
                <a:gd name="T19" fmla="*/ 2 h 4"/>
                <a:gd name="T20" fmla="*/ 91 w 108"/>
                <a:gd name="T21" fmla="*/ 3 h 4"/>
                <a:gd name="T22" fmla="*/ 73 w 108"/>
                <a:gd name="T23" fmla="*/ 4 h 4"/>
                <a:gd name="T24" fmla="*/ 54 w 108"/>
                <a:gd name="T25" fmla="*/ 4 h 4"/>
                <a:gd name="T26" fmla="*/ 34 w 108"/>
                <a:gd name="T27" fmla="*/ 4 h 4"/>
                <a:gd name="T28" fmla="*/ 17 w 108"/>
                <a:gd name="T29" fmla="*/ 3 h 4"/>
                <a:gd name="T30" fmla="*/ 4 w 108"/>
                <a:gd name="T31" fmla="*/ 2 h 4"/>
                <a:gd name="T32" fmla="*/ 0 w 108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4">
                  <a:moveTo>
                    <a:pt x="0" y="2"/>
                  </a:moveTo>
                  <a:cubicBezTo>
                    <a:pt x="0" y="2"/>
                    <a:pt x="2" y="2"/>
                    <a:pt x="4" y="2"/>
                  </a:cubicBezTo>
                  <a:cubicBezTo>
                    <a:pt x="7" y="1"/>
                    <a:pt x="12" y="1"/>
                    <a:pt x="17" y="1"/>
                  </a:cubicBezTo>
                  <a:cubicBezTo>
                    <a:pt x="22" y="1"/>
                    <a:pt x="28" y="0"/>
                    <a:pt x="34" y="0"/>
                  </a:cubicBezTo>
                  <a:cubicBezTo>
                    <a:pt x="40" y="0"/>
                    <a:pt x="47" y="0"/>
                    <a:pt x="54" y="0"/>
                  </a:cubicBezTo>
                  <a:cubicBezTo>
                    <a:pt x="60" y="0"/>
                    <a:pt x="67" y="0"/>
                    <a:pt x="73" y="0"/>
                  </a:cubicBezTo>
                  <a:cubicBezTo>
                    <a:pt x="80" y="0"/>
                    <a:pt x="86" y="1"/>
                    <a:pt x="91" y="1"/>
                  </a:cubicBezTo>
                  <a:cubicBezTo>
                    <a:pt x="96" y="1"/>
                    <a:pt x="100" y="1"/>
                    <a:pt x="103" y="2"/>
                  </a:cubicBezTo>
                  <a:cubicBezTo>
                    <a:pt x="106" y="2"/>
                    <a:pt x="108" y="2"/>
                    <a:pt x="108" y="2"/>
                  </a:cubicBezTo>
                  <a:cubicBezTo>
                    <a:pt x="108" y="2"/>
                    <a:pt x="106" y="2"/>
                    <a:pt x="103" y="2"/>
                  </a:cubicBezTo>
                  <a:cubicBezTo>
                    <a:pt x="100" y="2"/>
                    <a:pt x="96" y="3"/>
                    <a:pt x="91" y="3"/>
                  </a:cubicBezTo>
                  <a:cubicBezTo>
                    <a:pt x="86" y="3"/>
                    <a:pt x="80" y="4"/>
                    <a:pt x="73" y="4"/>
                  </a:cubicBezTo>
                  <a:cubicBezTo>
                    <a:pt x="67" y="4"/>
                    <a:pt x="60" y="4"/>
                    <a:pt x="54" y="4"/>
                  </a:cubicBezTo>
                  <a:cubicBezTo>
                    <a:pt x="47" y="4"/>
                    <a:pt x="40" y="4"/>
                    <a:pt x="34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7" y="2"/>
                    <a:pt x="4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î$ļíďê"/>
            <p:cNvSpPr/>
            <p:nvPr/>
          </p:nvSpPr>
          <p:spPr bwMode="auto">
            <a:xfrm>
              <a:off x="8316913" y="3114675"/>
              <a:ext cx="260350" cy="133350"/>
            </a:xfrm>
            <a:custGeom>
              <a:avLst/>
              <a:gdLst>
                <a:gd name="T0" fmla="*/ 62 w 70"/>
                <a:gd name="T1" fmla="*/ 31 h 36"/>
                <a:gd name="T2" fmla="*/ 45 w 70"/>
                <a:gd name="T3" fmla="*/ 31 h 36"/>
                <a:gd name="T4" fmla="*/ 49 w 70"/>
                <a:gd name="T5" fmla="*/ 22 h 36"/>
                <a:gd name="T6" fmla="*/ 38 w 70"/>
                <a:gd name="T7" fmla="*/ 30 h 36"/>
                <a:gd name="T8" fmla="*/ 34 w 70"/>
                <a:gd name="T9" fmla="*/ 19 h 36"/>
                <a:gd name="T10" fmla="*/ 31 w 70"/>
                <a:gd name="T11" fmla="*/ 30 h 36"/>
                <a:gd name="T12" fmla="*/ 19 w 70"/>
                <a:gd name="T13" fmla="*/ 22 h 36"/>
                <a:gd name="T14" fmla="*/ 25 w 70"/>
                <a:gd name="T15" fmla="*/ 32 h 36"/>
                <a:gd name="T16" fmla="*/ 8 w 70"/>
                <a:gd name="T17" fmla="*/ 35 h 36"/>
                <a:gd name="T18" fmla="*/ 9 w 70"/>
                <a:gd name="T19" fmla="*/ 36 h 36"/>
                <a:gd name="T20" fmla="*/ 0 w 70"/>
                <a:gd name="T21" fmla="*/ 29 h 36"/>
                <a:gd name="T22" fmla="*/ 13 w 70"/>
                <a:gd name="T23" fmla="*/ 26 h 36"/>
                <a:gd name="T24" fmla="*/ 4 w 70"/>
                <a:gd name="T25" fmla="*/ 14 h 36"/>
                <a:gd name="T26" fmla="*/ 17 w 70"/>
                <a:gd name="T27" fmla="*/ 19 h 36"/>
                <a:gd name="T28" fmla="*/ 15 w 70"/>
                <a:gd name="T29" fmla="*/ 4 h 36"/>
                <a:gd name="T30" fmla="*/ 28 w 70"/>
                <a:gd name="T31" fmla="*/ 16 h 36"/>
                <a:gd name="T32" fmla="*/ 32 w 70"/>
                <a:gd name="T33" fmla="*/ 0 h 36"/>
                <a:gd name="T34" fmla="*/ 38 w 70"/>
                <a:gd name="T35" fmla="*/ 16 h 36"/>
                <a:gd name="T36" fmla="*/ 48 w 70"/>
                <a:gd name="T37" fmla="*/ 1 h 36"/>
                <a:gd name="T38" fmla="*/ 47 w 70"/>
                <a:gd name="T39" fmla="*/ 17 h 36"/>
                <a:gd name="T40" fmla="*/ 61 w 70"/>
                <a:gd name="T41" fmla="*/ 10 h 36"/>
                <a:gd name="T42" fmla="*/ 55 w 70"/>
                <a:gd name="T43" fmla="*/ 21 h 36"/>
                <a:gd name="T44" fmla="*/ 69 w 70"/>
                <a:gd name="T45" fmla="*/ 25 h 36"/>
                <a:gd name="T46" fmla="*/ 62 w 70"/>
                <a:gd name="T47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36">
                  <a:moveTo>
                    <a:pt x="62" y="31"/>
                  </a:moveTo>
                  <a:cubicBezTo>
                    <a:pt x="60" y="27"/>
                    <a:pt x="46" y="31"/>
                    <a:pt x="45" y="31"/>
                  </a:cubicBezTo>
                  <a:cubicBezTo>
                    <a:pt x="46" y="31"/>
                    <a:pt x="55" y="24"/>
                    <a:pt x="49" y="22"/>
                  </a:cubicBezTo>
                  <a:cubicBezTo>
                    <a:pt x="44" y="20"/>
                    <a:pt x="38" y="30"/>
                    <a:pt x="38" y="30"/>
                  </a:cubicBezTo>
                  <a:cubicBezTo>
                    <a:pt x="38" y="30"/>
                    <a:pt x="39" y="18"/>
                    <a:pt x="34" y="19"/>
                  </a:cubicBezTo>
                  <a:cubicBezTo>
                    <a:pt x="28" y="20"/>
                    <a:pt x="31" y="29"/>
                    <a:pt x="31" y="30"/>
                  </a:cubicBezTo>
                  <a:cubicBezTo>
                    <a:pt x="31" y="29"/>
                    <a:pt x="22" y="19"/>
                    <a:pt x="19" y="22"/>
                  </a:cubicBezTo>
                  <a:cubicBezTo>
                    <a:pt x="15" y="25"/>
                    <a:pt x="25" y="32"/>
                    <a:pt x="25" y="32"/>
                  </a:cubicBezTo>
                  <a:cubicBezTo>
                    <a:pt x="25" y="32"/>
                    <a:pt x="7" y="28"/>
                    <a:pt x="8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4" y="35"/>
                    <a:pt x="0" y="33"/>
                    <a:pt x="0" y="29"/>
                  </a:cubicBezTo>
                  <a:cubicBezTo>
                    <a:pt x="1" y="20"/>
                    <a:pt x="12" y="26"/>
                    <a:pt x="13" y="26"/>
                  </a:cubicBezTo>
                  <a:cubicBezTo>
                    <a:pt x="12" y="26"/>
                    <a:pt x="2" y="19"/>
                    <a:pt x="4" y="14"/>
                  </a:cubicBezTo>
                  <a:cubicBezTo>
                    <a:pt x="6" y="9"/>
                    <a:pt x="17" y="19"/>
                    <a:pt x="17" y="19"/>
                  </a:cubicBezTo>
                  <a:cubicBezTo>
                    <a:pt x="17" y="19"/>
                    <a:pt x="9" y="7"/>
                    <a:pt x="15" y="4"/>
                  </a:cubicBezTo>
                  <a:cubicBezTo>
                    <a:pt x="21" y="0"/>
                    <a:pt x="28" y="16"/>
                    <a:pt x="28" y="16"/>
                  </a:cubicBezTo>
                  <a:cubicBezTo>
                    <a:pt x="28" y="16"/>
                    <a:pt x="24" y="1"/>
                    <a:pt x="32" y="0"/>
                  </a:cubicBezTo>
                  <a:cubicBezTo>
                    <a:pt x="40" y="0"/>
                    <a:pt x="38" y="16"/>
                    <a:pt x="38" y="16"/>
                  </a:cubicBezTo>
                  <a:cubicBezTo>
                    <a:pt x="38" y="16"/>
                    <a:pt x="40" y="0"/>
                    <a:pt x="48" y="1"/>
                  </a:cubicBezTo>
                  <a:cubicBezTo>
                    <a:pt x="57" y="2"/>
                    <a:pt x="47" y="16"/>
                    <a:pt x="47" y="17"/>
                  </a:cubicBezTo>
                  <a:cubicBezTo>
                    <a:pt x="47" y="16"/>
                    <a:pt x="56" y="6"/>
                    <a:pt x="61" y="10"/>
                  </a:cubicBezTo>
                  <a:cubicBezTo>
                    <a:pt x="67" y="13"/>
                    <a:pt x="55" y="21"/>
                    <a:pt x="55" y="21"/>
                  </a:cubicBezTo>
                  <a:cubicBezTo>
                    <a:pt x="55" y="21"/>
                    <a:pt x="68" y="18"/>
                    <a:pt x="69" y="25"/>
                  </a:cubicBezTo>
                  <a:cubicBezTo>
                    <a:pt x="70" y="28"/>
                    <a:pt x="67" y="30"/>
                    <a:pt x="62" y="31"/>
                  </a:cubicBezTo>
                </a:path>
              </a:pathLst>
            </a:custGeom>
            <a:solidFill>
              <a:srgbClr val="D81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şļîdé"/>
            <p:cNvSpPr/>
            <p:nvPr/>
          </p:nvSpPr>
          <p:spPr bwMode="auto">
            <a:xfrm>
              <a:off x="8245475" y="3106738"/>
              <a:ext cx="350838" cy="171450"/>
            </a:xfrm>
            <a:custGeom>
              <a:avLst/>
              <a:gdLst>
                <a:gd name="T0" fmla="*/ 83 w 94"/>
                <a:gd name="T1" fmla="*/ 45 h 46"/>
                <a:gd name="T2" fmla="*/ 60 w 94"/>
                <a:gd name="T3" fmla="*/ 43 h 46"/>
                <a:gd name="T4" fmla="*/ 67 w 94"/>
                <a:gd name="T5" fmla="*/ 32 h 46"/>
                <a:gd name="T6" fmla="*/ 51 w 94"/>
                <a:gd name="T7" fmla="*/ 40 h 46"/>
                <a:gd name="T8" fmla="*/ 46 w 94"/>
                <a:gd name="T9" fmla="*/ 26 h 46"/>
                <a:gd name="T10" fmla="*/ 42 w 94"/>
                <a:gd name="T11" fmla="*/ 40 h 46"/>
                <a:gd name="T12" fmla="*/ 26 w 94"/>
                <a:gd name="T13" fmla="*/ 29 h 46"/>
                <a:gd name="T14" fmla="*/ 33 w 94"/>
                <a:gd name="T15" fmla="*/ 43 h 46"/>
                <a:gd name="T16" fmla="*/ 11 w 94"/>
                <a:gd name="T17" fmla="*/ 44 h 46"/>
                <a:gd name="T18" fmla="*/ 11 w 94"/>
                <a:gd name="T19" fmla="*/ 46 h 46"/>
                <a:gd name="T20" fmla="*/ 1 w 94"/>
                <a:gd name="T21" fmla="*/ 36 h 46"/>
                <a:gd name="T22" fmla="*/ 18 w 94"/>
                <a:gd name="T23" fmla="*/ 34 h 46"/>
                <a:gd name="T24" fmla="*/ 7 w 94"/>
                <a:gd name="T25" fmla="*/ 17 h 46"/>
                <a:gd name="T26" fmla="*/ 24 w 94"/>
                <a:gd name="T27" fmla="*/ 25 h 46"/>
                <a:gd name="T28" fmla="*/ 23 w 94"/>
                <a:gd name="T29" fmla="*/ 4 h 46"/>
                <a:gd name="T30" fmla="*/ 38 w 94"/>
                <a:gd name="T31" fmla="*/ 22 h 46"/>
                <a:gd name="T32" fmla="*/ 45 w 94"/>
                <a:gd name="T33" fmla="*/ 1 h 46"/>
                <a:gd name="T34" fmla="*/ 51 w 94"/>
                <a:gd name="T35" fmla="*/ 22 h 46"/>
                <a:gd name="T36" fmla="*/ 67 w 94"/>
                <a:gd name="T37" fmla="*/ 4 h 46"/>
                <a:gd name="T38" fmla="*/ 64 w 94"/>
                <a:gd name="T39" fmla="*/ 24 h 46"/>
                <a:gd name="T40" fmla="*/ 84 w 94"/>
                <a:gd name="T41" fmla="*/ 16 h 46"/>
                <a:gd name="T42" fmla="*/ 75 w 94"/>
                <a:gd name="T43" fmla="*/ 31 h 46"/>
                <a:gd name="T44" fmla="*/ 93 w 94"/>
                <a:gd name="T45" fmla="*/ 38 h 46"/>
                <a:gd name="T46" fmla="*/ 83 w 94"/>
                <a:gd name="T4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6">
                  <a:moveTo>
                    <a:pt x="83" y="45"/>
                  </a:moveTo>
                  <a:cubicBezTo>
                    <a:pt x="81" y="39"/>
                    <a:pt x="62" y="43"/>
                    <a:pt x="60" y="43"/>
                  </a:cubicBezTo>
                  <a:cubicBezTo>
                    <a:pt x="61" y="42"/>
                    <a:pt x="74" y="34"/>
                    <a:pt x="67" y="32"/>
                  </a:cubicBezTo>
                  <a:cubicBezTo>
                    <a:pt x="59" y="29"/>
                    <a:pt x="51" y="40"/>
                    <a:pt x="51" y="40"/>
                  </a:cubicBezTo>
                  <a:cubicBezTo>
                    <a:pt x="51" y="40"/>
                    <a:pt x="54" y="25"/>
                    <a:pt x="46" y="26"/>
                  </a:cubicBezTo>
                  <a:cubicBezTo>
                    <a:pt x="39" y="27"/>
                    <a:pt x="42" y="39"/>
                    <a:pt x="42" y="40"/>
                  </a:cubicBezTo>
                  <a:cubicBezTo>
                    <a:pt x="42" y="39"/>
                    <a:pt x="31" y="25"/>
                    <a:pt x="26" y="29"/>
                  </a:cubicBezTo>
                  <a:cubicBezTo>
                    <a:pt x="21" y="32"/>
                    <a:pt x="33" y="43"/>
                    <a:pt x="33" y="43"/>
                  </a:cubicBezTo>
                  <a:cubicBezTo>
                    <a:pt x="33" y="43"/>
                    <a:pt x="10" y="36"/>
                    <a:pt x="11" y="44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5" y="45"/>
                    <a:pt x="0" y="42"/>
                    <a:pt x="1" y="36"/>
                  </a:cubicBezTo>
                  <a:cubicBezTo>
                    <a:pt x="2" y="25"/>
                    <a:pt x="17" y="33"/>
                    <a:pt x="18" y="34"/>
                  </a:cubicBezTo>
                  <a:cubicBezTo>
                    <a:pt x="17" y="33"/>
                    <a:pt x="3" y="24"/>
                    <a:pt x="7" y="17"/>
                  </a:cubicBezTo>
                  <a:cubicBezTo>
                    <a:pt x="11" y="10"/>
                    <a:pt x="24" y="24"/>
                    <a:pt x="24" y="25"/>
                  </a:cubicBezTo>
                  <a:cubicBezTo>
                    <a:pt x="24" y="24"/>
                    <a:pt x="14" y="8"/>
                    <a:pt x="23" y="4"/>
                  </a:cubicBezTo>
                  <a:cubicBezTo>
                    <a:pt x="31" y="0"/>
                    <a:pt x="38" y="22"/>
                    <a:pt x="38" y="22"/>
                  </a:cubicBezTo>
                  <a:cubicBezTo>
                    <a:pt x="38" y="22"/>
                    <a:pt x="35" y="1"/>
                    <a:pt x="45" y="1"/>
                  </a:cubicBezTo>
                  <a:cubicBezTo>
                    <a:pt x="56" y="1"/>
                    <a:pt x="51" y="22"/>
                    <a:pt x="51" y="22"/>
                  </a:cubicBezTo>
                  <a:cubicBezTo>
                    <a:pt x="51" y="22"/>
                    <a:pt x="56" y="2"/>
                    <a:pt x="67" y="4"/>
                  </a:cubicBezTo>
                  <a:cubicBezTo>
                    <a:pt x="78" y="6"/>
                    <a:pt x="65" y="23"/>
                    <a:pt x="64" y="24"/>
                  </a:cubicBezTo>
                  <a:cubicBezTo>
                    <a:pt x="65" y="24"/>
                    <a:pt x="77" y="11"/>
                    <a:pt x="84" y="16"/>
                  </a:cubicBezTo>
                  <a:cubicBezTo>
                    <a:pt x="91" y="21"/>
                    <a:pt x="75" y="31"/>
                    <a:pt x="75" y="31"/>
                  </a:cubicBezTo>
                  <a:cubicBezTo>
                    <a:pt x="75" y="31"/>
                    <a:pt x="91" y="28"/>
                    <a:pt x="93" y="38"/>
                  </a:cubicBezTo>
                  <a:cubicBezTo>
                    <a:pt x="94" y="42"/>
                    <a:pt x="89" y="44"/>
                    <a:pt x="83" y="45"/>
                  </a:cubicBezTo>
                </a:path>
              </a:pathLst>
            </a:custGeom>
            <a:solidFill>
              <a:srgbClr val="FE3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Sḻidè"/>
            <p:cNvSpPr/>
            <p:nvPr/>
          </p:nvSpPr>
          <p:spPr bwMode="auto">
            <a:xfrm>
              <a:off x="8469313" y="3259138"/>
              <a:ext cx="85725" cy="15875"/>
            </a:xfrm>
            <a:custGeom>
              <a:avLst/>
              <a:gdLst>
                <a:gd name="T0" fmla="*/ 23 w 23"/>
                <a:gd name="T1" fmla="*/ 4 h 4"/>
                <a:gd name="T2" fmla="*/ 23 w 23"/>
                <a:gd name="T3" fmla="*/ 4 h 4"/>
                <a:gd name="T4" fmla="*/ 23 w 23"/>
                <a:gd name="T5" fmla="*/ 4 h 4"/>
                <a:gd name="T6" fmla="*/ 0 w 23"/>
                <a:gd name="T7" fmla="*/ 2 h 4"/>
                <a:gd name="T8" fmla="*/ 0 w 23"/>
                <a:gd name="T9" fmla="*/ 2 h 4"/>
                <a:gd name="T10" fmla="*/ 0 w 23"/>
                <a:gd name="T11" fmla="*/ 2 h 4"/>
                <a:gd name="T12" fmla="*/ 14 w 23"/>
                <a:gd name="T13" fmla="*/ 0 h 4"/>
                <a:gd name="T14" fmla="*/ 1 w 23"/>
                <a:gd name="T15" fmla="*/ 2 h 4"/>
                <a:gd name="T16" fmla="*/ 14 w 23"/>
                <a:gd name="T17" fmla="*/ 0 h 4"/>
                <a:gd name="T18" fmla="*/ 14 w 23"/>
                <a:gd name="T19" fmla="*/ 0 h 4"/>
                <a:gd name="T20" fmla="*/ 14 w 23"/>
                <a:gd name="T21" fmla="*/ 0 h 4"/>
                <a:gd name="T22" fmla="*/ 14 w 23"/>
                <a:gd name="T23" fmla="*/ 0 h 4"/>
                <a:gd name="T24" fmla="*/ 14 w 23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4">
                  <a:moveTo>
                    <a:pt x="23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4" y="0"/>
                  </a:moveTo>
                  <a:cubicBezTo>
                    <a:pt x="8" y="0"/>
                    <a:pt x="2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Sļïḋê"/>
            <p:cNvSpPr/>
            <p:nvPr/>
          </p:nvSpPr>
          <p:spPr bwMode="auto">
            <a:xfrm>
              <a:off x="8469313" y="3259138"/>
              <a:ext cx="92075" cy="15875"/>
            </a:xfrm>
            <a:custGeom>
              <a:avLst/>
              <a:gdLst>
                <a:gd name="T0" fmla="*/ 15 w 25"/>
                <a:gd name="T1" fmla="*/ 0 h 4"/>
                <a:gd name="T2" fmla="*/ 1 w 25"/>
                <a:gd name="T3" fmla="*/ 2 h 4"/>
                <a:gd name="T4" fmla="*/ 0 w 25"/>
                <a:gd name="T5" fmla="*/ 2 h 4"/>
                <a:gd name="T6" fmla="*/ 0 w 25"/>
                <a:gd name="T7" fmla="*/ 2 h 4"/>
                <a:gd name="T8" fmla="*/ 0 w 25"/>
                <a:gd name="T9" fmla="*/ 2 h 4"/>
                <a:gd name="T10" fmla="*/ 1 w 25"/>
                <a:gd name="T11" fmla="*/ 2 h 4"/>
                <a:gd name="T12" fmla="*/ 14 w 25"/>
                <a:gd name="T13" fmla="*/ 0 h 4"/>
                <a:gd name="T14" fmla="*/ 14 w 25"/>
                <a:gd name="T15" fmla="*/ 0 h 4"/>
                <a:gd name="T16" fmla="*/ 14 w 25"/>
                <a:gd name="T17" fmla="*/ 0 h 4"/>
                <a:gd name="T18" fmla="*/ 14 w 25"/>
                <a:gd name="T19" fmla="*/ 0 h 4"/>
                <a:gd name="T20" fmla="*/ 14 w 25"/>
                <a:gd name="T21" fmla="*/ 0 h 4"/>
                <a:gd name="T22" fmla="*/ 23 w 25"/>
                <a:gd name="T23" fmla="*/ 4 h 4"/>
                <a:gd name="T24" fmla="*/ 23 w 25"/>
                <a:gd name="T25" fmla="*/ 4 h 4"/>
                <a:gd name="T26" fmla="*/ 23 w 25"/>
                <a:gd name="T27" fmla="*/ 4 h 4"/>
                <a:gd name="T28" fmla="*/ 25 w 25"/>
                <a:gd name="T29" fmla="*/ 4 h 4"/>
                <a:gd name="T30" fmla="*/ 15 w 25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4">
                  <a:moveTo>
                    <a:pt x="15" y="0"/>
                  </a:moveTo>
                  <a:cubicBezTo>
                    <a:pt x="9" y="0"/>
                    <a:pt x="2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1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şľïdé"/>
            <p:cNvSpPr/>
            <p:nvPr/>
          </p:nvSpPr>
          <p:spPr bwMode="auto">
            <a:xfrm>
              <a:off x="8286750" y="3222625"/>
              <a:ext cx="196850" cy="55563"/>
            </a:xfrm>
            <a:custGeom>
              <a:avLst/>
              <a:gdLst>
                <a:gd name="T0" fmla="*/ 0 w 53"/>
                <a:gd name="T1" fmla="*/ 15 h 15"/>
                <a:gd name="T2" fmla="*/ 0 w 53"/>
                <a:gd name="T3" fmla="*/ 15 h 15"/>
                <a:gd name="T4" fmla="*/ 0 w 53"/>
                <a:gd name="T5" fmla="*/ 15 h 15"/>
                <a:gd name="T6" fmla="*/ 7 w 53"/>
                <a:gd name="T7" fmla="*/ 9 h 15"/>
                <a:gd name="T8" fmla="*/ 0 w 53"/>
                <a:gd name="T9" fmla="*/ 13 h 15"/>
                <a:gd name="T10" fmla="*/ 0 w 53"/>
                <a:gd name="T11" fmla="*/ 13 h 15"/>
                <a:gd name="T12" fmla="*/ 7 w 53"/>
                <a:gd name="T13" fmla="*/ 9 h 15"/>
                <a:gd name="T14" fmla="*/ 7 w 53"/>
                <a:gd name="T15" fmla="*/ 9 h 15"/>
                <a:gd name="T16" fmla="*/ 7 w 53"/>
                <a:gd name="T17" fmla="*/ 9 h 15"/>
                <a:gd name="T18" fmla="*/ 7 w 53"/>
                <a:gd name="T19" fmla="*/ 9 h 15"/>
                <a:gd name="T20" fmla="*/ 7 w 53"/>
                <a:gd name="T21" fmla="*/ 9 h 15"/>
                <a:gd name="T22" fmla="*/ 31 w 53"/>
                <a:gd name="T23" fmla="*/ 9 h 15"/>
                <a:gd name="T24" fmla="*/ 31 w 53"/>
                <a:gd name="T25" fmla="*/ 9 h 15"/>
                <a:gd name="T26" fmla="*/ 31 w 53"/>
                <a:gd name="T27" fmla="*/ 9 h 15"/>
                <a:gd name="T28" fmla="*/ 25 w 53"/>
                <a:gd name="T29" fmla="*/ 2 h 15"/>
                <a:gd name="T30" fmla="*/ 31 w 53"/>
                <a:gd name="T31" fmla="*/ 9 h 15"/>
                <a:gd name="T32" fmla="*/ 25 w 53"/>
                <a:gd name="T33" fmla="*/ 2 h 15"/>
                <a:gd name="T34" fmla="*/ 25 w 53"/>
                <a:gd name="T35" fmla="*/ 2 h 15"/>
                <a:gd name="T36" fmla="*/ 53 w 53"/>
                <a:gd name="T37" fmla="*/ 0 h 15"/>
                <a:gd name="T38" fmla="*/ 40 w 53"/>
                <a:gd name="T39" fmla="*/ 9 h 15"/>
                <a:gd name="T40" fmla="*/ 53 w 53"/>
                <a:gd name="T41" fmla="*/ 0 h 15"/>
                <a:gd name="T42" fmla="*/ 53 w 53"/>
                <a:gd name="T43" fmla="*/ 0 h 15"/>
                <a:gd name="T44" fmla="*/ 53 w 53"/>
                <a:gd name="T45" fmla="*/ 0 h 15"/>
                <a:gd name="T46" fmla="*/ 53 w 53"/>
                <a:gd name="T47" fmla="*/ 0 h 15"/>
                <a:gd name="T48" fmla="*/ 53 w 53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15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7" y="9"/>
                  </a:moveTo>
                  <a:cubicBezTo>
                    <a:pt x="3" y="9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3" y="9"/>
                    <a:pt x="7" y="9"/>
                  </a:cubicBezTo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moveTo>
                    <a:pt x="31" y="9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moveTo>
                    <a:pt x="25" y="2"/>
                  </a:moveTo>
                  <a:cubicBezTo>
                    <a:pt x="28" y="5"/>
                    <a:pt x="30" y="8"/>
                    <a:pt x="31" y="9"/>
                  </a:cubicBezTo>
                  <a:cubicBezTo>
                    <a:pt x="30" y="8"/>
                    <a:pt x="28" y="5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moveTo>
                    <a:pt x="53" y="0"/>
                  </a:moveTo>
                  <a:cubicBezTo>
                    <a:pt x="47" y="0"/>
                    <a:pt x="40" y="9"/>
                    <a:pt x="40" y="9"/>
                  </a:cubicBezTo>
                  <a:cubicBezTo>
                    <a:pt x="40" y="9"/>
                    <a:pt x="47" y="0"/>
                    <a:pt x="53" y="0"/>
                  </a:cubicBezTo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śḻiḑè"/>
            <p:cNvSpPr/>
            <p:nvPr/>
          </p:nvSpPr>
          <p:spPr bwMode="auto">
            <a:xfrm>
              <a:off x="8342313" y="3203575"/>
              <a:ext cx="152400" cy="26988"/>
            </a:xfrm>
            <a:custGeom>
              <a:avLst/>
              <a:gdLst>
                <a:gd name="T0" fmla="*/ 41 w 41"/>
                <a:gd name="T1" fmla="*/ 6 h 7"/>
                <a:gd name="T2" fmla="*/ 41 w 41"/>
                <a:gd name="T3" fmla="*/ 6 h 7"/>
                <a:gd name="T4" fmla="*/ 41 w 41"/>
                <a:gd name="T5" fmla="*/ 6 h 7"/>
                <a:gd name="T6" fmla="*/ 2 w 41"/>
                <a:gd name="T7" fmla="*/ 2 h 7"/>
                <a:gd name="T8" fmla="*/ 0 w 41"/>
                <a:gd name="T9" fmla="*/ 3 h 7"/>
                <a:gd name="T10" fmla="*/ 2 w 41"/>
                <a:gd name="T11" fmla="*/ 2 h 7"/>
                <a:gd name="T12" fmla="*/ 2 w 41"/>
                <a:gd name="T13" fmla="*/ 2 h 7"/>
                <a:gd name="T14" fmla="*/ 2 w 41"/>
                <a:gd name="T15" fmla="*/ 2 h 7"/>
                <a:gd name="T16" fmla="*/ 10 w 41"/>
                <a:gd name="T17" fmla="*/ 7 h 7"/>
                <a:gd name="T18" fmla="*/ 10 w 41"/>
                <a:gd name="T19" fmla="*/ 7 h 7"/>
                <a:gd name="T20" fmla="*/ 2 w 41"/>
                <a:gd name="T21" fmla="*/ 2 h 7"/>
                <a:gd name="T22" fmla="*/ 21 w 41"/>
                <a:gd name="T23" fmla="*/ 0 h 7"/>
                <a:gd name="T24" fmla="*/ 20 w 41"/>
                <a:gd name="T25" fmla="*/ 0 h 7"/>
                <a:gd name="T26" fmla="*/ 21 w 41"/>
                <a:gd name="T27" fmla="*/ 0 h 7"/>
                <a:gd name="T28" fmla="*/ 21 w 41"/>
                <a:gd name="T29" fmla="*/ 0 h 7"/>
                <a:gd name="T30" fmla="*/ 21 w 41"/>
                <a:gd name="T31" fmla="*/ 0 h 7"/>
                <a:gd name="T32" fmla="*/ 21 w 41"/>
                <a:gd name="T33" fmla="*/ 0 h 7"/>
                <a:gd name="T34" fmla="*/ 21 w 41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7">
                  <a:moveTo>
                    <a:pt x="41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moveTo>
                    <a:pt x="2" y="2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7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4"/>
                    <a:pt x="4" y="2"/>
                    <a:pt x="2" y="2"/>
                  </a:cubicBezTo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C82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$ľídé"/>
            <p:cNvSpPr/>
            <p:nvPr/>
          </p:nvSpPr>
          <p:spPr bwMode="auto">
            <a:xfrm>
              <a:off x="8278813" y="3200400"/>
              <a:ext cx="242888" cy="77788"/>
            </a:xfrm>
            <a:custGeom>
              <a:avLst/>
              <a:gdLst>
                <a:gd name="T0" fmla="*/ 37 w 65"/>
                <a:gd name="T1" fmla="*/ 0 h 21"/>
                <a:gd name="T2" fmla="*/ 18 w 65"/>
                <a:gd name="T3" fmla="*/ 2 h 21"/>
                <a:gd name="T4" fmla="*/ 23 w 65"/>
                <a:gd name="T5" fmla="*/ 17 h 21"/>
                <a:gd name="T6" fmla="*/ 0 w 65"/>
                <a:gd name="T7" fmla="*/ 19 h 21"/>
                <a:gd name="T8" fmla="*/ 2 w 65"/>
                <a:gd name="T9" fmla="*/ 21 h 21"/>
                <a:gd name="T10" fmla="*/ 2 w 65"/>
                <a:gd name="T11" fmla="*/ 21 h 21"/>
                <a:gd name="T12" fmla="*/ 2 w 65"/>
                <a:gd name="T13" fmla="*/ 19 h 21"/>
                <a:gd name="T14" fmla="*/ 9 w 65"/>
                <a:gd name="T15" fmla="*/ 15 h 21"/>
                <a:gd name="T16" fmla="*/ 9 w 65"/>
                <a:gd name="T17" fmla="*/ 15 h 21"/>
                <a:gd name="T18" fmla="*/ 9 w 65"/>
                <a:gd name="T19" fmla="*/ 15 h 21"/>
                <a:gd name="T20" fmla="*/ 16 w 65"/>
                <a:gd name="T21" fmla="*/ 6 h 21"/>
                <a:gd name="T22" fmla="*/ 17 w 65"/>
                <a:gd name="T23" fmla="*/ 4 h 21"/>
                <a:gd name="T24" fmla="*/ 19 w 65"/>
                <a:gd name="T25" fmla="*/ 3 h 21"/>
                <a:gd name="T26" fmla="*/ 19 w 65"/>
                <a:gd name="T27" fmla="*/ 3 h 21"/>
                <a:gd name="T28" fmla="*/ 27 w 65"/>
                <a:gd name="T29" fmla="*/ 8 h 21"/>
                <a:gd name="T30" fmla="*/ 33 w 65"/>
                <a:gd name="T31" fmla="*/ 15 h 21"/>
                <a:gd name="T32" fmla="*/ 33 w 65"/>
                <a:gd name="T33" fmla="*/ 15 h 21"/>
                <a:gd name="T34" fmla="*/ 32 w 65"/>
                <a:gd name="T35" fmla="*/ 9 h 21"/>
                <a:gd name="T36" fmla="*/ 37 w 65"/>
                <a:gd name="T37" fmla="*/ 1 h 21"/>
                <a:gd name="T38" fmla="*/ 38 w 65"/>
                <a:gd name="T39" fmla="*/ 1 h 21"/>
                <a:gd name="T40" fmla="*/ 38 w 65"/>
                <a:gd name="T41" fmla="*/ 1 h 21"/>
                <a:gd name="T42" fmla="*/ 42 w 65"/>
                <a:gd name="T43" fmla="*/ 9 h 21"/>
                <a:gd name="T44" fmla="*/ 42 w 65"/>
                <a:gd name="T45" fmla="*/ 15 h 21"/>
                <a:gd name="T46" fmla="*/ 55 w 65"/>
                <a:gd name="T47" fmla="*/ 6 h 21"/>
                <a:gd name="T48" fmla="*/ 55 w 65"/>
                <a:gd name="T49" fmla="*/ 6 h 21"/>
                <a:gd name="T50" fmla="*/ 55 w 65"/>
                <a:gd name="T51" fmla="*/ 6 h 21"/>
                <a:gd name="T52" fmla="*/ 58 w 65"/>
                <a:gd name="T53" fmla="*/ 7 h 21"/>
                <a:gd name="T54" fmla="*/ 58 w 65"/>
                <a:gd name="T55" fmla="*/ 7 h 21"/>
                <a:gd name="T56" fmla="*/ 58 w 65"/>
                <a:gd name="T57" fmla="*/ 7 h 21"/>
                <a:gd name="T58" fmla="*/ 58 w 65"/>
                <a:gd name="T59" fmla="*/ 7 h 21"/>
                <a:gd name="T60" fmla="*/ 58 w 65"/>
                <a:gd name="T61" fmla="*/ 7 h 21"/>
                <a:gd name="T62" fmla="*/ 54 w 65"/>
                <a:gd name="T63" fmla="*/ 17 h 21"/>
                <a:gd name="T64" fmla="*/ 53 w 65"/>
                <a:gd name="T65" fmla="*/ 17 h 21"/>
                <a:gd name="T66" fmla="*/ 56 w 65"/>
                <a:gd name="T67" fmla="*/ 5 h 21"/>
                <a:gd name="T68" fmla="*/ 38 w 65"/>
                <a:gd name="T6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21"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29" y="1"/>
                    <a:pt x="33" y="14"/>
                    <a:pt x="33" y="15"/>
                  </a:cubicBezTo>
                  <a:cubicBezTo>
                    <a:pt x="32" y="14"/>
                    <a:pt x="23" y="2"/>
                    <a:pt x="18" y="2"/>
                  </a:cubicBezTo>
                  <a:cubicBezTo>
                    <a:pt x="17" y="2"/>
                    <a:pt x="16" y="2"/>
                    <a:pt x="16" y="3"/>
                  </a:cubicBezTo>
                  <a:cubicBezTo>
                    <a:pt x="11" y="6"/>
                    <a:pt x="23" y="17"/>
                    <a:pt x="23" y="17"/>
                  </a:cubicBezTo>
                  <a:cubicBezTo>
                    <a:pt x="23" y="17"/>
                    <a:pt x="14" y="14"/>
                    <a:pt x="7" y="14"/>
                  </a:cubicBezTo>
                  <a:cubicBezTo>
                    <a:pt x="3" y="14"/>
                    <a:pt x="0" y="16"/>
                    <a:pt x="0" y="19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6"/>
                    <a:pt x="5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5" y="15"/>
                    <a:pt x="24" y="18"/>
                    <a:pt x="24" y="18"/>
                  </a:cubicBezTo>
                  <a:cubicBezTo>
                    <a:pt x="24" y="18"/>
                    <a:pt x="16" y="11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3"/>
                    <a:pt x="24" y="5"/>
                    <a:pt x="27" y="8"/>
                  </a:cubicBezTo>
                  <a:cubicBezTo>
                    <a:pt x="30" y="11"/>
                    <a:pt x="32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2" y="12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5"/>
                    <a:pt x="33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1" y="1"/>
                    <a:pt x="42" y="5"/>
                    <a:pt x="42" y="9"/>
                  </a:cubicBezTo>
                  <a:cubicBezTo>
                    <a:pt x="42" y="12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9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6" y="6"/>
                    <a:pt x="57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63" y="9"/>
                    <a:pt x="57" y="14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6" y="15"/>
                    <a:pt x="65" y="8"/>
                    <a:pt x="59" y="6"/>
                  </a:cubicBezTo>
                  <a:cubicBezTo>
                    <a:pt x="58" y="5"/>
                    <a:pt x="57" y="5"/>
                    <a:pt x="56" y="5"/>
                  </a:cubicBezTo>
                  <a:cubicBezTo>
                    <a:pt x="49" y="5"/>
                    <a:pt x="42" y="15"/>
                    <a:pt x="42" y="15"/>
                  </a:cubicBezTo>
                  <a:cubicBezTo>
                    <a:pt x="42" y="15"/>
                    <a:pt x="45" y="0"/>
                    <a:pt x="38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ṣḻiďé"/>
            <p:cNvSpPr/>
            <p:nvPr/>
          </p:nvSpPr>
          <p:spPr bwMode="auto">
            <a:xfrm>
              <a:off x="8145463" y="3286125"/>
              <a:ext cx="517525" cy="463550"/>
            </a:xfrm>
            <a:custGeom>
              <a:avLst/>
              <a:gdLst>
                <a:gd name="T0" fmla="*/ 138 w 139"/>
                <a:gd name="T1" fmla="*/ 80 h 125"/>
                <a:gd name="T2" fmla="*/ 137 w 139"/>
                <a:gd name="T3" fmla="*/ 86 h 125"/>
                <a:gd name="T4" fmla="*/ 136 w 139"/>
                <a:gd name="T5" fmla="*/ 92 h 125"/>
                <a:gd name="T6" fmla="*/ 132 w 139"/>
                <a:gd name="T7" fmla="*/ 105 h 125"/>
                <a:gd name="T8" fmla="*/ 126 w 139"/>
                <a:gd name="T9" fmla="*/ 116 h 125"/>
                <a:gd name="T10" fmla="*/ 122 w 139"/>
                <a:gd name="T11" fmla="*/ 121 h 125"/>
                <a:gd name="T12" fmla="*/ 117 w 139"/>
                <a:gd name="T13" fmla="*/ 125 h 125"/>
                <a:gd name="T14" fmla="*/ 117 w 139"/>
                <a:gd name="T15" fmla="*/ 125 h 125"/>
                <a:gd name="T16" fmla="*/ 117 w 139"/>
                <a:gd name="T17" fmla="*/ 125 h 125"/>
                <a:gd name="T18" fmla="*/ 29 w 139"/>
                <a:gd name="T19" fmla="*/ 125 h 125"/>
                <a:gd name="T20" fmla="*/ 29 w 139"/>
                <a:gd name="T21" fmla="*/ 125 h 125"/>
                <a:gd name="T22" fmla="*/ 29 w 139"/>
                <a:gd name="T23" fmla="*/ 125 h 125"/>
                <a:gd name="T24" fmla="*/ 14 w 139"/>
                <a:gd name="T25" fmla="*/ 115 h 125"/>
                <a:gd name="T26" fmla="*/ 5 w 139"/>
                <a:gd name="T27" fmla="*/ 99 h 125"/>
                <a:gd name="T28" fmla="*/ 2 w 139"/>
                <a:gd name="T29" fmla="*/ 90 h 125"/>
                <a:gd name="T30" fmla="*/ 1 w 139"/>
                <a:gd name="T31" fmla="*/ 85 h 125"/>
                <a:gd name="T32" fmla="*/ 1 w 139"/>
                <a:gd name="T33" fmla="*/ 80 h 125"/>
                <a:gd name="T34" fmla="*/ 1 w 139"/>
                <a:gd name="T35" fmla="*/ 62 h 125"/>
                <a:gd name="T36" fmla="*/ 5 w 139"/>
                <a:gd name="T37" fmla="*/ 44 h 125"/>
                <a:gd name="T38" fmla="*/ 13 w 139"/>
                <a:gd name="T39" fmla="*/ 27 h 125"/>
                <a:gd name="T40" fmla="*/ 42 w 139"/>
                <a:gd name="T41" fmla="*/ 5 h 125"/>
                <a:gd name="T42" fmla="*/ 79 w 139"/>
                <a:gd name="T43" fmla="*/ 1 h 125"/>
                <a:gd name="T44" fmla="*/ 113 w 139"/>
                <a:gd name="T45" fmla="*/ 14 h 125"/>
                <a:gd name="T46" fmla="*/ 126 w 139"/>
                <a:gd name="T47" fmla="*/ 27 h 125"/>
                <a:gd name="T48" fmla="*/ 135 w 139"/>
                <a:gd name="T49" fmla="*/ 43 h 125"/>
                <a:gd name="T50" fmla="*/ 139 w 139"/>
                <a:gd name="T51" fmla="*/ 61 h 125"/>
                <a:gd name="T52" fmla="*/ 138 w 139"/>
                <a:gd name="T53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25">
                  <a:moveTo>
                    <a:pt x="138" y="80"/>
                  </a:moveTo>
                  <a:cubicBezTo>
                    <a:pt x="137" y="86"/>
                    <a:pt x="137" y="86"/>
                    <a:pt x="137" y="86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5" y="97"/>
                    <a:pt x="134" y="101"/>
                    <a:pt x="132" y="105"/>
                  </a:cubicBezTo>
                  <a:cubicBezTo>
                    <a:pt x="131" y="109"/>
                    <a:pt x="129" y="113"/>
                    <a:pt x="126" y="116"/>
                  </a:cubicBezTo>
                  <a:cubicBezTo>
                    <a:pt x="125" y="118"/>
                    <a:pt x="123" y="120"/>
                    <a:pt x="122" y="121"/>
                  </a:cubicBezTo>
                  <a:cubicBezTo>
                    <a:pt x="120" y="123"/>
                    <a:pt x="119" y="124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3" y="123"/>
                    <a:pt x="18" y="119"/>
                    <a:pt x="14" y="115"/>
                  </a:cubicBezTo>
                  <a:cubicBezTo>
                    <a:pt x="10" y="110"/>
                    <a:pt x="7" y="104"/>
                    <a:pt x="5" y="99"/>
                  </a:cubicBezTo>
                  <a:cubicBezTo>
                    <a:pt x="4" y="96"/>
                    <a:pt x="3" y="93"/>
                    <a:pt x="2" y="90"/>
                  </a:cubicBezTo>
                  <a:cubicBezTo>
                    <a:pt x="2" y="88"/>
                    <a:pt x="2" y="87"/>
                    <a:pt x="1" y="85"/>
                  </a:cubicBezTo>
                  <a:cubicBezTo>
                    <a:pt x="1" y="84"/>
                    <a:pt x="1" y="82"/>
                    <a:pt x="1" y="80"/>
                  </a:cubicBezTo>
                  <a:cubicBezTo>
                    <a:pt x="0" y="74"/>
                    <a:pt x="0" y="68"/>
                    <a:pt x="1" y="62"/>
                  </a:cubicBezTo>
                  <a:cubicBezTo>
                    <a:pt x="2" y="56"/>
                    <a:pt x="3" y="50"/>
                    <a:pt x="5" y="44"/>
                  </a:cubicBezTo>
                  <a:cubicBezTo>
                    <a:pt x="7" y="38"/>
                    <a:pt x="9" y="32"/>
                    <a:pt x="13" y="27"/>
                  </a:cubicBezTo>
                  <a:cubicBezTo>
                    <a:pt x="20" y="17"/>
                    <a:pt x="30" y="9"/>
                    <a:pt x="42" y="5"/>
                  </a:cubicBezTo>
                  <a:cubicBezTo>
                    <a:pt x="54" y="0"/>
                    <a:pt x="66" y="0"/>
                    <a:pt x="79" y="1"/>
                  </a:cubicBezTo>
                  <a:cubicBezTo>
                    <a:pt x="91" y="2"/>
                    <a:pt x="103" y="7"/>
                    <a:pt x="113" y="14"/>
                  </a:cubicBezTo>
                  <a:cubicBezTo>
                    <a:pt x="118" y="18"/>
                    <a:pt x="122" y="22"/>
                    <a:pt x="126" y="27"/>
                  </a:cubicBezTo>
                  <a:cubicBezTo>
                    <a:pt x="130" y="32"/>
                    <a:pt x="132" y="38"/>
                    <a:pt x="135" y="43"/>
                  </a:cubicBezTo>
                  <a:cubicBezTo>
                    <a:pt x="137" y="49"/>
                    <a:pt x="138" y="55"/>
                    <a:pt x="139" y="61"/>
                  </a:cubicBezTo>
                  <a:cubicBezTo>
                    <a:pt x="139" y="67"/>
                    <a:pt x="139" y="74"/>
                    <a:pt x="138" y="80"/>
                  </a:cubicBezTo>
                </a:path>
              </a:pathLst>
            </a:custGeom>
            <a:solidFill>
              <a:srgbClr val="60A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ṩḻïḑé"/>
            <p:cNvSpPr/>
            <p:nvPr/>
          </p:nvSpPr>
          <p:spPr bwMode="auto">
            <a:xfrm>
              <a:off x="8297863" y="3286125"/>
              <a:ext cx="365125" cy="463550"/>
            </a:xfrm>
            <a:custGeom>
              <a:avLst/>
              <a:gdLst>
                <a:gd name="T0" fmla="*/ 98 w 98"/>
                <a:gd name="T1" fmla="*/ 61 h 125"/>
                <a:gd name="T2" fmla="*/ 94 w 98"/>
                <a:gd name="T3" fmla="*/ 43 h 125"/>
                <a:gd name="T4" fmla="*/ 85 w 98"/>
                <a:gd name="T5" fmla="*/ 27 h 125"/>
                <a:gd name="T6" fmla="*/ 72 w 98"/>
                <a:gd name="T7" fmla="*/ 14 h 125"/>
                <a:gd name="T8" fmla="*/ 38 w 98"/>
                <a:gd name="T9" fmla="*/ 1 h 125"/>
                <a:gd name="T10" fmla="*/ 1 w 98"/>
                <a:gd name="T11" fmla="*/ 5 h 125"/>
                <a:gd name="T12" fmla="*/ 0 w 98"/>
                <a:gd name="T13" fmla="*/ 5 h 125"/>
                <a:gd name="T14" fmla="*/ 18 w 98"/>
                <a:gd name="T15" fmla="*/ 5 h 125"/>
                <a:gd name="T16" fmla="*/ 53 w 98"/>
                <a:gd name="T17" fmla="*/ 18 h 125"/>
                <a:gd name="T18" fmla="*/ 66 w 98"/>
                <a:gd name="T19" fmla="*/ 31 h 125"/>
                <a:gd name="T20" fmla="*/ 75 w 98"/>
                <a:gd name="T21" fmla="*/ 48 h 125"/>
                <a:gd name="T22" fmla="*/ 79 w 98"/>
                <a:gd name="T23" fmla="*/ 66 h 125"/>
                <a:gd name="T24" fmla="*/ 78 w 98"/>
                <a:gd name="T25" fmla="*/ 84 h 125"/>
                <a:gd name="T26" fmla="*/ 77 w 98"/>
                <a:gd name="T27" fmla="*/ 90 h 125"/>
                <a:gd name="T28" fmla="*/ 76 w 98"/>
                <a:gd name="T29" fmla="*/ 97 h 125"/>
                <a:gd name="T30" fmla="*/ 72 w 98"/>
                <a:gd name="T31" fmla="*/ 109 h 125"/>
                <a:gd name="T32" fmla="*/ 66 w 98"/>
                <a:gd name="T33" fmla="*/ 120 h 125"/>
                <a:gd name="T34" fmla="*/ 62 w 98"/>
                <a:gd name="T35" fmla="*/ 125 h 125"/>
                <a:gd name="T36" fmla="*/ 76 w 98"/>
                <a:gd name="T37" fmla="*/ 125 h 125"/>
                <a:gd name="T38" fmla="*/ 76 w 98"/>
                <a:gd name="T39" fmla="*/ 125 h 125"/>
                <a:gd name="T40" fmla="*/ 76 w 98"/>
                <a:gd name="T41" fmla="*/ 125 h 125"/>
                <a:gd name="T42" fmla="*/ 81 w 98"/>
                <a:gd name="T43" fmla="*/ 121 h 125"/>
                <a:gd name="T44" fmla="*/ 85 w 98"/>
                <a:gd name="T45" fmla="*/ 116 h 125"/>
                <a:gd name="T46" fmla="*/ 91 w 98"/>
                <a:gd name="T47" fmla="*/ 105 h 125"/>
                <a:gd name="T48" fmla="*/ 95 w 98"/>
                <a:gd name="T49" fmla="*/ 92 h 125"/>
                <a:gd name="T50" fmla="*/ 96 w 98"/>
                <a:gd name="T51" fmla="*/ 86 h 125"/>
                <a:gd name="T52" fmla="*/ 97 w 98"/>
                <a:gd name="T53" fmla="*/ 80 h 125"/>
                <a:gd name="T54" fmla="*/ 98 w 98"/>
                <a:gd name="T55" fmla="*/ 6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8" h="125">
                  <a:moveTo>
                    <a:pt x="98" y="61"/>
                  </a:moveTo>
                  <a:cubicBezTo>
                    <a:pt x="97" y="55"/>
                    <a:pt x="96" y="49"/>
                    <a:pt x="94" y="43"/>
                  </a:cubicBezTo>
                  <a:cubicBezTo>
                    <a:pt x="91" y="38"/>
                    <a:pt x="89" y="32"/>
                    <a:pt x="85" y="27"/>
                  </a:cubicBezTo>
                  <a:cubicBezTo>
                    <a:pt x="81" y="22"/>
                    <a:pt x="77" y="18"/>
                    <a:pt x="72" y="14"/>
                  </a:cubicBezTo>
                  <a:cubicBezTo>
                    <a:pt x="62" y="7"/>
                    <a:pt x="50" y="2"/>
                    <a:pt x="38" y="1"/>
                  </a:cubicBezTo>
                  <a:cubicBezTo>
                    <a:pt x="25" y="0"/>
                    <a:pt x="13" y="0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4"/>
                    <a:pt x="12" y="5"/>
                    <a:pt x="18" y="5"/>
                  </a:cubicBezTo>
                  <a:cubicBezTo>
                    <a:pt x="31" y="7"/>
                    <a:pt x="43" y="11"/>
                    <a:pt x="53" y="18"/>
                  </a:cubicBezTo>
                  <a:cubicBezTo>
                    <a:pt x="58" y="22"/>
                    <a:pt x="62" y="27"/>
                    <a:pt x="66" y="31"/>
                  </a:cubicBezTo>
                  <a:cubicBezTo>
                    <a:pt x="69" y="36"/>
                    <a:pt x="72" y="42"/>
                    <a:pt x="75" y="48"/>
                  </a:cubicBezTo>
                  <a:cubicBezTo>
                    <a:pt x="77" y="53"/>
                    <a:pt x="78" y="60"/>
                    <a:pt x="79" y="66"/>
                  </a:cubicBezTo>
                  <a:cubicBezTo>
                    <a:pt x="79" y="72"/>
                    <a:pt x="79" y="78"/>
                    <a:pt x="78" y="84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5" y="101"/>
                    <a:pt x="74" y="105"/>
                    <a:pt x="72" y="109"/>
                  </a:cubicBezTo>
                  <a:cubicBezTo>
                    <a:pt x="70" y="113"/>
                    <a:pt x="68" y="117"/>
                    <a:pt x="66" y="120"/>
                  </a:cubicBezTo>
                  <a:cubicBezTo>
                    <a:pt x="65" y="122"/>
                    <a:pt x="63" y="124"/>
                    <a:pt x="62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4"/>
                    <a:pt x="79" y="123"/>
                    <a:pt x="81" y="121"/>
                  </a:cubicBezTo>
                  <a:cubicBezTo>
                    <a:pt x="82" y="120"/>
                    <a:pt x="84" y="118"/>
                    <a:pt x="85" y="116"/>
                  </a:cubicBezTo>
                  <a:cubicBezTo>
                    <a:pt x="88" y="113"/>
                    <a:pt x="90" y="109"/>
                    <a:pt x="91" y="105"/>
                  </a:cubicBezTo>
                  <a:cubicBezTo>
                    <a:pt x="93" y="101"/>
                    <a:pt x="94" y="97"/>
                    <a:pt x="95" y="92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8" y="74"/>
                    <a:pt x="98" y="67"/>
                    <a:pt x="98" y="61"/>
                  </a:cubicBezTo>
                </a:path>
              </a:pathLst>
            </a:custGeom>
            <a:solidFill>
              <a:srgbClr val="5E9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îŝ1îḍe"/>
            <p:cNvSpPr/>
            <p:nvPr/>
          </p:nvSpPr>
          <p:spPr bwMode="auto">
            <a:xfrm>
              <a:off x="8386763" y="3363913"/>
              <a:ext cx="44450" cy="36513"/>
            </a:xfrm>
            <a:custGeom>
              <a:avLst/>
              <a:gdLst>
                <a:gd name="T0" fmla="*/ 7 w 12"/>
                <a:gd name="T1" fmla="*/ 0 h 10"/>
                <a:gd name="T2" fmla="*/ 5 w 12"/>
                <a:gd name="T3" fmla="*/ 4 h 10"/>
                <a:gd name="T4" fmla="*/ 1 w 12"/>
                <a:gd name="T5" fmla="*/ 1 h 10"/>
                <a:gd name="T6" fmla="*/ 4 w 12"/>
                <a:gd name="T7" fmla="*/ 5 h 10"/>
                <a:gd name="T8" fmla="*/ 0 w 12"/>
                <a:gd name="T9" fmla="*/ 6 h 10"/>
                <a:gd name="T10" fmla="*/ 1 w 12"/>
                <a:gd name="T11" fmla="*/ 6 h 10"/>
                <a:gd name="T12" fmla="*/ 5 w 12"/>
                <a:gd name="T13" fmla="*/ 6 h 10"/>
                <a:gd name="T14" fmla="*/ 4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7 w 12"/>
                <a:gd name="T21" fmla="*/ 5 h 10"/>
                <a:gd name="T22" fmla="*/ 12 w 12"/>
                <a:gd name="T23" fmla="*/ 4 h 10"/>
                <a:gd name="T24" fmla="*/ 10 w 12"/>
                <a:gd name="T25" fmla="*/ 4 h 10"/>
                <a:gd name="T26" fmla="*/ 7 w 12"/>
                <a:gd name="T27" fmla="*/ 4 h 10"/>
                <a:gd name="T28" fmla="*/ 7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7" y="0"/>
                  </a:move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3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şḷïḍê"/>
            <p:cNvSpPr/>
            <p:nvPr/>
          </p:nvSpPr>
          <p:spPr bwMode="auto">
            <a:xfrm>
              <a:off x="8372475" y="35083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4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1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2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4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îšľîdê"/>
            <p:cNvSpPr/>
            <p:nvPr/>
          </p:nvSpPr>
          <p:spPr bwMode="auto">
            <a:xfrm>
              <a:off x="8602663" y="3679825"/>
              <a:ext cx="30163" cy="30163"/>
            </a:xfrm>
            <a:custGeom>
              <a:avLst/>
              <a:gdLst>
                <a:gd name="T0" fmla="*/ 8 w 8"/>
                <a:gd name="T1" fmla="*/ 0 h 8"/>
                <a:gd name="T2" fmla="*/ 6 w 8"/>
                <a:gd name="T3" fmla="*/ 3 h 8"/>
                <a:gd name="T4" fmla="*/ 2 w 8"/>
                <a:gd name="T5" fmla="*/ 0 h 8"/>
                <a:gd name="T6" fmla="*/ 5 w 8"/>
                <a:gd name="T7" fmla="*/ 4 h 8"/>
                <a:gd name="T8" fmla="*/ 0 w 8"/>
                <a:gd name="T9" fmla="*/ 5 h 8"/>
                <a:gd name="T10" fmla="*/ 2 w 8"/>
                <a:gd name="T11" fmla="*/ 5 h 8"/>
                <a:gd name="T12" fmla="*/ 5 w 8"/>
                <a:gd name="T13" fmla="*/ 5 h 8"/>
                <a:gd name="T14" fmla="*/ 5 w 8"/>
                <a:gd name="T15" fmla="*/ 8 h 8"/>
                <a:gd name="T16" fmla="*/ 7 w 8"/>
                <a:gd name="T17" fmla="*/ 3 h 8"/>
                <a:gd name="T18" fmla="*/ 8 w 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4" y="5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6"/>
                    <a:pt x="6" y="5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ṩḻiḓé"/>
            <p:cNvSpPr/>
            <p:nvPr/>
          </p:nvSpPr>
          <p:spPr bwMode="auto">
            <a:xfrm>
              <a:off x="8283575" y="3405188"/>
              <a:ext cx="39688" cy="36513"/>
            </a:xfrm>
            <a:custGeom>
              <a:avLst/>
              <a:gdLst>
                <a:gd name="T0" fmla="*/ 6 w 11"/>
                <a:gd name="T1" fmla="*/ 4 h 10"/>
                <a:gd name="T2" fmla="*/ 4 w 11"/>
                <a:gd name="T3" fmla="*/ 7 h 10"/>
                <a:gd name="T4" fmla="*/ 4 w 11"/>
                <a:gd name="T5" fmla="*/ 10 h 10"/>
                <a:gd name="T6" fmla="*/ 6 w 11"/>
                <a:gd name="T7" fmla="*/ 6 h 10"/>
                <a:gd name="T8" fmla="*/ 10 w 11"/>
                <a:gd name="T9" fmla="*/ 9 h 10"/>
                <a:gd name="T10" fmla="*/ 7 w 11"/>
                <a:gd name="T11" fmla="*/ 5 h 10"/>
                <a:gd name="T12" fmla="*/ 7 w 11"/>
                <a:gd name="T13" fmla="*/ 5 h 10"/>
                <a:gd name="T14" fmla="*/ 6 w 11"/>
                <a:gd name="T15" fmla="*/ 4 h 10"/>
                <a:gd name="T16" fmla="*/ 5 w 11"/>
                <a:gd name="T17" fmla="*/ 4 h 10"/>
                <a:gd name="T18" fmla="*/ 4 w 11"/>
                <a:gd name="T19" fmla="*/ 4 h 10"/>
                <a:gd name="T20" fmla="*/ 4 w 11"/>
                <a:gd name="T21" fmla="*/ 4 h 10"/>
                <a:gd name="T22" fmla="*/ 0 w 11"/>
                <a:gd name="T23" fmla="*/ 6 h 10"/>
                <a:gd name="T24" fmla="*/ 1 w 11"/>
                <a:gd name="T25" fmla="*/ 6 h 10"/>
                <a:gd name="T26" fmla="*/ 4 w 11"/>
                <a:gd name="T27" fmla="*/ 6 h 10"/>
                <a:gd name="T28" fmla="*/ 5 w 11"/>
                <a:gd name="T29" fmla="*/ 4 h 10"/>
                <a:gd name="T30" fmla="*/ 10 w 11"/>
                <a:gd name="T31" fmla="*/ 4 h 10"/>
                <a:gd name="T32" fmla="*/ 7 w 11"/>
                <a:gd name="T33" fmla="*/ 4 h 10"/>
                <a:gd name="T34" fmla="*/ 8 w 11"/>
                <a:gd name="T35" fmla="*/ 5 h 10"/>
                <a:gd name="T36" fmla="*/ 11 w 11"/>
                <a:gd name="T37" fmla="*/ 4 h 10"/>
                <a:gd name="T38" fmla="*/ 10 w 11"/>
                <a:gd name="T39" fmla="*/ 4 h 10"/>
                <a:gd name="T40" fmla="*/ 1 w 11"/>
                <a:gd name="T41" fmla="*/ 1 h 10"/>
                <a:gd name="T42" fmla="*/ 3 w 11"/>
                <a:gd name="T43" fmla="*/ 3 h 10"/>
                <a:gd name="T44" fmla="*/ 4 w 11"/>
                <a:gd name="T45" fmla="*/ 3 h 10"/>
                <a:gd name="T46" fmla="*/ 1 w 11"/>
                <a:gd name="T47" fmla="*/ 1 h 10"/>
                <a:gd name="T48" fmla="*/ 7 w 11"/>
                <a:gd name="T49" fmla="*/ 0 h 10"/>
                <a:gd name="T50" fmla="*/ 7 w 11"/>
                <a:gd name="T51" fmla="*/ 1 h 10"/>
                <a:gd name="T52" fmla="*/ 6 w 11"/>
                <a:gd name="T53" fmla="*/ 2 h 10"/>
                <a:gd name="T54" fmla="*/ 7 w 11"/>
                <a:gd name="T55" fmla="*/ 2 h 10"/>
                <a:gd name="T56" fmla="*/ 7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6" y="4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moveTo>
                    <a:pt x="10" y="4"/>
                  </a:moveTo>
                  <a:cubicBezTo>
                    <a:pt x="9" y="4"/>
                    <a:pt x="8" y="4"/>
                    <a:pt x="7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moveTo>
                    <a:pt x="1" y="1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ṣḻïḓé"/>
            <p:cNvSpPr/>
            <p:nvPr/>
          </p:nvSpPr>
          <p:spPr bwMode="auto">
            <a:xfrm>
              <a:off x="8175625" y="3660775"/>
              <a:ext cx="36513" cy="33338"/>
            </a:xfrm>
            <a:custGeom>
              <a:avLst/>
              <a:gdLst>
                <a:gd name="T0" fmla="*/ 6 w 10"/>
                <a:gd name="T1" fmla="*/ 0 h 9"/>
                <a:gd name="T2" fmla="*/ 4 w 10"/>
                <a:gd name="T3" fmla="*/ 4 h 9"/>
                <a:gd name="T4" fmla="*/ 0 w 10"/>
                <a:gd name="T5" fmla="*/ 1 h 9"/>
                <a:gd name="T6" fmla="*/ 3 w 10"/>
                <a:gd name="T7" fmla="*/ 4 h 9"/>
                <a:gd name="T8" fmla="*/ 0 w 10"/>
                <a:gd name="T9" fmla="*/ 5 h 9"/>
                <a:gd name="T10" fmla="*/ 1 w 10"/>
                <a:gd name="T11" fmla="*/ 6 h 9"/>
                <a:gd name="T12" fmla="*/ 3 w 10"/>
                <a:gd name="T13" fmla="*/ 6 h 9"/>
                <a:gd name="T14" fmla="*/ 3 w 10"/>
                <a:gd name="T15" fmla="*/ 9 h 9"/>
                <a:gd name="T16" fmla="*/ 3 w 10"/>
                <a:gd name="T17" fmla="*/ 9 h 9"/>
                <a:gd name="T18" fmla="*/ 4 w 10"/>
                <a:gd name="T19" fmla="*/ 6 h 9"/>
                <a:gd name="T20" fmla="*/ 8 w 10"/>
                <a:gd name="T21" fmla="*/ 9 h 9"/>
                <a:gd name="T22" fmla="*/ 6 w 10"/>
                <a:gd name="T23" fmla="*/ 5 h 9"/>
                <a:gd name="T24" fmla="*/ 10 w 10"/>
                <a:gd name="T25" fmla="*/ 4 h 9"/>
                <a:gd name="T26" fmla="*/ 9 w 10"/>
                <a:gd name="T27" fmla="*/ 4 h 9"/>
                <a:gd name="T28" fmla="*/ 5 w 10"/>
                <a:gd name="T29" fmla="*/ 4 h 9"/>
                <a:gd name="T30" fmla="*/ 6 w 10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6" y="0"/>
                    <a:pt x="5" y="1"/>
                    <a:pt x="4" y="4"/>
                  </a:cubicBez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1" y="2"/>
                    <a:pt x="3" y="4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7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8"/>
                    <a:pt x="4" y="6"/>
                  </a:cubicBezTo>
                  <a:cubicBezTo>
                    <a:pt x="7" y="8"/>
                    <a:pt x="8" y="9"/>
                    <a:pt x="8" y="9"/>
                  </a:cubicBezTo>
                  <a:cubicBezTo>
                    <a:pt x="8" y="9"/>
                    <a:pt x="7" y="7"/>
                    <a:pt x="6" y="5"/>
                  </a:cubicBezTo>
                  <a:cubicBezTo>
                    <a:pt x="8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6" y="2"/>
                    <a:pt x="6" y="0"/>
                    <a:pt x="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$ḷiḍê"/>
            <p:cNvSpPr/>
            <p:nvPr/>
          </p:nvSpPr>
          <p:spPr bwMode="auto">
            <a:xfrm>
              <a:off x="8228013" y="3338513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5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ṩḷíḓe"/>
            <p:cNvSpPr/>
            <p:nvPr/>
          </p:nvSpPr>
          <p:spPr bwMode="auto">
            <a:xfrm>
              <a:off x="8472488" y="3635375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4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9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s1iḍe"/>
            <p:cNvSpPr/>
            <p:nvPr/>
          </p:nvSpPr>
          <p:spPr bwMode="auto">
            <a:xfrm>
              <a:off x="8494713" y="33940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5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ṡľïde"/>
            <p:cNvSpPr/>
            <p:nvPr/>
          </p:nvSpPr>
          <p:spPr bwMode="auto">
            <a:xfrm>
              <a:off x="8561388" y="3344863"/>
              <a:ext cx="38100" cy="30163"/>
            </a:xfrm>
            <a:custGeom>
              <a:avLst/>
              <a:gdLst>
                <a:gd name="T0" fmla="*/ 1 w 10"/>
                <a:gd name="T1" fmla="*/ 0 h 8"/>
                <a:gd name="T2" fmla="*/ 4 w 10"/>
                <a:gd name="T3" fmla="*/ 3 h 8"/>
                <a:gd name="T4" fmla="*/ 0 w 10"/>
                <a:gd name="T5" fmla="*/ 5 h 8"/>
                <a:gd name="T6" fmla="*/ 1 w 10"/>
                <a:gd name="T7" fmla="*/ 5 h 8"/>
                <a:gd name="T8" fmla="*/ 5 w 10"/>
                <a:gd name="T9" fmla="*/ 5 h 8"/>
                <a:gd name="T10" fmla="*/ 4 w 10"/>
                <a:gd name="T11" fmla="*/ 8 h 8"/>
                <a:gd name="T12" fmla="*/ 6 w 10"/>
                <a:gd name="T13" fmla="*/ 5 h 8"/>
                <a:gd name="T14" fmla="*/ 10 w 10"/>
                <a:gd name="T15" fmla="*/ 8 h 8"/>
                <a:gd name="T16" fmla="*/ 7 w 10"/>
                <a:gd name="T17" fmla="*/ 4 h 8"/>
                <a:gd name="T18" fmla="*/ 8 w 10"/>
                <a:gd name="T19" fmla="*/ 4 h 8"/>
                <a:gd name="T20" fmla="*/ 5 w 10"/>
                <a:gd name="T21" fmla="*/ 2 h 8"/>
                <a:gd name="T22" fmla="*/ 5 w 10"/>
                <a:gd name="T23" fmla="*/ 3 h 8"/>
                <a:gd name="T24" fmla="*/ 1 w 10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8">
                  <a:moveTo>
                    <a:pt x="1" y="0"/>
                  </a:moveTo>
                  <a:cubicBezTo>
                    <a:pt x="1" y="0"/>
                    <a:pt x="2" y="1"/>
                    <a:pt x="4" y="3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6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ŝḻíḑê"/>
            <p:cNvSpPr/>
            <p:nvPr/>
          </p:nvSpPr>
          <p:spPr bwMode="auto">
            <a:xfrm>
              <a:off x="8499475" y="3490913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2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5 h 10"/>
                <a:gd name="T20" fmla="*/ 10 w 10"/>
                <a:gd name="T21" fmla="*/ 1 h 10"/>
                <a:gd name="T22" fmla="*/ 6 w 10"/>
                <a:gd name="T23" fmla="*/ 4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iŝliḋè"/>
            <p:cNvSpPr/>
            <p:nvPr/>
          </p:nvSpPr>
          <p:spPr bwMode="auto">
            <a:xfrm>
              <a:off x="8636000" y="3505200"/>
              <a:ext cx="26988" cy="36513"/>
            </a:xfrm>
            <a:custGeom>
              <a:avLst/>
              <a:gdLst>
                <a:gd name="T0" fmla="*/ 5 w 7"/>
                <a:gd name="T1" fmla="*/ 0 h 10"/>
                <a:gd name="T2" fmla="*/ 4 w 7"/>
                <a:gd name="T3" fmla="*/ 3 h 10"/>
                <a:gd name="T4" fmla="*/ 1 w 7"/>
                <a:gd name="T5" fmla="*/ 2 h 10"/>
                <a:gd name="T6" fmla="*/ 4 w 7"/>
                <a:gd name="T7" fmla="*/ 5 h 10"/>
                <a:gd name="T8" fmla="*/ 0 w 7"/>
                <a:gd name="T9" fmla="*/ 9 h 10"/>
                <a:gd name="T10" fmla="*/ 4 w 7"/>
                <a:gd name="T11" fmla="*/ 6 h 10"/>
                <a:gd name="T12" fmla="*/ 5 w 7"/>
                <a:gd name="T13" fmla="*/ 10 h 10"/>
                <a:gd name="T14" fmla="*/ 6 w 7"/>
                <a:gd name="T15" fmla="*/ 7 h 10"/>
                <a:gd name="T16" fmla="*/ 7 w 7"/>
                <a:gd name="T17" fmla="*/ 8 h 10"/>
                <a:gd name="T18" fmla="*/ 7 w 7"/>
                <a:gd name="T19" fmla="*/ 6 h 10"/>
                <a:gd name="T20" fmla="*/ 6 w 7"/>
                <a:gd name="T21" fmla="*/ 5 h 10"/>
                <a:gd name="T22" fmla="*/ 7 w 7"/>
                <a:gd name="T23" fmla="*/ 4 h 10"/>
                <a:gd name="T24" fmla="*/ 7 w 7"/>
                <a:gd name="T25" fmla="*/ 3 h 10"/>
                <a:gd name="T26" fmla="*/ 6 w 7"/>
                <a:gd name="T27" fmla="*/ 4 h 10"/>
                <a:gd name="T28" fmla="*/ 5 w 7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ṥľíḍé"/>
            <p:cNvSpPr/>
            <p:nvPr/>
          </p:nvSpPr>
          <p:spPr bwMode="auto">
            <a:xfrm>
              <a:off x="8380413" y="3679825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1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4 h 10"/>
                <a:gd name="T20" fmla="*/ 10 w 10"/>
                <a:gd name="T21" fmla="*/ 1 h 10"/>
                <a:gd name="T22" fmla="*/ 6 w 10"/>
                <a:gd name="T23" fmla="*/ 3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7"/>
                    <a:pt x="9" y="8"/>
                    <a:pt x="9" y="8"/>
                  </a:cubicBezTo>
                  <a:cubicBezTo>
                    <a:pt x="9" y="8"/>
                    <a:pt x="8" y="6"/>
                    <a:pt x="6" y="4"/>
                  </a:cubicBezTo>
                  <a:cubicBezTo>
                    <a:pt x="8" y="2"/>
                    <a:pt x="10" y="1"/>
                    <a:pt x="10" y="1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6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ṡḷîḋé"/>
            <p:cNvSpPr/>
            <p:nvPr/>
          </p:nvSpPr>
          <p:spPr bwMode="auto">
            <a:xfrm>
              <a:off x="8264525" y="3560763"/>
              <a:ext cx="33338" cy="36513"/>
            </a:xfrm>
            <a:custGeom>
              <a:avLst/>
              <a:gdLst>
                <a:gd name="T0" fmla="*/ 5 w 9"/>
                <a:gd name="T1" fmla="*/ 0 h 10"/>
                <a:gd name="T2" fmla="*/ 4 w 9"/>
                <a:gd name="T3" fmla="*/ 3 h 10"/>
                <a:gd name="T4" fmla="*/ 1 w 9"/>
                <a:gd name="T5" fmla="*/ 1 h 10"/>
                <a:gd name="T6" fmla="*/ 4 w 9"/>
                <a:gd name="T7" fmla="*/ 5 h 10"/>
                <a:gd name="T8" fmla="*/ 0 w 9"/>
                <a:gd name="T9" fmla="*/ 9 h 10"/>
                <a:gd name="T10" fmla="*/ 4 w 9"/>
                <a:gd name="T11" fmla="*/ 6 h 10"/>
                <a:gd name="T12" fmla="*/ 5 w 9"/>
                <a:gd name="T13" fmla="*/ 10 h 10"/>
                <a:gd name="T14" fmla="*/ 5 w 9"/>
                <a:gd name="T15" fmla="*/ 6 h 10"/>
                <a:gd name="T16" fmla="*/ 8 w 9"/>
                <a:gd name="T17" fmla="*/ 8 h 10"/>
                <a:gd name="T18" fmla="*/ 6 w 9"/>
                <a:gd name="T19" fmla="*/ 5 h 10"/>
                <a:gd name="T20" fmla="*/ 9 w 9"/>
                <a:gd name="T21" fmla="*/ 1 h 10"/>
                <a:gd name="T22" fmla="*/ 5 w 9"/>
                <a:gd name="T23" fmla="*/ 4 h 10"/>
                <a:gd name="T24" fmla="*/ 5 w 9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6" y="5"/>
                  </a:cubicBez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Slïḓè"/>
            <p:cNvSpPr/>
            <p:nvPr/>
          </p:nvSpPr>
          <p:spPr bwMode="auto">
            <a:xfrm>
              <a:off x="8148638" y="3479800"/>
              <a:ext cx="33338" cy="36513"/>
            </a:xfrm>
            <a:custGeom>
              <a:avLst/>
              <a:gdLst>
                <a:gd name="T0" fmla="*/ 4 w 9"/>
                <a:gd name="T1" fmla="*/ 0 h 10"/>
                <a:gd name="T2" fmla="*/ 4 w 9"/>
                <a:gd name="T3" fmla="*/ 3 h 10"/>
                <a:gd name="T4" fmla="*/ 1 w 9"/>
                <a:gd name="T5" fmla="*/ 2 h 10"/>
                <a:gd name="T6" fmla="*/ 1 w 9"/>
                <a:gd name="T7" fmla="*/ 2 h 10"/>
                <a:gd name="T8" fmla="*/ 3 w 9"/>
                <a:gd name="T9" fmla="*/ 5 h 10"/>
                <a:gd name="T10" fmla="*/ 0 w 9"/>
                <a:gd name="T11" fmla="*/ 8 h 10"/>
                <a:gd name="T12" fmla="*/ 0 w 9"/>
                <a:gd name="T13" fmla="*/ 8 h 10"/>
                <a:gd name="T14" fmla="*/ 4 w 9"/>
                <a:gd name="T15" fmla="*/ 6 h 10"/>
                <a:gd name="T16" fmla="*/ 4 w 9"/>
                <a:gd name="T17" fmla="*/ 10 h 10"/>
                <a:gd name="T18" fmla="*/ 5 w 9"/>
                <a:gd name="T19" fmla="*/ 6 h 10"/>
                <a:gd name="T20" fmla="*/ 8 w 9"/>
                <a:gd name="T21" fmla="*/ 8 h 10"/>
                <a:gd name="T22" fmla="*/ 5 w 9"/>
                <a:gd name="T23" fmla="*/ 4 h 10"/>
                <a:gd name="T24" fmla="*/ 9 w 9"/>
                <a:gd name="T25" fmla="*/ 1 h 10"/>
                <a:gd name="T26" fmla="*/ 5 w 9"/>
                <a:gd name="T27" fmla="*/ 3 h 10"/>
                <a:gd name="T28" fmla="*/ 4 w 9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4" y="0"/>
                    <a:pt x="4" y="1"/>
                    <a:pt x="4" y="3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4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7"/>
                    <a:pt x="8" y="8"/>
                    <a:pt x="8" y="8"/>
                  </a:cubicBezTo>
                  <a:cubicBezTo>
                    <a:pt x="8" y="8"/>
                    <a:pt x="7" y="6"/>
                    <a:pt x="5" y="4"/>
                  </a:cubicBezTo>
                  <a:cubicBezTo>
                    <a:pt x="7" y="2"/>
                    <a:pt x="9" y="1"/>
                    <a:pt x="9" y="1"/>
                  </a:cubicBezTo>
                  <a:cubicBezTo>
                    <a:pt x="9" y="1"/>
                    <a:pt x="7" y="2"/>
                    <a:pt x="5" y="3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ṧ1îḋé"/>
            <p:cNvSpPr/>
            <p:nvPr/>
          </p:nvSpPr>
          <p:spPr bwMode="auto">
            <a:xfrm>
              <a:off x="8283575" y="3200400"/>
              <a:ext cx="277813" cy="100013"/>
            </a:xfrm>
            <a:custGeom>
              <a:avLst/>
              <a:gdLst>
                <a:gd name="T0" fmla="*/ 55 w 75"/>
                <a:gd name="T1" fmla="*/ 27 h 27"/>
                <a:gd name="T2" fmla="*/ 32 w 75"/>
                <a:gd name="T3" fmla="*/ 24 h 27"/>
                <a:gd name="T4" fmla="*/ 12 w 75"/>
                <a:gd name="T5" fmla="*/ 26 h 27"/>
                <a:gd name="T6" fmla="*/ 1 w 75"/>
                <a:gd name="T7" fmla="*/ 21 h 27"/>
                <a:gd name="T8" fmla="*/ 1 w 75"/>
                <a:gd name="T9" fmla="*/ 19 h 27"/>
                <a:gd name="T10" fmla="*/ 23 w 75"/>
                <a:gd name="T11" fmla="*/ 18 h 27"/>
                <a:gd name="T12" fmla="*/ 16 w 75"/>
                <a:gd name="T13" fmla="*/ 4 h 27"/>
                <a:gd name="T14" fmla="*/ 32 w 75"/>
                <a:gd name="T15" fmla="*/ 15 h 27"/>
                <a:gd name="T16" fmla="*/ 36 w 75"/>
                <a:gd name="T17" fmla="*/ 1 h 27"/>
                <a:gd name="T18" fmla="*/ 41 w 75"/>
                <a:gd name="T19" fmla="*/ 15 h 27"/>
                <a:gd name="T20" fmla="*/ 57 w 75"/>
                <a:gd name="T21" fmla="*/ 7 h 27"/>
                <a:gd name="T22" fmla="*/ 50 w 75"/>
                <a:gd name="T23" fmla="*/ 18 h 27"/>
                <a:gd name="T24" fmla="*/ 73 w 75"/>
                <a:gd name="T25" fmla="*/ 20 h 27"/>
                <a:gd name="T26" fmla="*/ 73 w 75"/>
                <a:gd name="T27" fmla="*/ 20 h 27"/>
                <a:gd name="T28" fmla="*/ 55 w 75"/>
                <a:gd name="T2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27">
                  <a:moveTo>
                    <a:pt x="55" y="27"/>
                  </a:moveTo>
                  <a:cubicBezTo>
                    <a:pt x="48" y="25"/>
                    <a:pt x="40" y="24"/>
                    <a:pt x="32" y="24"/>
                  </a:cubicBezTo>
                  <a:cubicBezTo>
                    <a:pt x="25" y="24"/>
                    <a:pt x="18" y="24"/>
                    <a:pt x="12" y="26"/>
                  </a:cubicBezTo>
                  <a:cubicBezTo>
                    <a:pt x="7" y="25"/>
                    <a:pt x="3" y="24"/>
                    <a:pt x="1" y="21"/>
                  </a:cubicBezTo>
                  <a:cubicBezTo>
                    <a:pt x="1" y="21"/>
                    <a:pt x="1" y="20"/>
                    <a:pt x="1" y="19"/>
                  </a:cubicBezTo>
                  <a:cubicBezTo>
                    <a:pt x="0" y="11"/>
                    <a:pt x="23" y="18"/>
                    <a:pt x="23" y="18"/>
                  </a:cubicBezTo>
                  <a:cubicBezTo>
                    <a:pt x="23" y="18"/>
                    <a:pt x="11" y="7"/>
                    <a:pt x="16" y="4"/>
                  </a:cubicBezTo>
                  <a:cubicBezTo>
                    <a:pt x="21" y="0"/>
                    <a:pt x="32" y="14"/>
                    <a:pt x="32" y="15"/>
                  </a:cubicBezTo>
                  <a:cubicBezTo>
                    <a:pt x="32" y="14"/>
                    <a:pt x="29" y="2"/>
                    <a:pt x="36" y="1"/>
                  </a:cubicBezTo>
                  <a:cubicBezTo>
                    <a:pt x="44" y="0"/>
                    <a:pt x="41" y="15"/>
                    <a:pt x="41" y="15"/>
                  </a:cubicBezTo>
                  <a:cubicBezTo>
                    <a:pt x="41" y="15"/>
                    <a:pt x="49" y="4"/>
                    <a:pt x="57" y="7"/>
                  </a:cubicBezTo>
                  <a:cubicBezTo>
                    <a:pt x="64" y="9"/>
                    <a:pt x="51" y="17"/>
                    <a:pt x="50" y="18"/>
                  </a:cubicBezTo>
                  <a:cubicBezTo>
                    <a:pt x="52" y="18"/>
                    <a:pt x="71" y="14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25"/>
                    <a:pt x="64" y="26"/>
                    <a:pt x="55" y="27"/>
                  </a:cubicBezTo>
                </a:path>
              </a:pathLst>
            </a:custGeom>
            <a:solidFill>
              <a:srgbClr val="FC7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šḻïḍe"/>
            <p:cNvSpPr/>
            <p:nvPr/>
          </p:nvSpPr>
          <p:spPr bwMode="auto">
            <a:xfrm>
              <a:off x="8386763" y="336073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7 w 12"/>
                <a:gd name="T7" fmla="*/ 0 h 9"/>
                <a:gd name="T8" fmla="*/ 5 w 12"/>
                <a:gd name="T9" fmla="*/ 3 h 9"/>
                <a:gd name="T10" fmla="*/ 1 w 12"/>
                <a:gd name="T11" fmla="*/ 0 h 9"/>
                <a:gd name="T12" fmla="*/ 4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4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  <a:cubicBezTo>
                    <a:pt x="1" y="0"/>
                    <a:pt x="3" y="2"/>
                    <a:pt x="4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ïŝḻïďê"/>
            <p:cNvSpPr/>
            <p:nvPr/>
          </p:nvSpPr>
          <p:spPr bwMode="auto">
            <a:xfrm>
              <a:off x="8372475" y="3502025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4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3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îṣḻïďé"/>
            <p:cNvSpPr/>
            <p:nvPr/>
          </p:nvSpPr>
          <p:spPr bwMode="auto">
            <a:xfrm>
              <a:off x="8602663" y="367188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4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1 h 9"/>
                <a:gd name="T12" fmla="*/ 5 w 12"/>
                <a:gd name="T13" fmla="*/ 4 h 9"/>
                <a:gd name="T14" fmla="*/ 0 w 12"/>
                <a:gd name="T15" fmla="*/ 6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6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2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ísľiďé"/>
            <p:cNvSpPr/>
            <p:nvPr/>
          </p:nvSpPr>
          <p:spPr bwMode="auto">
            <a:xfrm>
              <a:off x="8283575" y="3397250"/>
              <a:ext cx="39688" cy="36513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sḻïḓè"/>
            <p:cNvSpPr/>
            <p:nvPr/>
          </p:nvSpPr>
          <p:spPr bwMode="auto">
            <a:xfrm>
              <a:off x="8167688" y="3654425"/>
              <a:ext cx="44450" cy="36513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iṩlîḍé"/>
            <p:cNvSpPr/>
            <p:nvPr/>
          </p:nvSpPr>
          <p:spPr bwMode="auto">
            <a:xfrm>
              <a:off x="8228013" y="3333750"/>
              <a:ext cx="44450" cy="33338"/>
            </a:xfrm>
            <a:custGeom>
              <a:avLst/>
              <a:gdLst>
                <a:gd name="T0" fmla="*/ 8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0 h 9"/>
                <a:gd name="T12" fmla="*/ 5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8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8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7"/>
                    <a:pt x="6" y="5"/>
                  </a:cubicBezTo>
                  <a:cubicBezTo>
                    <a:pt x="9" y="7"/>
                    <a:pt x="10" y="8"/>
                    <a:pt x="10" y="8"/>
                  </a:cubicBezTo>
                  <a:cubicBezTo>
                    <a:pt x="10" y="8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$1îḓè"/>
            <p:cNvSpPr/>
            <p:nvPr/>
          </p:nvSpPr>
          <p:spPr bwMode="auto">
            <a:xfrm>
              <a:off x="8472488" y="3627438"/>
              <a:ext cx="44450" cy="38100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ŝ1iḋe"/>
            <p:cNvSpPr/>
            <p:nvPr/>
          </p:nvSpPr>
          <p:spPr bwMode="auto">
            <a:xfrm>
              <a:off x="8494713" y="3386138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ṩḻíḋe"/>
            <p:cNvSpPr/>
            <p:nvPr/>
          </p:nvSpPr>
          <p:spPr bwMode="auto">
            <a:xfrm>
              <a:off x="8561388" y="3333750"/>
              <a:ext cx="41275" cy="38100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šḻíḋè"/>
            <p:cNvSpPr/>
            <p:nvPr/>
          </p:nvSpPr>
          <p:spPr bwMode="auto">
            <a:xfrm>
              <a:off x="8499475" y="3482975"/>
              <a:ext cx="36513" cy="36513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iSḻîḑè"/>
            <p:cNvSpPr/>
            <p:nvPr/>
          </p:nvSpPr>
          <p:spPr bwMode="auto">
            <a:xfrm>
              <a:off x="8636000" y="3497263"/>
              <a:ext cx="38100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4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9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2"/>
                    <a:pt x="4" y="4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9"/>
                    <a:pt x="9" y="9"/>
                  </a:cubicBezTo>
                  <a:cubicBezTo>
                    <a:pt x="9" y="9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îşlíḋé"/>
            <p:cNvSpPr/>
            <p:nvPr/>
          </p:nvSpPr>
          <p:spPr bwMode="auto">
            <a:xfrm>
              <a:off x="8380413" y="3671888"/>
              <a:ext cx="36513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1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6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ṣľiḑè"/>
            <p:cNvSpPr/>
            <p:nvPr/>
          </p:nvSpPr>
          <p:spPr bwMode="auto">
            <a:xfrm>
              <a:off x="8264525" y="3552825"/>
              <a:ext cx="33338" cy="38100"/>
            </a:xfrm>
            <a:custGeom>
              <a:avLst/>
              <a:gdLst>
                <a:gd name="T0" fmla="*/ 6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5 w 9"/>
                <a:gd name="T7" fmla="*/ 0 h 10"/>
                <a:gd name="T8" fmla="*/ 4 w 9"/>
                <a:gd name="T9" fmla="*/ 3 h 10"/>
                <a:gd name="T10" fmla="*/ 1 w 9"/>
                <a:gd name="T11" fmla="*/ 2 h 10"/>
                <a:gd name="T12" fmla="*/ 4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5 w 9"/>
                <a:gd name="T19" fmla="*/ 10 h 10"/>
                <a:gd name="T20" fmla="*/ 5 w 9"/>
                <a:gd name="T21" fmla="*/ 7 h 10"/>
                <a:gd name="T22" fmla="*/ 8 w 9"/>
                <a:gd name="T23" fmla="*/ 8 h 10"/>
                <a:gd name="T24" fmla="*/ 6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6" y="5"/>
                  </a:move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5" y="7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ṡḻïḍè"/>
            <p:cNvSpPr/>
            <p:nvPr/>
          </p:nvSpPr>
          <p:spPr bwMode="auto">
            <a:xfrm>
              <a:off x="8148638" y="3471863"/>
              <a:ext cx="33338" cy="36513"/>
            </a:xfrm>
            <a:custGeom>
              <a:avLst/>
              <a:gdLst>
                <a:gd name="T0" fmla="*/ 5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4 w 9"/>
                <a:gd name="T7" fmla="*/ 0 h 10"/>
                <a:gd name="T8" fmla="*/ 4 w 9"/>
                <a:gd name="T9" fmla="*/ 3 h 10"/>
                <a:gd name="T10" fmla="*/ 1 w 9"/>
                <a:gd name="T11" fmla="*/ 1 h 10"/>
                <a:gd name="T12" fmla="*/ 3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4 w 9"/>
                <a:gd name="T19" fmla="*/ 10 h 10"/>
                <a:gd name="T20" fmla="*/ 5 w 9"/>
                <a:gd name="T21" fmla="*/ 6 h 10"/>
                <a:gd name="T22" fmla="*/ 8 w 9"/>
                <a:gd name="T23" fmla="*/ 8 h 10"/>
                <a:gd name="T24" fmla="*/ 5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5"/>
                  </a:moveTo>
                  <a:cubicBezTo>
                    <a:pt x="7" y="3"/>
                    <a:pt x="9" y="1"/>
                    <a:pt x="9" y="1"/>
                  </a:cubicBezTo>
                  <a:cubicBezTo>
                    <a:pt x="9" y="1"/>
                    <a:pt x="7" y="2"/>
                    <a:pt x="5" y="4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3" y="5"/>
                  </a:cubicBezTo>
                  <a:cubicBezTo>
                    <a:pt x="1" y="7"/>
                    <a:pt x="0" y="9"/>
                    <a:pt x="0" y="9"/>
                  </a:cubicBezTo>
                  <a:cubicBezTo>
                    <a:pt x="0" y="9"/>
                    <a:pt x="1" y="8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5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íŝ1iḍé"/>
            <p:cNvSpPr/>
            <p:nvPr/>
          </p:nvSpPr>
          <p:spPr bwMode="auto">
            <a:xfrm>
              <a:off x="8331200" y="3308350"/>
              <a:ext cx="60325" cy="407988"/>
            </a:xfrm>
            <a:custGeom>
              <a:avLst/>
              <a:gdLst>
                <a:gd name="T0" fmla="*/ 15 w 16"/>
                <a:gd name="T1" fmla="*/ 0 h 110"/>
                <a:gd name="T2" fmla="*/ 13 w 16"/>
                <a:gd name="T3" fmla="*/ 4 h 110"/>
                <a:gd name="T4" fmla="*/ 8 w 16"/>
                <a:gd name="T5" fmla="*/ 18 h 110"/>
                <a:gd name="T6" fmla="*/ 6 w 16"/>
                <a:gd name="T7" fmla="*/ 29 h 110"/>
                <a:gd name="T8" fmla="*/ 1 w 16"/>
                <a:gd name="T9" fmla="*/ 54 h 110"/>
                <a:gd name="T10" fmla="*/ 1 w 16"/>
                <a:gd name="T11" fmla="*/ 83 h 110"/>
                <a:gd name="T12" fmla="*/ 3 w 16"/>
                <a:gd name="T13" fmla="*/ 95 h 110"/>
                <a:gd name="T14" fmla="*/ 2 w 16"/>
                <a:gd name="T15" fmla="*/ 97 h 110"/>
                <a:gd name="T16" fmla="*/ 4 w 16"/>
                <a:gd name="T17" fmla="*/ 104 h 110"/>
                <a:gd name="T18" fmla="*/ 6 w 16"/>
                <a:gd name="T19" fmla="*/ 109 h 110"/>
                <a:gd name="T20" fmla="*/ 7 w 16"/>
                <a:gd name="T21" fmla="*/ 110 h 110"/>
                <a:gd name="T22" fmla="*/ 8 w 16"/>
                <a:gd name="T23" fmla="*/ 110 h 110"/>
                <a:gd name="T24" fmla="*/ 6 w 16"/>
                <a:gd name="T25" fmla="*/ 103 h 110"/>
                <a:gd name="T26" fmla="*/ 4 w 16"/>
                <a:gd name="T27" fmla="*/ 96 h 110"/>
                <a:gd name="T28" fmla="*/ 3 w 16"/>
                <a:gd name="T29" fmla="*/ 89 h 110"/>
                <a:gd name="T30" fmla="*/ 3 w 16"/>
                <a:gd name="T31" fmla="*/ 82 h 110"/>
                <a:gd name="T32" fmla="*/ 4 w 16"/>
                <a:gd name="T33" fmla="*/ 55 h 110"/>
                <a:gd name="T34" fmla="*/ 8 w 16"/>
                <a:gd name="T35" fmla="*/ 27 h 110"/>
                <a:gd name="T36" fmla="*/ 11 w 16"/>
                <a:gd name="T37" fmla="*/ 17 h 110"/>
                <a:gd name="T38" fmla="*/ 16 w 16"/>
                <a:gd name="T39" fmla="*/ 0 h 110"/>
                <a:gd name="T40" fmla="*/ 15 w 16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110">
                  <a:moveTo>
                    <a:pt x="15" y="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37"/>
                    <a:pt x="2" y="46"/>
                    <a:pt x="1" y="54"/>
                  </a:cubicBezTo>
                  <a:cubicBezTo>
                    <a:pt x="0" y="64"/>
                    <a:pt x="0" y="73"/>
                    <a:pt x="1" y="83"/>
                  </a:cubicBezTo>
                  <a:cubicBezTo>
                    <a:pt x="1" y="87"/>
                    <a:pt x="2" y="91"/>
                    <a:pt x="3" y="95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7" y="108"/>
                    <a:pt x="6" y="105"/>
                    <a:pt x="6" y="103"/>
                  </a:cubicBezTo>
                  <a:cubicBezTo>
                    <a:pt x="5" y="101"/>
                    <a:pt x="5" y="99"/>
                    <a:pt x="4" y="96"/>
                  </a:cubicBezTo>
                  <a:cubicBezTo>
                    <a:pt x="4" y="94"/>
                    <a:pt x="4" y="92"/>
                    <a:pt x="3" y="89"/>
                  </a:cubicBezTo>
                  <a:cubicBezTo>
                    <a:pt x="3" y="87"/>
                    <a:pt x="3" y="85"/>
                    <a:pt x="3" y="82"/>
                  </a:cubicBezTo>
                  <a:cubicBezTo>
                    <a:pt x="2" y="73"/>
                    <a:pt x="3" y="64"/>
                    <a:pt x="4" y="55"/>
                  </a:cubicBezTo>
                  <a:cubicBezTo>
                    <a:pt x="5" y="45"/>
                    <a:pt x="6" y="36"/>
                    <a:pt x="8" y="27"/>
                  </a:cubicBezTo>
                  <a:cubicBezTo>
                    <a:pt x="9" y="24"/>
                    <a:pt x="10" y="20"/>
                    <a:pt x="11" y="1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sḻîḑé"/>
            <p:cNvSpPr/>
            <p:nvPr/>
          </p:nvSpPr>
          <p:spPr bwMode="auto">
            <a:xfrm>
              <a:off x="8386763" y="3305175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s1îḑè"/>
            <p:cNvSpPr/>
            <p:nvPr/>
          </p:nvSpPr>
          <p:spPr bwMode="auto">
            <a:xfrm>
              <a:off x="8442325" y="3327400"/>
              <a:ext cx="12700" cy="388938"/>
            </a:xfrm>
            <a:custGeom>
              <a:avLst/>
              <a:gdLst>
                <a:gd name="T0" fmla="*/ 1 w 3"/>
                <a:gd name="T1" fmla="*/ 0 h 105"/>
                <a:gd name="T2" fmla="*/ 1 w 3"/>
                <a:gd name="T3" fmla="*/ 19 h 105"/>
                <a:gd name="T4" fmla="*/ 1 w 3"/>
                <a:gd name="T5" fmla="*/ 19 h 105"/>
                <a:gd name="T6" fmla="*/ 0 w 3"/>
                <a:gd name="T7" fmla="*/ 52 h 105"/>
                <a:gd name="T8" fmla="*/ 0 w 3"/>
                <a:gd name="T9" fmla="*/ 79 h 105"/>
                <a:gd name="T10" fmla="*/ 1 w 3"/>
                <a:gd name="T11" fmla="*/ 87 h 105"/>
                <a:gd name="T12" fmla="*/ 0 w 3"/>
                <a:gd name="T13" fmla="*/ 87 h 105"/>
                <a:gd name="T14" fmla="*/ 1 w 3"/>
                <a:gd name="T15" fmla="*/ 104 h 105"/>
                <a:gd name="T16" fmla="*/ 2 w 3"/>
                <a:gd name="T17" fmla="*/ 105 h 105"/>
                <a:gd name="T18" fmla="*/ 2 w 3"/>
                <a:gd name="T19" fmla="*/ 105 h 105"/>
                <a:gd name="T20" fmla="*/ 2 w 3"/>
                <a:gd name="T21" fmla="*/ 98 h 105"/>
                <a:gd name="T22" fmla="*/ 2 w 3"/>
                <a:gd name="T23" fmla="*/ 92 h 105"/>
                <a:gd name="T24" fmla="*/ 2 w 3"/>
                <a:gd name="T25" fmla="*/ 79 h 105"/>
                <a:gd name="T26" fmla="*/ 3 w 3"/>
                <a:gd name="T27" fmla="*/ 52 h 105"/>
                <a:gd name="T28" fmla="*/ 3 w 3"/>
                <a:gd name="T29" fmla="*/ 26 h 105"/>
                <a:gd name="T30" fmla="*/ 3 w 3"/>
                <a:gd name="T31" fmla="*/ 12 h 105"/>
                <a:gd name="T32" fmla="*/ 3 w 3"/>
                <a:gd name="T33" fmla="*/ 1 h 105"/>
                <a:gd name="T34" fmla="*/ 1 w 3"/>
                <a:gd name="T3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105">
                  <a:moveTo>
                    <a:pt x="1" y="0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30"/>
                    <a:pt x="0" y="41"/>
                    <a:pt x="0" y="52"/>
                  </a:cubicBezTo>
                  <a:cubicBezTo>
                    <a:pt x="0" y="61"/>
                    <a:pt x="0" y="70"/>
                    <a:pt x="0" y="79"/>
                  </a:cubicBezTo>
                  <a:cubicBezTo>
                    <a:pt x="0" y="82"/>
                    <a:pt x="1" y="85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3"/>
                    <a:pt x="2" y="101"/>
                    <a:pt x="2" y="98"/>
                  </a:cubicBezTo>
                  <a:cubicBezTo>
                    <a:pt x="2" y="96"/>
                    <a:pt x="2" y="94"/>
                    <a:pt x="2" y="92"/>
                  </a:cubicBezTo>
                  <a:cubicBezTo>
                    <a:pt x="2" y="87"/>
                    <a:pt x="2" y="83"/>
                    <a:pt x="2" y="79"/>
                  </a:cubicBezTo>
                  <a:cubicBezTo>
                    <a:pt x="2" y="70"/>
                    <a:pt x="2" y="61"/>
                    <a:pt x="3" y="52"/>
                  </a:cubicBezTo>
                  <a:cubicBezTo>
                    <a:pt x="3" y="43"/>
                    <a:pt x="3" y="35"/>
                    <a:pt x="3" y="2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9"/>
                    <a:pt x="3" y="5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$liďé"/>
            <p:cNvSpPr/>
            <p:nvPr/>
          </p:nvSpPr>
          <p:spPr bwMode="auto">
            <a:xfrm>
              <a:off x="8447088" y="33194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2 w 2"/>
                <a:gd name="T5" fmla="*/ 3 h 3"/>
                <a:gd name="T6" fmla="*/ 2 w 2"/>
                <a:gd name="T7" fmla="*/ 1 h 3"/>
                <a:gd name="T8" fmla="*/ 2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$lîdê"/>
            <p:cNvSpPr/>
            <p:nvPr/>
          </p:nvSpPr>
          <p:spPr bwMode="auto">
            <a:xfrm>
              <a:off x="8558213" y="3455988"/>
              <a:ext cx="33338" cy="254000"/>
            </a:xfrm>
            <a:custGeom>
              <a:avLst/>
              <a:gdLst>
                <a:gd name="T0" fmla="*/ 4 w 9"/>
                <a:gd name="T1" fmla="*/ 0 h 68"/>
                <a:gd name="T2" fmla="*/ 6 w 9"/>
                <a:gd name="T3" fmla="*/ 17 h 68"/>
                <a:gd name="T4" fmla="*/ 5 w 9"/>
                <a:gd name="T5" fmla="*/ 49 h 68"/>
                <a:gd name="T6" fmla="*/ 4 w 9"/>
                <a:gd name="T7" fmla="*/ 53 h 68"/>
                <a:gd name="T8" fmla="*/ 1 w 9"/>
                <a:gd name="T9" fmla="*/ 64 h 68"/>
                <a:gd name="T10" fmla="*/ 0 w 9"/>
                <a:gd name="T11" fmla="*/ 68 h 68"/>
                <a:gd name="T12" fmla="*/ 2 w 9"/>
                <a:gd name="T13" fmla="*/ 63 h 68"/>
                <a:gd name="T14" fmla="*/ 6 w 9"/>
                <a:gd name="T15" fmla="*/ 51 h 68"/>
                <a:gd name="T16" fmla="*/ 7 w 9"/>
                <a:gd name="T17" fmla="*/ 44 h 68"/>
                <a:gd name="T18" fmla="*/ 8 w 9"/>
                <a:gd name="T19" fmla="*/ 38 h 68"/>
                <a:gd name="T20" fmla="*/ 9 w 9"/>
                <a:gd name="T21" fmla="*/ 20 h 68"/>
                <a:gd name="T22" fmla="*/ 5 w 9"/>
                <a:gd name="T23" fmla="*/ 2 h 68"/>
                <a:gd name="T24" fmla="*/ 4 w 9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68">
                  <a:moveTo>
                    <a:pt x="4" y="0"/>
                  </a:moveTo>
                  <a:cubicBezTo>
                    <a:pt x="5" y="6"/>
                    <a:pt x="6" y="11"/>
                    <a:pt x="6" y="17"/>
                  </a:cubicBezTo>
                  <a:cubicBezTo>
                    <a:pt x="7" y="28"/>
                    <a:pt x="7" y="38"/>
                    <a:pt x="5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7"/>
                    <a:pt x="1" y="65"/>
                    <a:pt x="2" y="63"/>
                  </a:cubicBezTo>
                  <a:cubicBezTo>
                    <a:pt x="4" y="59"/>
                    <a:pt x="5" y="55"/>
                    <a:pt x="6" y="51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2"/>
                    <a:pt x="9" y="26"/>
                    <a:pt x="9" y="20"/>
                  </a:cubicBezTo>
                  <a:cubicBezTo>
                    <a:pt x="8" y="14"/>
                    <a:pt x="7" y="7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í$ḷîdê"/>
            <p:cNvSpPr/>
            <p:nvPr/>
          </p:nvSpPr>
          <p:spPr bwMode="auto">
            <a:xfrm>
              <a:off x="8502650" y="3319463"/>
              <a:ext cx="88900" cy="412750"/>
            </a:xfrm>
            <a:custGeom>
              <a:avLst/>
              <a:gdLst>
                <a:gd name="T0" fmla="*/ 0 w 24"/>
                <a:gd name="T1" fmla="*/ 0 h 111"/>
                <a:gd name="T2" fmla="*/ 3 w 24"/>
                <a:gd name="T3" fmla="*/ 4 h 111"/>
                <a:gd name="T4" fmla="*/ 4 w 24"/>
                <a:gd name="T5" fmla="*/ 5 h 111"/>
                <a:gd name="T6" fmla="*/ 16 w 24"/>
                <a:gd name="T7" fmla="*/ 26 h 111"/>
                <a:gd name="T8" fmla="*/ 19 w 24"/>
                <a:gd name="T9" fmla="*/ 37 h 111"/>
                <a:gd name="T10" fmla="*/ 20 w 24"/>
                <a:gd name="T11" fmla="*/ 39 h 111"/>
                <a:gd name="T12" fmla="*/ 24 w 24"/>
                <a:gd name="T13" fmla="*/ 57 h 111"/>
                <a:gd name="T14" fmla="*/ 23 w 24"/>
                <a:gd name="T15" fmla="*/ 75 h 111"/>
                <a:gd name="T16" fmla="*/ 22 w 24"/>
                <a:gd name="T17" fmla="*/ 81 h 111"/>
                <a:gd name="T18" fmla="*/ 21 w 24"/>
                <a:gd name="T19" fmla="*/ 88 h 111"/>
                <a:gd name="T20" fmla="*/ 17 w 24"/>
                <a:gd name="T21" fmla="*/ 100 h 111"/>
                <a:gd name="T22" fmla="*/ 15 w 24"/>
                <a:gd name="T23" fmla="*/ 105 h 111"/>
                <a:gd name="T24" fmla="*/ 13 w 24"/>
                <a:gd name="T25" fmla="*/ 110 h 111"/>
                <a:gd name="T26" fmla="*/ 15 w 24"/>
                <a:gd name="T27" fmla="*/ 111 h 111"/>
                <a:gd name="T28" fmla="*/ 15 w 24"/>
                <a:gd name="T29" fmla="*/ 111 h 111"/>
                <a:gd name="T30" fmla="*/ 19 w 24"/>
                <a:gd name="T31" fmla="*/ 97 h 111"/>
                <a:gd name="T32" fmla="*/ 22 w 24"/>
                <a:gd name="T33" fmla="*/ 83 h 111"/>
                <a:gd name="T34" fmla="*/ 24 w 24"/>
                <a:gd name="T35" fmla="*/ 54 h 111"/>
                <a:gd name="T36" fmla="*/ 17 w 24"/>
                <a:gd name="T37" fmla="*/ 25 h 111"/>
                <a:gd name="T38" fmla="*/ 14 w 24"/>
                <a:gd name="T39" fmla="*/ 19 h 111"/>
                <a:gd name="T40" fmla="*/ 11 w 24"/>
                <a:gd name="T41" fmla="*/ 12 h 111"/>
                <a:gd name="T42" fmla="*/ 6 w 24"/>
                <a:gd name="T43" fmla="*/ 6 h 111"/>
                <a:gd name="T44" fmla="*/ 5 w 24"/>
                <a:gd name="T45" fmla="*/ 5 h 111"/>
                <a:gd name="T46" fmla="*/ 5 w 24"/>
                <a:gd name="T47" fmla="*/ 5 h 111"/>
                <a:gd name="T48" fmla="*/ 5 w 24"/>
                <a:gd name="T49" fmla="*/ 5 h 111"/>
                <a:gd name="T50" fmla="*/ 1 w 24"/>
                <a:gd name="T51" fmla="*/ 1 h 111"/>
                <a:gd name="T52" fmla="*/ 1 w 24"/>
                <a:gd name="T53" fmla="*/ 1 h 111"/>
                <a:gd name="T54" fmla="*/ 0 w 24"/>
                <a:gd name="T5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111">
                  <a:moveTo>
                    <a:pt x="0" y="0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9" y="11"/>
                    <a:pt x="13" y="18"/>
                    <a:pt x="16" y="26"/>
                  </a:cubicBezTo>
                  <a:cubicBezTo>
                    <a:pt x="17" y="30"/>
                    <a:pt x="18" y="33"/>
                    <a:pt x="19" y="37"/>
                  </a:cubicBezTo>
                  <a:cubicBezTo>
                    <a:pt x="19" y="38"/>
                    <a:pt x="19" y="38"/>
                    <a:pt x="20" y="39"/>
                  </a:cubicBezTo>
                  <a:cubicBezTo>
                    <a:pt x="22" y="44"/>
                    <a:pt x="23" y="51"/>
                    <a:pt x="24" y="57"/>
                  </a:cubicBezTo>
                  <a:cubicBezTo>
                    <a:pt x="24" y="63"/>
                    <a:pt x="24" y="69"/>
                    <a:pt x="23" y="75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0" y="92"/>
                    <a:pt x="19" y="96"/>
                    <a:pt x="17" y="100"/>
                  </a:cubicBezTo>
                  <a:cubicBezTo>
                    <a:pt x="16" y="102"/>
                    <a:pt x="15" y="104"/>
                    <a:pt x="15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7" y="106"/>
                    <a:pt x="18" y="102"/>
                    <a:pt x="19" y="97"/>
                  </a:cubicBezTo>
                  <a:cubicBezTo>
                    <a:pt x="20" y="92"/>
                    <a:pt x="21" y="88"/>
                    <a:pt x="22" y="83"/>
                  </a:cubicBezTo>
                  <a:cubicBezTo>
                    <a:pt x="24" y="73"/>
                    <a:pt x="24" y="63"/>
                    <a:pt x="24" y="54"/>
                  </a:cubicBezTo>
                  <a:cubicBezTo>
                    <a:pt x="23" y="44"/>
                    <a:pt x="21" y="34"/>
                    <a:pt x="17" y="25"/>
                  </a:cubicBezTo>
                  <a:cubicBezTo>
                    <a:pt x="16" y="23"/>
                    <a:pt x="15" y="21"/>
                    <a:pt x="14" y="19"/>
                  </a:cubicBezTo>
                  <a:cubicBezTo>
                    <a:pt x="13" y="16"/>
                    <a:pt x="12" y="14"/>
                    <a:pt x="11" y="12"/>
                  </a:cubicBezTo>
                  <a:cubicBezTo>
                    <a:pt x="9" y="10"/>
                    <a:pt x="8" y="8"/>
                    <a:pt x="6" y="6"/>
                  </a:cubicBezTo>
                  <a:cubicBezTo>
                    <a:pt x="6" y="6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íŝľîḑe"/>
            <p:cNvSpPr/>
            <p:nvPr/>
          </p:nvSpPr>
          <p:spPr bwMode="auto">
            <a:xfrm>
              <a:off x="8231188" y="3327400"/>
              <a:ext cx="104775" cy="404813"/>
            </a:xfrm>
            <a:custGeom>
              <a:avLst/>
              <a:gdLst>
                <a:gd name="T0" fmla="*/ 26 w 28"/>
                <a:gd name="T1" fmla="*/ 0 h 109"/>
                <a:gd name="T2" fmla="*/ 21 w 28"/>
                <a:gd name="T3" fmla="*/ 3 h 109"/>
                <a:gd name="T4" fmla="*/ 16 w 28"/>
                <a:gd name="T5" fmla="*/ 10 h 109"/>
                <a:gd name="T6" fmla="*/ 9 w 28"/>
                <a:gd name="T7" fmla="*/ 20 h 109"/>
                <a:gd name="T8" fmla="*/ 10 w 28"/>
                <a:gd name="T9" fmla="*/ 21 h 109"/>
                <a:gd name="T10" fmla="*/ 9 w 28"/>
                <a:gd name="T11" fmla="*/ 24 h 109"/>
                <a:gd name="T12" fmla="*/ 1 w 28"/>
                <a:gd name="T13" fmla="*/ 53 h 109"/>
                <a:gd name="T14" fmla="*/ 5 w 28"/>
                <a:gd name="T15" fmla="*/ 83 h 109"/>
                <a:gd name="T16" fmla="*/ 11 w 28"/>
                <a:gd name="T17" fmla="*/ 97 h 109"/>
                <a:gd name="T18" fmla="*/ 15 w 28"/>
                <a:gd name="T19" fmla="*/ 102 h 109"/>
                <a:gd name="T20" fmla="*/ 15 w 28"/>
                <a:gd name="T21" fmla="*/ 102 h 109"/>
                <a:gd name="T22" fmla="*/ 19 w 28"/>
                <a:gd name="T23" fmla="*/ 108 h 109"/>
                <a:gd name="T24" fmla="*/ 20 w 28"/>
                <a:gd name="T25" fmla="*/ 108 h 109"/>
                <a:gd name="T26" fmla="*/ 21 w 28"/>
                <a:gd name="T27" fmla="*/ 109 h 109"/>
                <a:gd name="T28" fmla="*/ 21 w 28"/>
                <a:gd name="T29" fmla="*/ 109 h 109"/>
                <a:gd name="T30" fmla="*/ 17 w 28"/>
                <a:gd name="T31" fmla="*/ 104 h 109"/>
                <a:gd name="T32" fmla="*/ 7 w 28"/>
                <a:gd name="T33" fmla="*/ 83 h 109"/>
                <a:gd name="T34" fmla="*/ 4 w 28"/>
                <a:gd name="T35" fmla="*/ 68 h 109"/>
                <a:gd name="T36" fmla="*/ 3 w 28"/>
                <a:gd name="T37" fmla="*/ 54 h 109"/>
                <a:gd name="T38" fmla="*/ 10 w 28"/>
                <a:gd name="T39" fmla="*/ 25 h 109"/>
                <a:gd name="T40" fmla="*/ 17 w 28"/>
                <a:gd name="T41" fmla="*/ 12 h 109"/>
                <a:gd name="T42" fmla="*/ 28 w 28"/>
                <a:gd name="T43" fmla="*/ 1 h 109"/>
                <a:gd name="T44" fmla="*/ 27 w 28"/>
                <a:gd name="T45" fmla="*/ 1 h 109"/>
                <a:gd name="T46" fmla="*/ 26 w 28"/>
                <a:gd name="T4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109">
                  <a:moveTo>
                    <a:pt x="26" y="0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9" y="23"/>
                    <a:pt x="9" y="24"/>
                  </a:cubicBezTo>
                  <a:cubicBezTo>
                    <a:pt x="4" y="33"/>
                    <a:pt x="2" y="43"/>
                    <a:pt x="1" y="53"/>
                  </a:cubicBezTo>
                  <a:cubicBezTo>
                    <a:pt x="0" y="63"/>
                    <a:pt x="1" y="74"/>
                    <a:pt x="5" y="83"/>
                  </a:cubicBezTo>
                  <a:cubicBezTo>
                    <a:pt x="6" y="88"/>
                    <a:pt x="9" y="93"/>
                    <a:pt x="11" y="97"/>
                  </a:cubicBezTo>
                  <a:cubicBezTo>
                    <a:pt x="12" y="99"/>
                    <a:pt x="14" y="101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2" y="97"/>
                    <a:pt x="9" y="90"/>
                    <a:pt x="7" y="83"/>
                  </a:cubicBezTo>
                  <a:cubicBezTo>
                    <a:pt x="5" y="78"/>
                    <a:pt x="4" y="73"/>
                    <a:pt x="4" y="68"/>
                  </a:cubicBezTo>
                  <a:cubicBezTo>
                    <a:pt x="3" y="63"/>
                    <a:pt x="3" y="58"/>
                    <a:pt x="3" y="54"/>
                  </a:cubicBezTo>
                  <a:cubicBezTo>
                    <a:pt x="4" y="44"/>
                    <a:pt x="7" y="34"/>
                    <a:pt x="10" y="25"/>
                  </a:cubicBezTo>
                  <a:cubicBezTo>
                    <a:pt x="12" y="20"/>
                    <a:pt x="15" y="16"/>
                    <a:pt x="17" y="12"/>
                  </a:cubicBezTo>
                  <a:cubicBezTo>
                    <a:pt x="20" y="8"/>
                    <a:pt x="23" y="4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šḻîḍè"/>
            <p:cNvSpPr/>
            <p:nvPr/>
          </p:nvSpPr>
          <p:spPr bwMode="auto">
            <a:xfrm>
              <a:off x="8502650" y="3319463"/>
              <a:ext cx="85725" cy="407988"/>
            </a:xfrm>
            <a:custGeom>
              <a:avLst/>
              <a:gdLst>
                <a:gd name="T0" fmla="*/ 0 w 23"/>
                <a:gd name="T1" fmla="*/ 0 h 110"/>
                <a:gd name="T2" fmla="*/ 5 w 23"/>
                <a:gd name="T3" fmla="*/ 6 h 110"/>
                <a:gd name="T4" fmla="*/ 9 w 23"/>
                <a:gd name="T5" fmla="*/ 11 h 110"/>
                <a:gd name="T6" fmla="*/ 13 w 23"/>
                <a:gd name="T7" fmla="*/ 18 h 110"/>
                <a:gd name="T8" fmla="*/ 16 w 23"/>
                <a:gd name="T9" fmla="*/ 24 h 110"/>
                <a:gd name="T10" fmla="*/ 22 w 23"/>
                <a:gd name="T11" fmla="*/ 53 h 110"/>
                <a:gd name="T12" fmla="*/ 21 w 23"/>
                <a:gd name="T13" fmla="*/ 82 h 110"/>
                <a:gd name="T14" fmla="*/ 18 w 23"/>
                <a:gd name="T15" fmla="*/ 96 h 110"/>
                <a:gd name="T16" fmla="*/ 13 w 23"/>
                <a:gd name="T17" fmla="*/ 110 h 110"/>
                <a:gd name="T18" fmla="*/ 13 w 23"/>
                <a:gd name="T19" fmla="*/ 110 h 110"/>
                <a:gd name="T20" fmla="*/ 20 w 23"/>
                <a:gd name="T21" fmla="*/ 53 h 110"/>
                <a:gd name="T22" fmla="*/ 14 w 23"/>
                <a:gd name="T23" fmla="*/ 25 h 110"/>
                <a:gd name="T24" fmla="*/ 0 w 23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10">
                  <a:moveTo>
                    <a:pt x="0" y="0"/>
                  </a:moveTo>
                  <a:cubicBezTo>
                    <a:pt x="1" y="2"/>
                    <a:pt x="3" y="4"/>
                    <a:pt x="5" y="6"/>
                  </a:cubicBezTo>
                  <a:cubicBezTo>
                    <a:pt x="6" y="7"/>
                    <a:pt x="8" y="9"/>
                    <a:pt x="9" y="11"/>
                  </a:cubicBezTo>
                  <a:cubicBezTo>
                    <a:pt x="10" y="13"/>
                    <a:pt x="12" y="16"/>
                    <a:pt x="13" y="18"/>
                  </a:cubicBezTo>
                  <a:cubicBezTo>
                    <a:pt x="14" y="20"/>
                    <a:pt x="15" y="22"/>
                    <a:pt x="16" y="24"/>
                  </a:cubicBezTo>
                  <a:cubicBezTo>
                    <a:pt x="20" y="33"/>
                    <a:pt x="22" y="43"/>
                    <a:pt x="22" y="53"/>
                  </a:cubicBezTo>
                  <a:cubicBezTo>
                    <a:pt x="23" y="63"/>
                    <a:pt x="22" y="72"/>
                    <a:pt x="21" y="82"/>
                  </a:cubicBezTo>
                  <a:cubicBezTo>
                    <a:pt x="20" y="87"/>
                    <a:pt x="19" y="91"/>
                    <a:pt x="18" y="96"/>
                  </a:cubicBezTo>
                  <a:cubicBezTo>
                    <a:pt x="16" y="101"/>
                    <a:pt x="15" y="105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8" y="91"/>
                    <a:pt x="21" y="72"/>
                    <a:pt x="20" y="53"/>
                  </a:cubicBezTo>
                  <a:cubicBezTo>
                    <a:pt x="19" y="43"/>
                    <a:pt x="17" y="34"/>
                    <a:pt x="14" y="25"/>
                  </a:cubicBezTo>
                  <a:cubicBezTo>
                    <a:pt x="11" y="16"/>
                    <a:pt x="6" y="8"/>
                    <a:pt x="0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šḻîďe"/>
            <p:cNvSpPr/>
            <p:nvPr/>
          </p:nvSpPr>
          <p:spPr bwMode="auto">
            <a:xfrm>
              <a:off x="8439150" y="3319463"/>
              <a:ext cx="11113" cy="393700"/>
            </a:xfrm>
            <a:custGeom>
              <a:avLst/>
              <a:gdLst>
                <a:gd name="T0" fmla="*/ 2 w 3"/>
                <a:gd name="T1" fmla="*/ 0 h 106"/>
                <a:gd name="T2" fmla="*/ 3 w 3"/>
                <a:gd name="T3" fmla="*/ 14 h 106"/>
                <a:gd name="T4" fmla="*/ 3 w 3"/>
                <a:gd name="T5" fmla="*/ 27 h 106"/>
                <a:gd name="T6" fmla="*/ 2 w 3"/>
                <a:gd name="T7" fmla="*/ 53 h 106"/>
                <a:gd name="T8" fmla="*/ 2 w 3"/>
                <a:gd name="T9" fmla="*/ 80 h 106"/>
                <a:gd name="T10" fmla="*/ 2 w 3"/>
                <a:gd name="T11" fmla="*/ 93 h 106"/>
                <a:gd name="T12" fmla="*/ 2 w 3"/>
                <a:gd name="T13" fmla="*/ 100 h 106"/>
                <a:gd name="T14" fmla="*/ 2 w 3"/>
                <a:gd name="T15" fmla="*/ 106 h 106"/>
                <a:gd name="T16" fmla="*/ 2 w 3"/>
                <a:gd name="T17" fmla="*/ 106 h 106"/>
                <a:gd name="T18" fmla="*/ 0 w 3"/>
                <a:gd name="T19" fmla="*/ 80 h 106"/>
                <a:gd name="T20" fmla="*/ 0 w 3"/>
                <a:gd name="T21" fmla="*/ 53 h 106"/>
                <a:gd name="T22" fmla="*/ 2 w 3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06">
                  <a:moveTo>
                    <a:pt x="2" y="0"/>
                  </a:moveTo>
                  <a:cubicBezTo>
                    <a:pt x="3" y="5"/>
                    <a:pt x="3" y="9"/>
                    <a:pt x="3" y="1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36"/>
                    <a:pt x="2" y="44"/>
                    <a:pt x="2" y="53"/>
                  </a:cubicBezTo>
                  <a:cubicBezTo>
                    <a:pt x="2" y="62"/>
                    <a:pt x="2" y="71"/>
                    <a:pt x="2" y="80"/>
                  </a:cubicBezTo>
                  <a:cubicBezTo>
                    <a:pt x="2" y="84"/>
                    <a:pt x="2" y="88"/>
                    <a:pt x="2" y="93"/>
                  </a:cubicBezTo>
                  <a:cubicBezTo>
                    <a:pt x="2" y="95"/>
                    <a:pt x="2" y="97"/>
                    <a:pt x="2" y="100"/>
                  </a:cubicBezTo>
                  <a:cubicBezTo>
                    <a:pt x="2" y="102"/>
                    <a:pt x="2" y="104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97"/>
                    <a:pt x="0" y="89"/>
                    <a:pt x="0" y="80"/>
                  </a:cubicBezTo>
                  <a:cubicBezTo>
                    <a:pt x="0" y="71"/>
                    <a:pt x="0" y="62"/>
                    <a:pt x="0" y="53"/>
                  </a:cubicBezTo>
                  <a:cubicBezTo>
                    <a:pt x="0" y="36"/>
                    <a:pt x="1" y="18"/>
                    <a:pt x="2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iśḻîḋe"/>
            <p:cNvSpPr/>
            <p:nvPr/>
          </p:nvSpPr>
          <p:spPr bwMode="auto">
            <a:xfrm>
              <a:off x="8328025" y="3305175"/>
              <a:ext cx="58738" cy="407988"/>
            </a:xfrm>
            <a:custGeom>
              <a:avLst/>
              <a:gdLst>
                <a:gd name="T0" fmla="*/ 16 w 16"/>
                <a:gd name="T1" fmla="*/ 0 h 110"/>
                <a:gd name="T2" fmla="*/ 12 w 16"/>
                <a:gd name="T3" fmla="*/ 14 h 110"/>
                <a:gd name="T4" fmla="*/ 8 w 16"/>
                <a:gd name="T5" fmla="*/ 27 h 110"/>
                <a:gd name="T6" fmla="*/ 3 w 16"/>
                <a:gd name="T7" fmla="*/ 55 h 110"/>
                <a:gd name="T8" fmla="*/ 2 w 16"/>
                <a:gd name="T9" fmla="*/ 83 h 110"/>
                <a:gd name="T10" fmla="*/ 3 w 16"/>
                <a:gd name="T11" fmla="*/ 90 h 110"/>
                <a:gd name="T12" fmla="*/ 4 w 16"/>
                <a:gd name="T13" fmla="*/ 96 h 110"/>
                <a:gd name="T14" fmla="*/ 5 w 16"/>
                <a:gd name="T15" fmla="*/ 103 h 110"/>
                <a:gd name="T16" fmla="*/ 7 w 16"/>
                <a:gd name="T17" fmla="*/ 110 h 110"/>
                <a:gd name="T18" fmla="*/ 7 w 16"/>
                <a:gd name="T19" fmla="*/ 110 h 110"/>
                <a:gd name="T20" fmla="*/ 0 w 16"/>
                <a:gd name="T21" fmla="*/ 83 h 110"/>
                <a:gd name="T22" fmla="*/ 1 w 16"/>
                <a:gd name="T23" fmla="*/ 55 h 110"/>
                <a:gd name="T24" fmla="*/ 6 w 16"/>
                <a:gd name="T25" fmla="*/ 27 h 110"/>
                <a:gd name="T26" fmla="*/ 16 w 16"/>
                <a:gd name="T2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10">
                  <a:moveTo>
                    <a:pt x="16" y="0"/>
                  </a:moveTo>
                  <a:cubicBezTo>
                    <a:pt x="15" y="5"/>
                    <a:pt x="13" y="9"/>
                    <a:pt x="12" y="14"/>
                  </a:cubicBezTo>
                  <a:cubicBezTo>
                    <a:pt x="10" y="18"/>
                    <a:pt x="9" y="23"/>
                    <a:pt x="8" y="27"/>
                  </a:cubicBezTo>
                  <a:cubicBezTo>
                    <a:pt x="6" y="36"/>
                    <a:pt x="4" y="46"/>
                    <a:pt x="3" y="55"/>
                  </a:cubicBezTo>
                  <a:cubicBezTo>
                    <a:pt x="2" y="64"/>
                    <a:pt x="2" y="73"/>
                    <a:pt x="2" y="83"/>
                  </a:cubicBezTo>
                  <a:cubicBezTo>
                    <a:pt x="3" y="85"/>
                    <a:pt x="3" y="87"/>
                    <a:pt x="3" y="90"/>
                  </a:cubicBezTo>
                  <a:cubicBezTo>
                    <a:pt x="3" y="92"/>
                    <a:pt x="3" y="94"/>
                    <a:pt x="4" y="96"/>
                  </a:cubicBezTo>
                  <a:cubicBezTo>
                    <a:pt x="4" y="99"/>
                    <a:pt x="5" y="101"/>
                    <a:pt x="5" y="103"/>
                  </a:cubicBezTo>
                  <a:cubicBezTo>
                    <a:pt x="6" y="106"/>
                    <a:pt x="7" y="108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3" y="101"/>
                    <a:pt x="1" y="92"/>
                    <a:pt x="0" y="83"/>
                  </a:cubicBezTo>
                  <a:cubicBezTo>
                    <a:pt x="0" y="73"/>
                    <a:pt x="0" y="64"/>
                    <a:pt x="1" y="55"/>
                  </a:cubicBezTo>
                  <a:cubicBezTo>
                    <a:pt x="2" y="45"/>
                    <a:pt x="4" y="36"/>
                    <a:pt x="6" y="27"/>
                  </a:cubicBezTo>
                  <a:cubicBezTo>
                    <a:pt x="9" y="18"/>
                    <a:pt x="12" y="9"/>
                    <a:pt x="16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i$1ïḋè"/>
            <p:cNvSpPr/>
            <p:nvPr/>
          </p:nvSpPr>
          <p:spPr bwMode="auto">
            <a:xfrm>
              <a:off x="8228013" y="3327400"/>
              <a:ext cx="100013" cy="400050"/>
            </a:xfrm>
            <a:custGeom>
              <a:avLst/>
              <a:gdLst>
                <a:gd name="T0" fmla="*/ 27 w 27"/>
                <a:gd name="T1" fmla="*/ 0 h 108"/>
                <a:gd name="T2" fmla="*/ 17 w 27"/>
                <a:gd name="T3" fmla="*/ 11 h 108"/>
                <a:gd name="T4" fmla="*/ 10 w 27"/>
                <a:gd name="T5" fmla="*/ 24 h 108"/>
                <a:gd name="T6" fmla="*/ 3 w 27"/>
                <a:gd name="T7" fmla="*/ 53 h 108"/>
                <a:gd name="T8" fmla="*/ 3 w 27"/>
                <a:gd name="T9" fmla="*/ 67 h 108"/>
                <a:gd name="T10" fmla="*/ 6 w 27"/>
                <a:gd name="T11" fmla="*/ 82 h 108"/>
                <a:gd name="T12" fmla="*/ 20 w 27"/>
                <a:gd name="T13" fmla="*/ 108 h 108"/>
                <a:gd name="T14" fmla="*/ 20 w 27"/>
                <a:gd name="T15" fmla="*/ 108 h 108"/>
                <a:gd name="T16" fmla="*/ 11 w 27"/>
                <a:gd name="T17" fmla="*/ 96 h 108"/>
                <a:gd name="T18" fmla="*/ 4 w 27"/>
                <a:gd name="T19" fmla="*/ 82 h 108"/>
                <a:gd name="T20" fmla="*/ 1 w 27"/>
                <a:gd name="T21" fmla="*/ 52 h 108"/>
                <a:gd name="T22" fmla="*/ 8 w 27"/>
                <a:gd name="T23" fmla="*/ 23 h 108"/>
                <a:gd name="T24" fmla="*/ 16 w 27"/>
                <a:gd name="T25" fmla="*/ 10 h 108"/>
                <a:gd name="T26" fmla="*/ 27 w 27"/>
                <a:gd name="T2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08">
                  <a:moveTo>
                    <a:pt x="27" y="0"/>
                  </a:moveTo>
                  <a:cubicBezTo>
                    <a:pt x="23" y="3"/>
                    <a:pt x="20" y="7"/>
                    <a:pt x="17" y="11"/>
                  </a:cubicBezTo>
                  <a:cubicBezTo>
                    <a:pt x="14" y="15"/>
                    <a:pt x="12" y="19"/>
                    <a:pt x="10" y="24"/>
                  </a:cubicBezTo>
                  <a:cubicBezTo>
                    <a:pt x="6" y="33"/>
                    <a:pt x="4" y="43"/>
                    <a:pt x="3" y="53"/>
                  </a:cubicBezTo>
                  <a:cubicBezTo>
                    <a:pt x="3" y="58"/>
                    <a:pt x="3" y="62"/>
                    <a:pt x="3" y="67"/>
                  </a:cubicBezTo>
                  <a:cubicBezTo>
                    <a:pt x="4" y="72"/>
                    <a:pt x="5" y="77"/>
                    <a:pt x="6" y="82"/>
                  </a:cubicBezTo>
                  <a:cubicBezTo>
                    <a:pt x="9" y="91"/>
                    <a:pt x="14" y="100"/>
                    <a:pt x="20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7" y="104"/>
                    <a:pt x="13" y="100"/>
                    <a:pt x="11" y="96"/>
                  </a:cubicBezTo>
                  <a:cubicBezTo>
                    <a:pt x="8" y="92"/>
                    <a:pt x="6" y="87"/>
                    <a:pt x="4" y="82"/>
                  </a:cubicBezTo>
                  <a:cubicBezTo>
                    <a:pt x="1" y="73"/>
                    <a:pt x="0" y="63"/>
                    <a:pt x="1" y="52"/>
                  </a:cubicBezTo>
                  <a:cubicBezTo>
                    <a:pt x="1" y="42"/>
                    <a:pt x="4" y="32"/>
                    <a:pt x="8" y="23"/>
                  </a:cubicBezTo>
                  <a:cubicBezTo>
                    <a:pt x="10" y="19"/>
                    <a:pt x="13" y="14"/>
                    <a:pt x="16" y="10"/>
                  </a:cubicBezTo>
                  <a:cubicBezTo>
                    <a:pt x="19" y="6"/>
                    <a:pt x="23" y="2"/>
                    <a:pt x="27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Sḻiḋê"/>
            <p:cNvSpPr/>
            <p:nvPr/>
          </p:nvSpPr>
          <p:spPr bwMode="auto">
            <a:xfrm>
              <a:off x="8397875" y="3244850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ṡļiḍê"/>
            <p:cNvSpPr/>
            <p:nvPr/>
          </p:nvSpPr>
          <p:spPr bwMode="auto">
            <a:xfrm>
              <a:off x="8286750" y="3270250"/>
              <a:ext cx="274638" cy="30163"/>
            </a:xfrm>
            <a:custGeom>
              <a:avLst/>
              <a:gdLst>
                <a:gd name="T0" fmla="*/ 72 w 74"/>
                <a:gd name="T1" fmla="*/ 1 h 8"/>
                <a:gd name="T2" fmla="*/ 72 w 74"/>
                <a:gd name="T3" fmla="*/ 1 h 8"/>
                <a:gd name="T4" fmla="*/ 72 w 74"/>
                <a:gd name="T5" fmla="*/ 0 h 8"/>
                <a:gd name="T6" fmla="*/ 54 w 74"/>
                <a:gd name="T7" fmla="*/ 5 h 8"/>
                <a:gd name="T8" fmla="*/ 30 w 74"/>
                <a:gd name="T9" fmla="*/ 2 h 8"/>
                <a:gd name="T10" fmla="*/ 10 w 74"/>
                <a:gd name="T11" fmla="*/ 4 h 8"/>
                <a:gd name="T12" fmla="*/ 0 w 74"/>
                <a:gd name="T13" fmla="*/ 0 h 8"/>
                <a:gd name="T14" fmla="*/ 0 w 74"/>
                <a:gd name="T15" fmla="*/ 0 h 8"/>
                <a:gd name="T16" fmla="*/ 0 w 74"/>
                <a:gd name="T17" fmla="*/ 2 h 8"/>
                <a:gd name="T18" fmla="*/ 11 w 74"/>
                <a:gd name="T19" fmla="*/ 7 h 8"/>
                <a:gd name="T20" fmla="*/ 31 w 74"/>
                <a:gd name="T21" fmla="*/ 5 h 8"/>
                <a:gd name="T22" fmla="*/ 54 w 74"/>
                <a:gd name="T23" fmla="*/ 8 h 8"/>
                <a:gd name="T24" fmla="*/ 72 w 74"/>
                <a:gd name="T2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">
                  <a:moveTo>
                    <a:pt x="72" y="1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4"/>
                    <a:pt x="61" y="5"/>
                    <a:pt x="54" y="5"/>
                  </a:cubicBezTo>
                  <a:cubicBezTo>
                    <a:pt x="46" y="3"/>
                    <a:pt x="39" y="2"/>
                    <a:pt x="30" y="2"/>
                  </a:cubicBezTo>
                  <a:cubicBezTo>
                    <a:pt x="23" y="2"/>
                    <a:pt x="16" y="3"/>
                    <a:pt x="10" y="4"/>
                  </a:cubicBezTo>
                  <a:cubicBezTo>
                    <a:pt x="6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5"/>
                    <a:pt x="6" y="6"/>
                    <a:pt x="11" y="7"/>
                  </a:cubicBezTo>
                  <a:cubicBezTo>
                    <a:pt x="17" y="5"/>
                    <a:pt x="24" y="5"/>
                    <a:pt x="31" y="5"/>
                  </a:cubicBezTo>
                  <a:cubicBezTo>
                    <a:pt x="39" y="5"/>
                    <a:pt x="47" y="6"/>
                    <a:pt x="54" y="8"/>
                  </a:cubicBezTo>
                  <a:cubicBezTo>
                    <a:pt x="63" y="7"/>
                    <a:pt x="74" y="6"/>
                    <a:pt x="72" y="1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îsḷïḋe"/>
            <p:cNvSpPr/>
            <p:nvPr/>
          </p:nvSpPr>
          <p:spPr bwMode="auto">
            <a:xfrm>
              <a:off x="8469313" y="3225800"/>
              <a:ext cx="44450" cy="41275"/>
            </a:xfrm>
            <a:custGeom>
              <a:avLst/>
              <a:gdLst>
                <a:gd name="T0" fmla="*/ 8 w 12"/>
                <a:gd name="T1" fmla="*/ 0 h 11"/>
                <a:gd name="T2" fmla="*/ 0 w 12"/>
                <a:gd name="T3" fmla="*/ 11 h 11"/>
                <a:gd name="T4" fmla="*/ 8 w 1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8" y="0"/>
                  </a:moveTo>
                  <a:cubicBezTo>
                    <a:pt x="8" y="0"/>
                    <a:pt x="9" y="4"/>
                    <a:pt x="0" y="11"/>
                  </a:cubicBezTo>
                  <a:cubicBezTo>
                    <a:pt x="1" y="10"/>
                    <a:pt x="12" y="4"/>
                    <a:pt x="8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išlíḍê"/>
            <p:cNvSpPr/>
            <p:nvPr/>
          </p:nvSpPr>
          <p:spPr bwMode="auto">
            <a:xfrm>
              <a:off x="8420100" y="3203575"/>
              <a:ext cx="26988" cy="5238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14 h 14"/>
                <a:gd name="T4" fmla="*/ 0 w 7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cubicBezTo>
                    <a:pt x="0" y="0"/>
                    <a:pt x="4" y="2"/>
                    <a:pt x="4" y="14"/>
                  </a:cubicBezTo>
                  <a:cubicBezTo>
                    <a:pt x="4" y="14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ṧľíḍè"/>
            <p:cNvSpPr/>
            <p:nvPr/>
          </p:nvSpPr>
          <p:spPr bwMode="auto">
            <a:xfrm>
              <a:off x="8342313" y="3200400"/>
              <a:ext cx="60325" cy="55563"/>
            </a:xfrm>
            <a:custGeom>
              <a:avLst/>
              <a:gdLst>
                <a:gd name="T0" fmla="*/ 16 w 16"/>
                <a:gd name="T1" fmla="*/ 15 h 15"/>
                <a:gd name="T2" fmla="*/ 0 w 16"/>
                <a:gd name="T3" fmla="*/ 4 h 15"/>
                <a:gd name="T4" fmla="*/ 16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15"/>
                  </a:moveTo>
                  <a:cubicBezTo>
                    <a:pt x="16" y="14"/>
                    <a:pt x="5" y="0"/>
                    <a:pt x="0" y="4"/>
                  </a:cubicBezTo>
                  <a:cubicBezTo>
                    <a:pt x="0" y="4"/>
                    <a:pt x="5" y="3"/>
                    <a:pt x="16" y="15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šļíḓè"/>
            <p:cNvSpPr/>
            <p:nvPr/>
          </p:nvSpPr>
          <p:spPr bwMode="auto">
            <a:xfrm>
              <a:off x="8245475" y="3230563"/>
              <a:ext cx="41275" cy="47625"/>
            </a:xfrm>
            <a:custGeom>
              <a:avLst/>
              <a:gdLst>
                <a:gd name="T0" fmla="*/ 11 w 11"/>
                <a:gd name="T1" fmla="*/ 11 h 13"/>
                <a:gd name="T2" fmla="*/ 11 w 11"/>
                <a:gd name="T3" fmla="*/ 9 h 13"/>
                <a:gd name="T4" fmla="*/ 2 w 11"/>
                <a:gd name="T5" fmla="*/ 0 h 13"/>
                <a:gd name="T6" fmla="*/ 1 w 11"/>
                <a:gd name="T7" fmla="*/ 3 h 13"/>
                <a:gd name="T8" fmla="*/ 11 w 11"/>
                <a:gd name="T9" fmla="*/ 13 h 13"/>
                <a:gd name="T10" fmla="*/ 11 w 11"/>
                <a:gd name="T1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11"/>
                  </a:moveTo>
                  <a:cubicBezTo>
                    <a:pt x="11" y="11"/>
                    <a:pt x="11" y="10"/>
                    <a:pt x="11" y="9"/>
                  </a:cubicBezTo>
                  <a:cubicBezTo>
                    <a:pt x="8" y="8"/>
                    <a:pt x="5" y="5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9"/>
                    <a:pt x="5" y="12"/>
                    <a:pt x="11" y="13"/>
                  </a:cubicBezTo>
                  <a:cubicBezTo>
                    <a:pt x="11" y="13"/>
                    <a:pt x="11" y="12"/>
                    <a:pt x="11" y="11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şļiḓé"/>
            <p:cNvSpPr/>
            <p:nvPr/>
          </p:nvSpPr>
          <p:spPr bwMode="auto">
            <a:xfrm>
              <a:off x="8535988" y="3230563"/>
              <a:ext cx="60325" cy="44450"/>
            </a:xfrm>
            <a:custGeom>
              <a:avLst/>
              <a:gdLst>
                <a:gd name="T0" fmla="*/ 15 w 16"/>
                <a:gd name="T1" fmla="*/ 5 h 12"/>
                <a:gd name="T2" fmla="*/ 12 w 16"/>
                <a:gd name="T3" fmla="*/ 0 h 12"/>
                <a:gd name="T4" fmla="*/ 0 w 16"/>
                <a:gd name="T5" fmla="*/ 9 h 12"/>
                <a:gd name="T6" fmla="*/ 5 w 16"/>
                <a:gd name="T7" fmla="*/ 12 h 12"/>
                <a:gd name="T8" fmla="*/ 15 w 16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5" y="5"/>
                  </a:moveTo>
                  <a:cubicBezTo>
                    <a:pt x="15" y="3"/>
                    <a:pt x="13" y="1"/>
                    <a:pt x="12" y="0"/>
                  </a:cubicBezTo>
                  <a:cubicBezTo>
                    <a:pt x="12" y="0"/>
                    <a:pt x="12" y="6"/>
                    <a:pt x="0" y="9"/>
                  </a:cubicBezTo>
                  <a:cubicBezTo>
                    <a:pt x="2" y="9"/>
                    <a:pt x="5" y="10"/>
                    <a:pt x="5" y="12"/>
                  </a:cubicBezTo>
                  <a:cubicBezTo>
                    <a:pt x="11" y="11"/>
                    <a:pt x="16" y="9"/>
                    <a:pt x="15" y="5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Sḻïďe"/>
            <p:cNvSpPr/>
            <p:nvPr/>
          </p:nvSpPr>
          <p:spPr bwMode="auto">
            <a:xfrm>
              <a:off x="8469313" y="3267075"/>
              <a:ext cx="1588" cy="1588"/>
            </a:xfrm>
            <a:prstGeom prst="rect">
              <a:avLst/>
            </a:pr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íṡḻïďè"/>
            <p:cNvSpPr/>
            <p:nvPr/>
          </p:nvSpPr>
          <p:spPr bwMode="auto">
            <a:xfrm>
              <a:off x="8524875" y="3167063"/>
              <a:ext cx="55563" cy="55563"/>
            </a:xfrm>
            <a:custGeom>
              <a:avLst/>
              <a:gdLst>
                <a:gd name="T0" fmla="*/ 9 w 15"/>
                <a:gd name="T1" fmla="*/ 0 h 15"/>
                <a:gd name="T2" fmla="*/ 0 w 15"/>
                <a:gd name="T3" fmla="*/ 15 h 15"/>
                <a:gd name="T4" fmla="*/ 9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cubicBezTo>
                    <a:pt x="9" y="0"/>
                    <a:pt x="11" y="4"/>
                    <a:pt x="0" y="15"/>
                  </a:cubicBezTo>
                  <a:cubicBezTo>
                    <a:pt x="0" y="15"/>
                    <a:pt x="15" y="6"/>
                    <a:pt x="9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ṥļiḋè"/>
            <p:cNvSpPr/>
            <p:nvPr/>
          </p:nvSpPr>
          <p:spPr bwMode="auto">
            <a:xfrm>
              <a:off x="8524875" y="32226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ṥḻídé"/>
            <p:cNvSpPr/>
            <p:nvPr/>
          </p:nvSpPr>
          <p:spPr bwMode="auto">
            <a:xfrm>
              <a:off x="8483600" y="3122613"/>
              <a:ext cx="52388" cy="74613"/>
            </a:xfrm>
            <a:custGeom>
              <a:avLst/>
              <a:gdLst>
                <a:gd name="T0" fmla="*/ 4 w 14"/>
                <a:gd name="T1" fmla="*/ 0 h 20"/>
                <a:gd name="T2" fmla="*/ 0 w 14"/>
                <a:gd name="T3" fmla="*/ 20 h 20"/>
                <a:gd name="T4" fmla="*/ 4 w 1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0">
                  <a:moveTo>
                    <a:pt x="4" y="0"/>
                  </a:moveTo>
                  <a:cubicBezTo>
                    <a:pt x="4" y="0"/>
                    <a:pt x="9" y="4"/>
                    <a:pt x="0" y="20"/>
                  </a:cubicBezTo>
                  <a:cubicBezTo>
                    <a:pt x="1" y="19"/>
                    <a:pt x="14" y="3"/>
                    <a:pt x="4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sľíḍè"/>
            <p:cNvSpPr/>
            <p:nvPr/>
          </p:nvSpPr>
          <p:spPr bwMode="auto">
            <a:xfrm>
              <a:off x="8413750" y="3111500"/>
              <a:ext cx="41275" cy="77788"/>
            </a:xfrm>
            <a:custGeom>
              <a:avLst/>
              <a:gdLst>
                <a:gd name="T0" fmla="*/ 0 w 11"/>
                <a:gd name="T1" fmla="*/ 0 h 21"/>
                <a:gd name="T2" fmla="*/ 6 w 11"/>
                <a:gd name="T3" fmla="*/ 21 h 21"/>
                <a:gd name="T4" fmla="*/ 0 w 11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cubicBezTo>
                    <a:pt x="0" y="0"/>
                    <a:pt x="8" y="5"/>
                    <a:pt x="6" y="21"/>
                  </a:cubicBezTo>
                  <a:cubicBezTo>
                    <a:pt x="6" y="21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ş1îďè"/>
            <p:cNvSpPr/>
            <p:nvPr/>
          </p:nvSpPr>
          <p:spPr bwMode="auto">
            <a:xfrm>
              <a:off x="8331200" y="3106738"/>
              <a:ext cx="55563" cy="82550"/>
            </a:xfrm>
            <a:custGeom>
              <a:avLst/>
              <a:gdLst>
                <a:gd name="T0" fmla="*/ 0 w 15"/>
                <a:gd name="T1" fmla="*/ 4 h 22"/>
                <a:gd name="T2" fmla="*/ 15 w 15"/>
                <a:gd name="T3" fmla="*/ 22 h 22"/>
                <a:gd name="T4" fmla="*/ 0 w 15"/>
                <a:gd name="T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2">
                  <a:moveTo>
                    <a:pt x="0" y="4"/>
                  </a:moveTo>
                  <a:cubicBezTo>
                    <a:pt x="0" y="4"/>
                    <a:pt x="8" y="4"/>
                    <a:pt x="15" y="22"/>
                  </a:cubicBezTo>
                  <a:cubicBezTo>
                    <a:pt x="15" y="22"/>
                    <a:pt x="8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ïSḻíďe"/>
            <p:cNvSpPr/>
            <p:nvPr/>
          </p:nvSpPr>
          <p:spPr bwMode="auto">
            <a:xfrm>
              <a:off x="8386763" y="3178175"/>
              <a:ext cx="0" cy="11113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ísḻiḋe"/>
            <p:cNvSpPr/>
            <p:nvPr/>
          </p:nvSpPr>
          <p:spPr bwMode="auto">
            <a:xfrm>
              <a:off x="8275638" y="3152775"/>
              <a:ext cx="60325" cy="47625"/>
            </a:xfrm>
            <a:custGeom>
              <a:avLst/>
              <a:gdLst>
                <a:gd name="T0" fmla="*/ 0 w 16"/>
                <a:gd name="T1" fmla="*/ 4 h 13"/>
                <a:gd name="T2" fmla="*/ 16 w 16"/>
                <a:gd name="T3" fmla="*/ 13 h 13"/>
                <a:gd name="T4" fmla="*/ 0 w 16"/>
                <a:gd name="T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4"/>
                  </a:moveTo>
                  <a:cubicBezTo>
                    <a:pt x="0" y="4"/>
                    <a:pt x="3" y="2"/>
                    <a:pt x="16" y="13"/>
                  </a:cubicBezTo>
                  <a:cubicBezTo>
                    <a:pt x="16" y="12"/>
                    <a:pt x="4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śḷiḓe"/>
            <p:cNvSpPr/>
            <p:nvPr/>
          </p:nvSpPr>
          <p:spPr bwMode="auto">
            <a:xfrm>
              <a:off x="8148638" y="3743325"/>
              <a:ext cx="514350" cy="523875"/>
            </a:xfrm>
            <a:custGeom>
              <a:avLst/>
              <a:gdLst>
                <a:gd name="T0" fmla="*/ 0 w 138"/>
                <a:gd name="T1" fmla="*/ 0 h 141"/>
                <a:gd name="T2" fmla="*/ 138 w 138"/>
                <a:gd name="T3" fmla="*/ 0 h 141"/>
                <a:gd name="T4" fmla="*/ 128 w 138"/>
                <a:gd name="T5" fmla="*/ 129 h 141"/>
                <a:gd name="T6" fmla="*/ 20 w 138"/>
                <a:gd name="T7" fmla="*/ 129 h 141"/>
                <a:gd name="T8" fmla="*/ 0 w 13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1">
                  <a:moveTo>
                    <a:pt x="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48" y="141"/>
                    <a:pt x="20" y="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śḻíḑé"/>
            <p:cNvSpPr/>
            <p:nvPr/>
          </p:nvSpPr>
          <p:spPr bwMode="auto">
            <a:xfrm>
              <a:off x="5381625" y="2014538"/>
              <a:ext cx="2716213" cy="3400425"/>
            </a:xfrm>
            <a:custGeom>
              <a:avLst/>
              <a:gdLst>
                <a:gd name="T0" fmla="*/ 684 w 730"/>
                <a:gd name="T1" fmla="*/ 915 h 915"/>
                <a:gd name="T2" fmla="*/ 46 w 730"/>
                <a:gd name="T3" fmla="*/ 915 h 915"/>
                <a:gd name="T4" fmla="*/ 0 w 730"/>
                <a:gd name="T5" fmla="*/ 869 h 915"/>
                <a:gd name="T6" fmla="*/ 0 w 730"/>
                <a:gd name="T7" fmla="*/ 46 h 915"/>
                <a:gd name="T8" fmla="*/ 46 w 730"/>
                <a:gd name="T9" fmla="*/ 0 h 915"/>
                <a:gd name="T10" fmla="*/ 684 w 730"/>
                <a:gd name="T11" fmla="*/ 0 h 915"/>
                <a:gd name="T12" fmla="*/ 730 w 730"/>
                <a:gd name="T13" fmla="*/ 46 h 915"/>
                <a:gd name="T14" fmla="*/ 730 w 730"/>
                <a:gd name="T15" fmla="*/ 869 h 915"/>
                <a:gd name="T16" fmla="*/ 684 w 730"/>
                <a:gd name="T17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915">
                  <a:moveTo>
                    <a:pt x="684" y="915"/>
                  </a:moveTo>
                  <a:cubicBezTo>
                    <a:pt x="46" y="915"/>
                    <a:pt x="46" y="915"/>
                    <a:pt x="46" y="915"/>
                  </a:cubicBezTo>
                  <a:cubicBezTo>
                    <a:pt x="20" y="915"/>
                    <a:pt x="0" y="895"/>
                    <a:pt x="0" y="86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84" y="0"/>
                    <a:pt x="684" y="0"/>
                    <a:pt x="684" y="0"/>
                  </a:cubicBezTo>
                  <a:cubicBezTo>
                    <a:pt x="709" y="0"/>
                    <a:pt x="730" y="21"/>
                    <a:pt x="730" y="46"/>
                  </a:cubicBezTo>
                  <a:cubicBezTo>
                    <a:pt x="730" y="869"/>
                    <a:pt x="730" y="869"/>
                    <a:pt x="730" y="869"/>
                  </a:cubicBezTo>
                  <a:cubicBezTo>
                    <a:pt x="730" y="895"/>
                    <a:pt x="709" y="915"/>
                    <a:pt x="684" y="915"/>
                  </a:cubicBezTo>
                  <a:close/>
                </a:path>
              </a:pathLst>
            </a:custGeom>
            <a:solidFill>
              <a:srgbClr val="DD8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îSḻîḍe"/>
            <p:cNvSpPr/>
            <p:nvPr/>
          </p:nvSpPr>
          <p:spPr bwMode="auto">
            <a:xfrm>
              <a:off x="5951538" y="1781175"/>
              <a:ext cx="1620838" cy="360363"/>
            </a:xfrm>
            <a:custGeom>
              <a:avLst/>
              <a:gdLst>
                <a:gd name="T0" fmla="*/ 436 w 436"/>
                <a:gd name="T1" fmla="*/ 97 h 97"/>
                <a:gd name="T2" fmla="*/ 0 w 436"/>
                <a:gd name="T3" fmla="*/ 97 h 97"/>
                <a:gd name="T4" fmla="*/ 0 w 436"/>
                <a:gd name="T5" fmla="*/ 28 h 97"/>
                <a:gd name="T6" fmla="*/ 27 w 436"/>
                <a:gd name="T7" fmla="*/ 0 h 97"/>
                <a:gd name="T8" fmla="*/ 409 w 436"/>
                <a:gd name="T9" fmla="*/ 0 h 97"/>
                <a:gd name="T10" fmla="*/ 436 w 436"/>
                <a:gd name="T11" fmla="*/ 28 h 97"/>
                <a:gd name="T12" fmla="*/ 436 w 436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97">
                  <a:moveTo>
                    <a:pt x="436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24" y="0"/>
                    <a:pt x="436" y="13"/>
                    <a:pt x="436" y="28"/>
                  </a:cubicBezTo>
                  <a:lnTo>
                    <a:pt x="436" y="9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íṥļíḋè"/>
            <p:cNvSpPr/>
            <p:nvPr/>
          </p:nvSpPr>
          <p:spPr bwMode="auto">
            <a:xfrm>
              <a:off x="6170613" y="1889125"/>
              <a:ext cx="66675" cy="252413"/>
            </a:xfrm>
            <a:custGeom>
              <a:avLst/>
              <a:gdLst>
                <a:gd name="T0" fmla="*/ 18 w 18"/>
                <a:gd name="T1" fmla="*/ 68 h 68"/>
                <a:gd name="T2" fmla="*/ 17 w 18"/>
                <a:gd name="T3" fmla="*/ 63 h 68"/>
                <a:gd name="T4" fmla="*/ 17 w 18"/>
                <a:gd name="T5" fmla="*/ 0 h 68"/>
                <a:gd name="T6" fmla="*/ 0 w 18"/>
                <a:gd name="T7" fmla="*/ 0 h 68"/>
                <a:gd name="T8" fmla="*/ 0 w 18"/>
                <a:gd name="T9" fmla="*/ 68 h 68"/>
                <a:gd name="T10" fmla="*/ 18 w 18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68"/>
                  </a:moveTo>
                  <a:cubicBezTo>
                    <a:pt x="17" y="67"/>
                    <a:pt x="17" y="65"/>
                    <a:pt x="17" y="6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lnTo>
                    <a:pt x="18" y="68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íšḷïḓê"/>
            <p:cNvSpPr/>
            <p:nvPr/>
          </p:nvSpPr>
          <p:spPr bwMode="auto">
            <a:xfrm>
              <a:off x="7345363" y="1889125"/>
              <a:ext cx="66675" cy="252413"/>
            </a:xfrm>
            <a:custGeom>
              <a:avLst/>
              <a:gdLst>
                <a:gd name="T0" fmla="*/ 18 w 18"/>
                <a:gd name="T1" fmla="*/ 0 h 68"/>
                <a:gd name="T2" fmla="*/ 1 w 18"/>
                <a:gd name="T3" fmla="*/ 0 h 68"/>
                <a:gd name="T4" fmla="*/ 1 w 18"/>
                <a:gd name="T5" fmla="*/ 63 h 68"/>
                <a:gd name="T6" fmla="*/ 0 w 18"/>
                <a:gd name="T7" fmla="*/ 68 h 68"/>
                <a:gd name="T8" fmla="*/ 18 w 18"/>
                <a:gd name="T9" fmla="*/ 68 h 68"/>
                <a:gd name="T10" fmla="*/ 18 w 18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5"/>
                    <a:pt x="1" y="67"/>
                    <a:pt x="0" y="68"/>
                  </a:cubicBezTo>
                  <a:cubicBezTo>
                    <a:pt x="18" y="68"/>
                    <a:pt x="18" y="68"/>
                    <a:pt x="18" y="68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śḻíḑe"/>
            <p:cNvSpPr/>
            <p:nvPr/>
          </p:nvSpPr>
          <p:spPr bwMode="auto">
            <a:xfrm>
              <a:off x="5545138" y="2149475"/>
              <a:ext cx="2433638" cy="3165475"/>
            </a:xfrm>
            <a:custGeom>
              <a:avLst/>
              <a:gdLst>
                <a:gd name="T0" fmla="*/ 614 w 654"/>
                <a:gd name="T1" fmla="*/ 852 h 852"/>
                <a:gd name="T2" fmla="*/ 40 w 654"/>
                <a:gd name="T3" fmla="*/ 852 h 852"/>
                <a:gd name="T4" fmla="*/ 0 w 654"/>
                <a:gd name="T5" fmla="*/ 812 h 852"/>
                <a:gd name="T6" fmla="*/ 0 w 654"/>
                <a:gd name="T7" fmla="*/ 40 h 852"/>
                <a:gd name="T8" fmla="*/ 40 w 654"/>
                <a:gd name="T9" fmla="*/ 0 h 852"/>
                <a:gd name="T10" fmla="*/ 614 w 654"/>
                <a:gd name="T11" fmla="*/ 0 h 852"/>
                <a:gd name="T12" fmla="*/ 654 w 654"/>
                <a:gd name="T13" fmla="*/ 40 h 852"/>
                <a:gd name="T14" fmla="*/ 654 w 654"/>
                <a:gd name="T15" fmla="*/ 812 h 852"/>
                <a:gd name="T16" fmla="*/ 614 w 654"/>
                <a:gd name="T17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4" h="852">
                  <a:moveTo>
                    <a:pt x="614" y="852"/>
                  </a:moveTo>
                  <a:cubicBezTo>
                    <a:pt x="40" y="852"/>
                    <a:pt x="40" y="852"/>
                    <a:pt x="40" y="852"/>
                  </a:cubicBezTo>
                  <a:cubicBezTo>
                    <a:pt x="18" y="852"/>
                    <a:pt x="0" y="834"/>
                    <a:pt x="0" y="8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636" y="0"/>
                    <a:pt x="654" y="18"/>
                    <a:pt x="654" y="40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34"/>
                    <a:pt x="636" y="852"/>
                    <a:pt x="614" y="852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ślïḋé"/>
            <p:cNvSpPr/>
            <p:nvPr/>
          </p:nvSpPr>
          <p:spPr bwMode="auto">
            <a:xfrm>
              <a:off x="6661150" y="1673225"/>
              <a:ext cx="230188" cy="211138"/>
            </a:xfrm>
            <a:custGeom>
              <a:avLst/>
              <a:gdLst>
                <a:gd name="T0" fmla="*/ 7 w 62"/>
                <a:gd name="T1" fmla="*/ 48 h 57"/>
                <a:gd name="T2" fmla="*/ 31 w 62"/>
                <a:gd name="T3" fmla="*/ 13 h 57"/>
                <a:gd name="T4" fmla="*/ 55 w 62"/>
                <a:gd name="T5" fmla="*/ 48 h 57"/>
                <a:gd name="T6" fmla="*/ 54 w 62"/>
                <a:gd name="T7" fmla="*/ 57 h 57"/>
                <a:gd name="T8" fmla="*/ 62 w 62"/>
                <a:gd name="T9" fmla="*/ 34 h 57"/>
                <a:gd name="T10" fmla="*/ 31 w 62"/>
                <a:gd name="T11" fmla="*/ 0 h 57"/>
                <a:gd name="T12" fmla="*/ 0 w 62"/>
                <a:gd name="T13" fmla="*/ 34 h 57"/>
                <a:gd name="T14" fmla="*/ 8 w 62"/>
                <a:gd name="T15" fmla="*/ 57 h 57"/>
                <a:gd name="T16" fmla="*/ 7 w 62"/>
                <a:gd name="T17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57">
                  <a:moveTo>
                    <a:pt x="7" y="48"/>
                  </a:moveTo>
                  <a:cubicBezTo>
                    <a:pt x="7" y="29"/>
                    <a:pt x="18" y="13"/>
                    <a:pt x="31" y="13"/>
                  </a:cubicBezTo>
                  <a:cubicBezTo>
                    <a:pt x="45" y="13"/>
                    <a:pt x="55" y="29"/>
                    <a:pt x="55" y="48"/>
                  </a:cubicBezTo>
                  <a:cubicBezTo>
                    <a:pt x="55" y="51"/>
                    <a:pt x="55" y="54"/>
                    <a:pt x="54" y="57"/>
                  </a:cubicBezTo>
                  <a:cubicBezTo>
                    <a:pt x="59" y="51"/>
                    <a:pt x="62" y="43"/>
                    <a:pt x="62" y="34"/>
                  </a:cubicBezTo>
                  <a:cubicBezTo>
                    <a:pt x="62" y="15"/>
                    <a:pt x="48" y="0"/>
                    <a:pt x="31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43"/>
                    <a:pt x="3" y="51"/>
                    <a:pt x="8" y="57"/>
                  </a:cubicBezTo>
                  <a:cubicBezTo>
                    <a:pt x="7" y="54"/>
                    <a:pt x="7" y="51"/>
                    <a:pt x="7" y="48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íŝľíḓê"/>
            <p:cNvSpPr/>
            <p:nvPr/>
          </p:nvSpPr>
          <p:spPr bwMode="auto">
            <a:xfrm>
              <a:off x="5702300" y="2676525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6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6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6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şļïḓê"/>
            <p:cNvSpPr/>
            <p:nvPr/>
          </p:nvSpPr>
          <p:spPr bwMode="auto">
            <a:xfrm>
              <a:off x="5843588" y="28289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ṩ1íḓê"/>
            <p:cNvSpPr/>
            <p:nvPr/>
          </p:nvSpPr>
          <p:spPr bwMode="auto">
            <a:xfrm>
              <a:off x="5843588" y="2970213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íṥľïḑè"/>
            <p:cNvSpPr/>
            <p:nvPr/>
          </p:nvSpPr>
          <p:spPr bwMode="auto">
            <a:xfrm>
              <a:off x="5843588" y="3106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ṡľïďe"/>
            <p:cNvSpPr/>
            <p:nvPr/>
          </p:nvSpPr>
          <p:spPr bwMode="auto">
            <a:xfrm>
              <a:off x="7316788" y="2773363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ṡľiďé"/>
            <p:cNvSpPr/>
            <p:nvPr/>
          </p:nvSpPr>
          <p:spPr bwMode="auto">
            <a:xfrm>
              <a:off x="7461250" y="2881313"/>
              <a:ext cx="241300" cy="196850"/>
            </a:xfrm>
            <a:custGeom>
              <a:avLst/>
              <a:gdLst>
                <a:gd name="T0" fmla="*/ 0 w 152"/>
                <a:gd name="T1" fmla="*/ 32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2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s1ïďê"/>
            <p:cNvSpPr/>
            <p:nvPr/>
          </p:nvSpPr>
          <p:spPr bwMode="auto">
            <a:xfrm>
              <a:off x="5702300" y="3494088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íŝľiḓe"/>
            <p:cNvSpPr/>
            <p:nvPr/>
          </p:nvSpPr>
          <p:spPr bwMode="auto">
            <a:xfrm>
              <a:off x="5843588" y="364648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$ľíḍé"/>
            <p:cNvSpPr/>
            <p:nvPr/>
          </p:nvSpPr>
          <p:spPr bwMode="auto">
            <a:xfrm>
              <a:off x="5843588" y="378777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iṡ1iḍè"/>
            <p:cNvSpPr/>
            <p:nvPr/>
          </p:nvSpPr>
          <p:spPr bwMode="auto">
            <a:xfrm>
              <a:off x="5843588" y="3924300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îś1îdè"/>
            <p:cNvSpPr/>
            <p:nvPr/>
          </p:nvSpPr>
          <p:spPr bwMode="auto">
            <a:xfrm>
              <a:off x="7316788" y="359092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íṩļîḑé"/>
            <p:cNvSpPr/>
            <p:nvPr/>
          </p:nvSpPr>
          <p:spPr bwMode="auto">
            <a:xfrm>
              <a:off x="7461250" y="369887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îṣļîḑê"/>
            <p:cNvSpPr/>
            <p:nvPr/>
          </p:nvSpPr>
          <p:spPr bwMode="auto">
            <a:xfrm>
              <a:off x="5702300" y="4325938"/>
              <a:ext cx="2119313" cy="606425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ïŝļiḓé"/>
            <p:cNvSpPr/>
            <p:nvPr/>
          </p:nvSpPr>
          <p:spPr bwMode="auto">
            <a:xfrm>
              <a:off x="5843588" y="44783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ṩḻîďé"/>
            <p:cNvSpPr/>
            <p:nvPr/>
          </p:nvSpPr>
          <p:spPr bwMode="auto">
            <a:xfrm>
              <a:off x="5843588" y="46196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ŝḷîḍé"/>
            <p:cNvSpPr/>
            <p:nvPr/>
          </p:nvSpPr>
          <p:spPr bwMode="auto">
            <a:xfrm>
              <a:off x="5843588" y="4757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îṧḷiḓè"/>
            <p:cNvSpPr/>
            <p:nvPr/>
          </p:nvSpPr>
          <p:spPr bwMode="auto">
            <a:xfrm>
              <a:off x="7316788" y="442277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îṩļïḑê"/>
            <p:cNvSpPr/>
            <p:nvPr/>
          </p:nvSpPr>
          <p:spPr bwMode="auto">
            <a:xfrm>
              <a:off x="7461250" y="453072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80 h 124"/>
                <a:gd name="T6" fmla="*/ 126 w 152"/>
                <a:gd name="T7" fmla="*/ 0 h 124"/>
                <a:gd name="T8" fmla="*/ 152 w 152"/>
                <a:gd name="T9" fmla="*/ 23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80"/>
                  </a:lnTo>
                  <a:lnTo>
                    <a:pt x="126" y="0"/>
                  </a:lnTo>
                  <a:lnTo>
                    <a:pt x="152" y="23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ïṩḷiḋê"/>
            <p:cNvSpPr/>
            <p:nvPr/>
          </p:nvSpPr>
          <p:spPr bwMode="auto">
            <a:xfrm>
              <a:off x="6151563" y="1889125"/>
              <a:ext cx="1243013" cy="352425"/>
            </a:xfrm>
            <a:custGeom>
              <a:avLst/>
              <a:gdLst>
                <a:gd name="T0" fmla="*/ 317 w 334"/>
                <a:gd name="T1" fmla="*/ 0 h 95"/>
                <a:gd name="T2" fmla="*/ 317 w 334"/>
                <a:gd name="T3" fmla="*/ 63 h 95"/>
                <a:gd name="T4" fmla="*/ 308 w 334"/>
                <a:gd name="T5" fmla="*/ 72 h 95"/>
                <a:gd name="T6" fmla="*/ 26 w 334"/>
                <a:gd name="T7" fmla="*/ 72 h 95"/>
                <a:gd name="T8" fmla="*/ 16 w 334"/>
                <a:gd name="T9" fmla="*/ 63 h 95"/>
                <a:gd name="T10" fmla="*/ 16 w 334"/>
                <a:gd name="T11" fmla="*/ 0 h 95"/>
                <a:gd name="T12" fmla="*/ 0 w 334"/>
                <a:gd name="T13" fmla="*/ 0 h 95"/>
                <a:gd name="T14" fmla="*/ 0 w 334"/>
                <a:gd name="T15" fmla="*/ 71 h 95"/>
                <a:gd name="T16" fmla="*/ 23 w 334"/>
                <a:gd name="T17" fmla="*/ 95 h 95"/>
                <a:gd name="T18" fmla="*/ 310 w 334"/>
                <a:gd name="T19" fmla="*/ 95 h 95"/>
                <a:gd name="T20" fmla="*/ 334 w 334"/>
                <a:gd name="T21" fmla="*/ 71 h 95"/>
                <a:gd name="T22" fmla="*/ 334 w 334"/>
                <a:gd name="T23" fmla="*/ 0 h 95"/>
                <a:gd name="T24" fmla="*/ 317 w 334"/>
                <a:gd name="T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4" h="95">
                  <a:moveTo>
                    <a:pt x="317" y="0"/>
                  </a:moveTo>
                  <a:cubicBezTo>
                    <a:pt x="317" y="63"/>
                    <a:pt x="317" y="63"/>
                    <a:pt x="317" y="63"/>
                  </a:cubicBezTo>
                  <a:cubicBezTo>
                    <a:pt x="317" y="68"/>
                    <a:pt x="313" y="72"/>
                    <a:pt x="308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0" y="72"/>
                    <a:pt x="16" y="68"/>
                    <a:pt x="16" y="6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5"/>
                    <a:pt x="10" y="95"/>
                    <a:pt x="23" y="95"/>
                  </a:cubicBezTo>
                  <a:cubicBezTo>
                    <a:pt x="310" y="95"/>
                    <a:pt x="310" y="95"/>
                    <a:pt x="310" y="95"/>
                  </a:cubicBezTo>
                  <a:cubicBezTo>
                    <a:pt x="323" y="95"/>
                    <a:pt x="334" y="85"/>
                    <a:pt x="334" y="71"/>
                  </a:cubicBezTo>
                  <a:cubicBezTo>
                    <a:pt x="334" y="0"/>
                    <a:pt x="334" y="0"/>
                    <a:pt x="334" y="0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ïṡļíḓé"/>
            <p:cNvSpPr/>
            <p:nvPr/>
          </p:nvSpPr>
          <p:spPr bwMode="auto">
            <a:xfrm>
              <a:off x="3816350" y="2078038"/>
              <a:ext cx="290513" cy="193675"/>
            </a:xfrm>
            <a:custGeom>
              <a:avLst/>
              <a:gdLst>
                <a:gd name="T0" fmla="*/ 49 w 183"/>
                <a:gd name="T1" fmla="*/ 0 h 122"/>
                <a:gd name="T2" fmla="*/ 159 w 183"/>
                <a:gd name="T3" fmla="*/ 2 h 122"/>
                <a:gd name="T4" fmla="*/ 183 w 183"/>
                <a:gd name="T5" fmla="*/ 122 h 122"/>
                <a:gd name="T6" fmla="*/ 0 w 183"/>
                <a:gd name="T7" fmla="*/ 108 h 122"/>
                <a:gd name="T8" fmla="*/ 49 w 1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22">
                  <a:moveTo>
                    <a:pt x="49" y="0"/>
                  </a:moveTo>
                  <a:lnTo>
                    <a:pt x="159" y="2"/>
                  </a:lnTo>
                  <a:lnTo>
                    <a:pt x="183" y="122"/>
                  </a:lnTo>
                  <a:lnTo>
                    <a:pt x="0" y="10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îŝľïd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solidFill>
              <a:srgbClr val="F4A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ïSlïď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iṧḻiḍè"/>
            <p:cNvSpPr/>
            <p:nvPr/>
          </p:nvSpPr>
          <p:spPr bwMode="auto">
            <a:xfrm>
              <a:off x="3478213" y="4935538"/>
              <a:ext cx="338138" cy="479425"/>
            </a:xfrm>
            <a:custGeom>
              <a:avLst/>
              <a:gdLst>
                <a:gd name="T0" fmla="*/ 49 w 91"/>
                <a:gd name="T1" fmla="*/ 3 h 129"/>
                <a:gd name="T2" fmla="*/ 49 w 91"/>
                <a:gd name="T3" fmla="*/ 71 h 129"/>
                <a:gd name="T4" fmla="*/ 32 w 91"/>
                <a:gd name="T5" fmla="*/ 93 h 129"/>
                <a:gd name="T6" fmla="*/ 0 w 91"/>
                <a:gd name="T7" fmla="*/ 129 h 129"/>
                <a:gd name="T8" fmla="*/ 89 w 91"/>
                <a:gd name="T9" fmla="*/ 126 h 129"/>
                <a:gd name="T10" fmla="*/ 89 w 91"/>
                <a:gd name="T11" fmla="*/ 79 h 129"/>
                <a:gd name="T12" fmla="*/ 80 w 91"/>
                <a:gd name="T13" fmla="*/ 66 h 129"/>
                <a:gd name="T14" fmla="*/ 80 w 91"/>
                <a:gd name="T15" fmla="*/ 0 h 129"/>
                <a:gd name="T16" fmla="*/ 49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9" y="3"/>
                  </a:moveTo>
                  <a:cubicBezTo>
                    <a:pt x="49" y="3"/>
                    <a:pt x="48" y="68"/>
                    <a:pt x="49" y="71"/>
                  </a:cubicBezTo>
                  <a:cubicBezTo>
                    <a:pt x="50" y="74"/>
                    <a:pt x="36" y="89"/>
                    <a:pt x="32" y="93"/>
                  </a:cubicBezTo>
                  <a:cubicBezTo>
                    <a:pt x="27" y="97"/>
                    <a:pt x="3" y="97"/>
                    <a:pt x="0" y="129"/>
                  </a:cubicBezTo>
                  <a:cubicBezTo>
                    <a:pt x="0" y="129"/>
                    <a:pt x="77" y="129"/>
                    <a:pt x="89" y="126"/>
                  </a:cubicBezTo>
                  <a:cubicBezTo>
                    <a:pt x="89" y="126"/>
                    <a:pt x="91" y="84"/>
                    <a:pt x="89" y="79"/>
                  </a:cubicBezTo>
                  <a:cubicBezTo>
                    <a:pt x="87" y="74"/>
                    <a:pt x="80" y="72"/>
                    <a:pt x="80" y="66"/>
                  </a:cubicBezTo>
                  <a:cubicBezTo>
                    <a:pt x="81" y="60"/>
                    <a:pt x="80" y="0"/>
                    <a:pt x="80" y="0"/>
                  </a:cubicBezTo>
                  <a:cubicBezTo>
                    <a:pt x="49" y="3"/>
                    <a:pt x="49" y="3"/>
                    <a:pt x="49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šḻiḓé"/>
            <p:cNvSpPr/>
            <p:nvPr/>
          </p:nvSpPr>
          <p:spPr bwMode="auto">
            <a:xfrm>
              <a:off x="4095750" y="4935538"/>
              <a:ext cx="338138" cy="479425"/>
            </a:xfrm>
            <a:custGeom>
              <a:avLst/>
              <a:gdLst>
                <a:gd name="T0" fmla="*/ 42 w 91"/>
                <a:gd name="T1" fmla="*/ 3 h 129"/>
                <a:gd name="T2" fmla="*/ 42 w 91"/>
                <a:gd name="T3" fmla="*/ 71 h 129"/>
                <a:gd name="T4" fmla="*/ 59 w 91"/>
                <a:gd name="T5" fmla="*/ 93 h 129"/>
                <a:gd name="T6" fmla="*/ 91 w 91"/>
                <a:gd name="T7" fmla="*/ 129 h 129"/>
                <a:gd name="T8" fmla="*/ 2 w 91"/>
                <a:gd name="T9" fmla="*/ 126 h 129"/>
                <a:gd name="T10" fmla="*/ 2 w 91"/>
                <a:gd name="T11" fmla="*/ 79 h 129"/>
                <a:gd name="T12" fmla="*/ 11 w 91"/>
                <a:gd name="T13" fmla="*/ 66 h 129"/>
                <a:gd name="T14" fmla="*/ 11 w 91"/>
                <a:gd name="T15" fmla="*/ 0 h 129"/>
                <a:gd name="T16" fmla="*/ 42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2" y="3"/>
                  </a:moveTo>
                  <a:cubicBezTo>
                    <a:pt x="42" y="3"/>
                    <a:pt x="43" y="68"/>
                    <a:pt x="42" y="71"/>
                  </a:cubicBezTo>
                  <a:cubicBezTo>
                    <a:pt x="41" y="74"/>
                    <a:pt x="55" y="89"/>
                    <a:pt x="59" y="93"/>
                  </a:cubicBezTo>
                  <a:cubicBezTo>
                    <a:pt x="64" y="97"/>
                    <a:pt x="88" y="97"/>
                    <a:pt x="91" y="129"/>
                  </a:cubicBezTo>
                  <a:cubicBezTo>
                    <a:pt x="91" y="129"/>
                    <a:pt x="14" y="129"/>
                    <a:pt x="2" y="126"/>
                  </a:cubicBezTo>
                  <a:cubicBezTo>
                    <a:pt x="2" y="126"/>
                    <a:pt x="0" y="84"/>
                    <a:pt x="2" y="79"/>
                  </a:cubicBezTo>
                  <a:cubicBezTo>
                    <a:pt x="4" y="74"/>
                    <a:pt x="11" y="72"/>
                    <a:pt x="11" y="66"/>
                  </a:cubicBezTo>
                  <a:cubicBezTo>
                    <a:pt x="10" y="60"/>
                    <a:pt x="11" y="0"/>
                    <a:pt x="11" y="0"/>
                  </a:cubicBezTo>
                  <a:cubicBezTo>
                    <a:pt x="42" y="3"/>
                    <a:pt x="42" y="3"/>
                    <a:pt x="42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ïṡľïḓê"/>
            <p:cNvSpPr/>
            <p:nvPr/>
          </p:nvSpPr>
          <p:spPr bwMode="auto">
            <a:xfrm>
              <a:off x="4697413" y="2197100"/>
              <a:ext cx="285750" cy="515938"/>
            </a:xfrm>
            <a:custGeom>
              <a:avLst/>
              <a:gdLst>
                <a:gd name="T0" fmla="*/ 61 w 77"/>
                <a:gd name="T1" fmla="*/ 77 h 139"/>
                <a:gd name="T2" fmla="*/ 63 w 77"/>
                <a:gd name="T3" fmla="*/ 40 h 139"/>
                <a:gd name="T4" fmla="*/ 71 w 77"/>
                <a:gd name="T5" fmla="*/ 12 h 139"/>
                <a:gd name="T6" fmla="*/ 34 w 77"/>
                <a:gd name="T7" fmla="*/ 49 h 139"/>
                <a:gd name="T8" fmla="*/ 30 w 77"/>
                <a:gd name="T9" fmla="*/ 84 h 139"/>
                <a:gd name="T10" fmla="*/ 0 w 77"/>
                <a:gd name="T11" fmla="*/ 108 h 139"/>
                <a:gd name="T12" fmla="*/ 22 w 77"/>
                <a:gd name="T13" fmla="*/ 139 h 139"/>
                <a:gd name="T14" fmla="*/ 61 w 77"/>
                <a:gd name="T15" fmla="*/ 109 h 139"/>
                <a:gd name="T16" fmla="*/ 61 w 77"/>
                <a:gd name="T17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39">
                  <a:moveTo>
                    <a:pt x="61" y="77"/>
                  </a:moveTo>
                  <a:cubicBezTo>
                    <a:pt x="61" y="77"/>
                    <a:pt x="66" y="68"/>
                    <a:pt x="63" y="40"/>
                  </a:cubicBezTo>
                  <a:cubicBezTo>
                    <a:pt x="63" y="40"/>
                    <a:pt x="77" y="25"/>
                    <a:pt x="71" y="12"/>
                  </a:cubicBezTo>
                  <a:cubicBezTo>
                    <a:pt x="65" y="0"/>
                    <a:pt x="49" y="39"/>
                    <a:pt x="34" y="49"/>
                  </a:cubicBezTo>
                  <a:cubicBezTo>
                    <a:pt x="34" y="49"/>
                    <a:pt x="28" y="76"/>
                    <a:pt x="30" y="8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61" y="109"/>
                    <a:pt x="61" y="109"/>
                    <a:pt x="61" y="109"/>
                  </a:cubicBezTo>
                  <a:lnTo>
                    <a:pt x="61" y="7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iś1iḍê"/>
            <p:cNvSpPr/>
            <p:nvPr/>
          </p:nvSpPr>
          <p:spPr bwMode="auto">
            <a:xfrm>
              <a:off x="3340100" y="3152775"/>
              <a:ext cx="227013" cy="560388"/>
            </a:xfrm>
            <a:custGeom>
              <a:avLst/>
              <a:gdLst>
                <a:gd name="T0" fmla="*/ 46 w 61"/>
                <a:gd name="T1" fmla="*/ 13 h 151"/>
                <a:gd name="T2" fmla="*/ 39 w 61"/>
                <a:gd name="T3" fmla="*/ 61 h 151"/>
                <a:gd name="T4" fmla="*/ 55 w 61"/>
                <a:gd name="T5" fmla="*/ 105 h 151"/>
                <a:gd name="T6" fmla="*/ 41 w 61"/>
                <a:gd name="T7" fmla="*/ 105 h 151"/>
                <a:gd name="T8" fmla="*/ 26 w 61"/>
                <a:gd name="T9" fmla="*/ 113 h 151"/>
                <a:gd name="T10" fmla="*/ 35 w 61"/>
                <a:gd name="T11" fmla="*/ 145 h 151"/>
                <a:gd name="T12" fmla="*/ 24 w 61"/>
                <a:gd name="T13" fmla="*/ 150 h 151"/>
                <a:gd name="T14" fmla="*/ 15 w 61"/>
                <a:gd name="T15" fmla="*/ 143 h 151"/>
                <a:gd name="T16" fmla="*/ 7 w 61"/>
                <a:gd name="T17" fmla="*/ 142 h 151"/>
                <a:gd name="T18" fmla="*/ 1 w 61"/>
                <a:gd name="T19" fmla="*/ 133 h 151"/>
                <a:gd name="T20" fmla="*/ 6 w 61"/>
                <a:gd name="T21" fmla="*/ 64 h 151"/>
                <a:gd name="T22" fmla="*/ 13 w 61"/>
                <a:gd name="T23" fmla="*/ 15 h 151"/>
                <a:gd name="T24" fmla="*/ 22 w 61"/>
                <a:gd name="T25" fmla="*/ 0 h 151"/>
                <a:gd name="T26" fmla="*/ 46 w 61"/>
                <a:gd name="T27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151">
                  <a:moveTo>
                    <a:pt x="46" y="13"/>
                  </a:moveTo>
                  <a:cubicBezTo>
                    <a:pt x="46" y="13"/>
                    <a:pt x="42" y="49"/>
                    <a:pt x="39" y="61"/>
                  </a:cubicBezTo>
                  <a:cubicBezTo>
                    <a:pt x="39" y="61"/>
                    <a:pt x="61" y="83"/>
                    <a:pt x="55" y="105"/>
                  </a:cubicBezTo>
                  <a:cubicBezTo>
                    <a:pt x="49" y="126"/>
                    <a:pt x="45" y="114"/>
                    <a:pt x="41" y="105"/>
                  </a:cubicBezTo>
                  <a:cubicBezTo>
                    <a:pt x="37" y="95"/>
                    <a:pt x="27" y="101"/>
                    <a:pt x="26" y="113"/>
                  </a:cubicBezTo>
                  <a:cubicBezTo>
                    <a:pt x="25" y="125"/>
                    <a:pt x="29" y="141"/>
                    <a:pt x="35" y="145"/>
                  </a:cubicBezTo>
                  <a:cubicBezTo>
                    <a:pt x="41" y="149"/>
                    <a:pt x="27" y="151"/>
                    <a:pt x="24" y="150"/>
                  </a:cubicBezTo>
                  <a:cubicBezTo>
                    <a:pt x="20" y="148"/>
                    <a:pt x="17" y="147"/>
                    <a:pt x="15" y="143"/>
                  </a:cubicBezTo>
                  <a:cubicBezTo>
                    <a:pt x="12" y="139"/>
                    <a:pt x="12" y="151"/>
                    <a:pt x="7" y="142"/>
                  </a:cubicBezTo>
                  <a:cubicBezTo>
                    <a:pt x="2" y="133"/>
                    <a:pt x="1" y="142"/>
                    <a:pt x="1" y="133"/>
                  </a:cubicBezTo>
                  <a:cubicBezTo>
                    <a:pt x="0" y="125"/>
                    <a:pt x="1" y="80"/>
                    <a:pt x="6" y="64"/>
                  </a:cubicBezTo>
                  <a:cubicBezTo>
                    <a:pt x="11" y="48"/>
                    <a:pt x="12" y="21"/>
                    <a:pt x="13" y="15"/>
                  </a:cubicBezTo>
                  <a:cubicBezTo>
                    <a:pt x="14" y="10"/>
                    <a:pt x="22" y="0"/>
                    <a:pt x="22" y="0"/>
                  </a:cubicBezTo>
                  <a:lnTo>
                    <a:pt x="46" y="13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ïŝlïḓé"/>
            <p:cNvSpPr/>
            <p:nvPr/>
          </p:nvSpPr>
          <p:spPr bwMode="auto">
            <a:xfrm>
              <a:off x="3556000" y="3300413"/>
              <a:ext cx="781050" cy="1739900"/>
            </a:xfrm>
            <a:custGeom>
              <a:avLst/>
              <a:gdLst>
                <a:gd name="T0" fmla="*/ 0 w 210"/>
                <a:gd name="T1" fmla="*/ 10 h 468"/>
                <a:gd name="T2" fmla="*/ 13 w 210"/>
                <a:gd name="T3" fmla="*/ 453 h 468"/>
                <a:gd name="T4" fmla="*/ 69 w 210"/>
                <a:gd name="T5" fmla="*/ 453 h 468"/>
                <a:gd name="T6" fmla="*/ 76 w 210"/>
                <a:gd name="T7" fmla="*/ 115 h 468"/>
                <a:gd name="T8" fmla="*/ 104 w 210"/>
                <a:gd name="T9" fmla="*/ 92 h 468"/>
                <a:gd name="T10" fmla="*/ 125 w 210"/>
                <a:gd name="T11" fmla="*/ 121 h 468"/>
                <a:gd name="T12" fmla="*/ 136 w 210"/>
                <a:gd name="T13" fmla="*/ 453 h 468"/>
                <a:gd name="T14" fmla="*/ 195 w 210"/>
                <a:gd name="T15" fmla="*/ 456 h 468"/>
                <a:gd name="T16" fmla="*/ 210 w 210"/>
                <a:gd name="T17" fmla="*/ 7 h 468"/>
                <a:gd name="T18" fmla="*/ 111 w 210"/>
                <a:gd name="T19" fmla="*/ 2 h 468"/>
                <a:gd name="T20" fmla="*/ 0 w 210"/>
                <a:gd name="T21" fmla="*/ 1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468">
                  <a:moveTo>
                    <a:pt x="0" y="10"/>
                  </a:moveTo>
                  <a:cubicBezTo>
                    <a:pt x="0" y="10"/>
                    <a:pt x="11" y="438"/>
                    <a:pt x="13" y="453"/>
                  </a:cubicBezTo>
                  <a:cubicBezTo>
                    <a:pt x="15" y="468"/>
                    <a:pt x="65" y="462"/>
                    <a:pt x="69" y="453"/>
                  </a:cubicBezTo>
                  <a:cubicBezTo>
                    <a:pt x="73" y="444"/>
                    <a:pt x="71" y="133"/>
                    <a:pt x="76" y="115"/>
                  </a:cubicBezTo>
                  <a:cubicBezTo>
                    <a:pt x="81" y="97"/>
                    <a:pt x="93" y="91"/>
                    <a:pt x="104" y="92"/>
                  </a:cubicBezTo>
                  <a:cubicBezTo>
                    <a:pt x="115" y="93"/>
                    <a:pt x="124" y="105"/>
                    <a:pt x="125" y="121"/>
                  </a:cubicBezTo>
                  <a:cubicBezTo>
                    <a:pt x="126" y="137"/>
                    <a:pt x="135" y="446"/>
                    <a:pt x="136" y="453"/>
                  </a:cubicBezTo>
                  <a:cubicBezTo>
                    <a:pt x="137" y="460"/>
                    <a:pt x="182" y="463"/>
                    <a:pt x="195" y="456"/>
                  </a:cubicBezTo>
                  <a:cubicBezTo>
                    <a:pt x="208" y="449"/>
                    <a:pt x="210" y="14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C49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îşľïďè"/>
            <p:cNvSpPr/>
            <p:nvPr/>
          </p:nvSpPr>
          <p:spPr bwMode="auto">
            <a:xfrm>
              <a:off x="3556000" y="3300413"/>
              <a:ext cx="781050" cy="279400"/>
            </a:xfrm>
            <a:custGeom>
              <a:avLst/>
              <a:gdLst>
                <a:gd name="T0" fmla="*/ 111 w 210"/>
                <a:gd name="T1" fmla="*/ 2 h 75"/>
                <a:gd name="T2" fmla="*/ 0 w 210"/>
                <a:gd name="T3" fmla="*/ 10 h 75"/>
                <a:gd name="T4" fmla="*/ 1 w 210"/>
                <a:gd name="T5" fmla="*/ 55 h 75"/>
                <a:gd name="T6" fmla="*/ 30 w 210"/>
                <a:gd name="T7" fmla="*/ 63 h 75"/>
                <a:gd name="T8" fmla="*/ 68 w 210"/>
                <a:gd name="T9" fmla="*/ 40 h 75"/>
                <a:gd name="T10" fmla="*/ 68 w 210"/>
                <a:gd name="T11" fmla="*/ 36 h 75"/>
                <a:gd name="T12" fmla="*/ 139 w 210"/>
                <a:gd name="T13" fmla="*/ 33 h 75"/>
                <a:gd name="T14" fmla="*/ 139 w 210"/>
                <a:gd name="T15" fmla="*/ 38 h 75"/>
                <a:gd name="T16" fmla="*/ 171 w 210"/>
                <a:gd name="T17" fmla="*/ 70 h 75"/>
                <a:gd name="T18" fmla="*/ 210 w 210"/>
                <a:gd name="T19" fmla="*/ 27 h 75"/>
                <a:gd name="T20" fmla="*/ 210 w 210"/>
                <a:gd name="T21" fmla="*/ 26 h 75"/>
                <a:gd name="T22" fmla="*/ 210 w 210"/>
                <a:gd name="T23" fmla="*/ 7 h 75"/>
                <a:gd name="T24" fmla="*/ 111 w 210"/>
                <a:gd name="T25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75">
                  <a:moveTo>
                    <a:pt x="111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28"/>
                    <a:pt x="1" y="55"/>
                  </a:cubicBezTo>
                  <a:cubicBezTo>
                    <a:pt x="11" y="61"/>
                    <a:pt x="23" y="65"/>
                    <a:pt x="30" y="63"/>
                  </a:cubicBezTo>
                  <a:cubicBezTo>
                    <a:pt x="41" y="60"/>
                    <a:pt x="65" y="46"/>
                    <a:pt x="68" y="40"/>
                  </a:cubicBezTo>
                  <a:cubicBezTo>
                    <a:pt x="68" y="39"/>
                    <a:pt x="68" y="38"/>
                    <a:pt x="68" y="36"/>
                  </a:cubicBezTo>
                  <a:cubicBezTo>
                    <a:pt x="91" y="37"/>
                    <a:pt x="123" y="35"/>
                    <a:pt x="139" y="33"/>
                  </a:cubicBezTo>
                  <a:cubicBezTo>
                    <a:pt x="139" y="36"/>
                    <a:pt x="139" y="38"/>
                    <a:pt x="139" y="38"/>
                  </a:cubicBezTo>
                  <a:cubicBezTo>
                    <a:pt x="141" y="46"/>
                    <a:pt x="159" y="75"/>
                    <a:pt x="171" y="70"/>
                  </a:cubicBezTo>
                  <a:cubicBezTo>
                    <a:pt x="183" y="64"/>
                    <a:pt x="209" y="33"/>
                    <a:pt x="210" y="27"/>
                  </a:cubicBezTo>
                  <a:cubicBezTo>
                    <a:pt x="210" y="27"/>
                    <a:pt x="210" y="27"/>
                    <a:pt x="210" y="26"/>
                  </a:cubicBezTo>
                  <a:cubicBezTo>
                    <a:pt x="210" y="15"/>
                    <a:pt x="210" y="8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close/>
                </a:path>
              </a:pathLst>
            </a:custGeom>
            <a:solidFill>
              <a:srgbClr val="B58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ṣḻiḍê"/>
            <p:cNvSpPr/>
            <p:nvPr/>
          </p:nvSpPr>
          <p:spPr bwMode="auto">
            <a:xfrm>
              <a:off x="3675063" y="2208213"/>
              <a:ext cx="454025" cy="1203325"/>
            </a:xfrm>
            <a:custGeom>
              <a:avLst/>
              <a:gdLst>
                <a:gd name="T0" fmla="*/ 43 w 122"/>
                <a:gd name="T1" fmla="*/ 0 h 324"/>
                <a:gd name="T2" fmla="*/ 122 w 122"/>
                <a:gd name="T3" fmla="*/ 4 h 324"/>
                <a:gd name="T4" fmla="*/ 116 w 122"/>
                <a:gd name="T5" fmla="*/ 315 h 324"/>
                <a:gd name="T6" fmla="*/ 15 w 122"/>
                <a:gd name="T7" fmla="*/ 315 h 324"/>
                <a:gd name="T8" fmla="*/ 43 w 122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24">
                  <a:moveTo>
                    <a:pt x="43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5"/>
                    <a:pt x="31" y="324"/>
                    <a:pt x="15" y="315"/>
                  </a:cubicBezTo>
                  <a:cubicBezTo>
                    <a:pt x="0" y="306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ṥḻïḋê"/>
            <p:cNvSpPr/>
            <p:nvPr/>
          </p:nvSpPr>
          <p:spPr bwMode="auto">
            <a:xfrm>
              <a:off x="3894138" y="1981200"/>
              <a:ext cx="166688" cy="331788"/>
            </a:xfrm>
            <a:custGeom>
              <a:avLst/>
              <a:gdLst>
                <a:gd name="T0" fmla="*/ 0 w 45"/>
                <a:gd name="T1" fmla="*/ 7 h 89"/>
                <a:gd name="T2" fmla="*/ 0 w 45"/>
                <a:gd name="T3" fmla="*/ 70 h 89"/>
                <a:gd name="T4" fmla="*/ 45 w 45"/>
                <a:gd name="T5" fmla="*/ 70 h 89"/>
                <a:gd name="T6" fmla="*/ 42 w 45"/>
                <a:gd name="T7" fmla="*/ 0 h 89"/>
                <a:gd name="T8" fmla="*/ 0 w 45"/>
                <a:gd name="T9" fmla="*/ 0 h 89"/>
                <a:gd name="T10" fmla="*/ 0 w 45"/>
                <a:gd name="T11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9">
                  <a:moveTo>
                    <a:pt x="0" y="7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8" y="89"/>
                    <a:pt x="45" y="70"/>
                  </a:cubicBezTo>
                  <a:cubicBezTo>
                    <a:pt x="45" y="70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slíďé"/>
            <p:cNvSpPr/>
            <p:nvPr/>
          </p:nvSpPr>
          <p:spPr bwMode="auto">
            <a:xfrm>
              <a:off x="4060825" y="2081213"/>
              <a:ext cx="295275" cy="1457325"/>
            </a:xfrm>
            <a:custGeom>
              <a:avLst/>
              <a:gdLst>
                <a:gd name="T0" fmla="*/ 73 w 79"/>
                <a:gd name="T1" fmla="*/ 100 h 392"/>
                <a:gd name="T2" fmla="*/ 74 w 79"/>
                <a:gd name="T3" fmla="*/ 344 h 392"/>
                <a:gd name="T4" fmla="*/ 35 w 79"/>
                <a:gd name="T5" fmla="*/ 386 h 392"/>
                <a:gd name="T6" fmla="*/ 3 w 79"/>
                <a:gd name="T7" fmla="*/ 355 h 392"/>
                <a:gd name="T8" fmla="*/ 3 w 79"/>
                <a:gd name="T9" fmla="*/ 80 h 392"/>
                <a:gd name="T10" fmla="*/ 0 w 79"/>
                <a:gd name="T11" fmla="*/ 0 h 392"/>
                <a:gd name="T12" fmla="*/ 79 w 79"/>
                <a:gd name="T13" fmla="*/ 46 h 392"/>
                <a:gd name="T14" fmla="*/ 73 w 79"/>
                <a:gd name="T15" fmla="*/ 10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392">
                  <a:moveTo>
                    <a:pt x="73" y="100"/>
                  </a:moveTo>
                  <a:cubicBezTo>
                    <a:pt x="73" y="100"/>
                    <a:pt x="75" y="338"/>
                    <a:pt x="74" y="344"/>
                  </a:cubicBezTo>
                  <a:cubicBezTo>
                    <a:pt x="73" y="350"/>
                    <a:pt x="47" y="381"/>
                    <a:pt x="35" y="386"/>
                  </a:cubicBezTo>
                  <a:cubicBezTo>
                    <a:pt x="23" y="392"/>
                    <a:pt x="5" y="363"/>
                    <a:pt x="3" y="355"/>
                  </a:cubicBezTo>
                  <a:cubicBezTo>
                    <a:pt x="2" y="347"/>
                    <a:pt x="3" y="82"/>
                    <a:pt x="3" y="80"/>
                  </a:cubicBezTo>
                  <a:cubicBezTo>
                    <a:pt x="4" y="78"/>
                    <a:pt x="0" y="0"/>
                    <a:pt x="0" y="0"/>
                  </a:cubicBezTo>
                  <a:cubicBezTo>
                    <a:pt x="0" y="0"/>
                    <a:pt x="61" y="26"/>
                    <a:pt x="79" y="46"/>
                  </a:cubicBezTo>
                  <a:lnTo>
                    <a:pt x="73" y="10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ïsliḍé"/>
            <p:cNvSpPr/>
            <p:nvPr/>
          </p:nvSpPr>
          <p:spPr bwMode="auto">
            <a:xfrm>
              <a:off x="3517900" y="2108200"/>
              <a:ext cx="376238" cy="1393825"/>
            </a:xfrm>
            <a:custGeom>
              <a:avLst/>
              <a:gdLst>
                <a:gd name="T0" fmla="*/ 101 w 101"/>
                <a:gd name="T1" fmla="*/ 0 h 375"/>
                <a:gd name="T2" fmla="*/ 20 w 101"/>
                <a:gd name="T3" fmla="*/ 28 h 375"/>
                <a:gd name="T4" fmla="*/ 1 w 101"/>
                <a:gd name="T5" fmla="*/ 351 h 375"/>
                <a:gd name="T6" fmla="*/ 40 w 101"/>
                <a:gd name="T7" fmla="*/ 373 h 375"/>
                <a:gd name="T8" fmla="*/ 78 w 101"/>
                <a:gd name="T9" fmla="*/ 349 h 375"/>
                <a:gd name="T10" fmla="*/ 101 w 101"/>
                <a:gd name="T1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375">
                  <a:moveTo>
                    <a:pt x="101" y="0"/>
                  </a:moveTo>
                  <a:cubicBezTo>
                    <a:pt x="101" y="0"/>
                    <a:pt x="42" y="11"/>
                    <a:pt x="20" y="28"/>
                  </a:cubicBezTo>
                  <a:cubicBezTo>
                    <a:pt x="20" y="28"/>
                    <a:pt x="0" y="337"/>
                    <a:pt x="1" y="351"/>
                  </a:cubicBezTo>
                  <a:cubicBezTo>
                    <a:pt x="1" y="365"/>
                    <a:pt x="29" y="375"/>
                    <a:pt x="40" y="373"/>
                  </a:cubicBezTo>
                  <a:cubicBezTo>
                    <a:pt x="51" y="370"/>
                    <a:pt x="75" y="356"/>
                    <a:pt x="78" y="349"/>
                  </a:cubicBezTo>
                  <a:cubicBezTo>
                    <a:pt x="81" y="343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ï$1iḍê"/>
            <p:cNvSpPr/>
            <p:nvPr/>
          </p:nvSpPr>
          <p:spPr bwMode="auto">
            <a:xfrm>
              <a:off x="4060825" y="2063750"/>
              <a:ext cx="149225" cy="315913"/>
            </a:xfrm>
            <a:custGeom>
              <a:avLst/>
              <a:gdLst>
                <a:gd name="T0" fmla="*/ 0 w 40"/>
                <a:gd name="T1" fmla="*/ 5 h 85"/>
                <a:gd name="T2" fmla="*/ 18 w 40"/>
                <a:gd name="T3" fmla="*/ 9 h 85"/>
                <a:gd name="T4" fmla="*/ 37 w 40"/>
                <a:gd name="T5" fmla="*/ 52 h 85"/>
                <a:gd name="T6" fmla="*/ 22 w 40"/>
                <a:gd name="T7" fmla="*/ 65 h 85"/>
                <a:gd name="T8" fmla="*/ 3 w 40"/>
                <a:gd name="T9" fmla="*/ 85 h 85"/>
                <a:gd name="T10" fmla="*/ 0 w 40"/>
                <a:gd name="T11" fmla="*/ 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85">
                  <a:moveTo>
                    <a:pt x="0" y="5"/>
                  </a:moveTo>
                  <a:cubicBezTo>
                    <a:pt x="0" y="5"/>
                    <a:pt x="10" y="0"/>
                    <a:pt x="18" y="9"/>
                  </a:cubicBezTo>
                  <a:cubicBezTo>
                    <a:pt x="25" y="17"/>
                    <a:pt x="35" y="45"/>
                    <a:pt x="37" y="52"/>
                  </a:cubicBezTo>
                  <a:cubicBezTo>
                    <a:pt x="40" y="59"/>
                    <a:pt x="13" y="53"/>
                    <a:pt x="22" y="65"/>
                  </a:cubicBezTo>
                  <a:cubicBezTo>
                    <a:pt x="31" y="77"/>
                    <a:pt x="3" y="66"/>
                    <a:pt x="3" y="8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išľïde"/>
            <p:cNvSpPr/>
            <p:nvPr/>
          </p:nvSpPr>
          <p:spPr bwMode="auto">
            <a:xfrm>
              <a:off x="3760788" y="2074863"/>
              <a:ext cx="133350" cy="319088"/>
            </a:xfrm>
            <a:custGeom>
              <a:avLst/>
              <a:gdLst>
                <a:gd name="T0" fmla="*/ 36 w 36"/>
                <a:gd name="T1" fmla="*/ 1 h 86"/>
                <a:gd name="T2" fmla="*/ 19 w 36"/>
                <a:gd name="T3" fmla="*/ 9 h 86"/>
                <a:gd name="T4" fmla="*/ 2 w 36"/>
                <a:gd name="T5" fmla="*/ 53 h 86"/>
                <a:gd name="T6" fmla="*/ 17 w 36"/>
                <a:gd name="T7" fmla="*/ 68 h 86"/>
                <a:gd name="T8" fmla="*/ 31 w 36"/>
                <a:gd name="T9" fmla="*/ 85 h 86"/>
                <a:gd name="T10" fmla="*/ 36 w 36"/>
                <a:gd name="T11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86">
                  <a:moveTo>
                    <a:pt x="36" y="1"/>
                  </a:moveTo>
                  <a:cubicBezTo>
                    <a:pt x="36" y="1"/>
                    <a:pt x="23" y="0"/>
                    <a:pt x="19" y="9"/>
                  </a:cubicBezTo>
                  <a:cubicBezTo>
                    <a:pt x="15" y="18"/>
                    <a:pt x="0" y="50"/>
                    <a:pt x="2" y="53"/>
                  </a:cubicBezTo>
                  <a:cubicBezTo>
                    <a:pt x="4" y="56"/>
                    <a:pt x="27" y="50"/>
                    <a:pt x="17" y="68"/>
                  </a:cubicBezTo>
                  <a:cubicBezTo>
                    <a:pt x="6" y="86"/>
                    <a:pt x="33" y="64"/>
                    <a:pt x="31" y="8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ïšḷiḍê"/>
            <p:cNvSpPr/>
            <p:nvPr/>
          </p:nvSpPr>
          <p:spPr bwMode="auto">
            <a:xfrm>
              <a:off x="3652838" y="2468563"/>
              <a:ext cx="155575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1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šļîḍé"/>
            <p:cNvSpPr/>
            <p:nvPr/>
          </p:nvSpPr>
          <p:spPr bwMode="auto">
            <a:xfrm>
              <a:off x="4146550" y="2482850"/>
              <a:ext cx="157163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0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í$1ïdê"/>
            <p:cNvSpPr/>
            <p:nvPr/>
          </p:nvSpPr>
          <p:spPr bwMode="auto">
            <a:xfrm>
              <a:off x="3362325" y="2211388"/>
              <a:ext cx="230188" cy="1025525"/>
            </a:xfrm>
            <a:custGeom>
              <a:avLst/>
              <a:gdLst>
                <a:gd name="T0" fmla="*/ 62 w 62"/>
                <a:gd name="T1" fmla="*/ 0 h 276"/>
                <a:gd name="T2" fmla="*/ 42 w 62"/>
                <a:gd name="T3" fmla="*/ 53 h 276"/>
                <a:gd name="T4" fmla="*/ 0 w 62"/>
                <a:gd name="T5" fmla="*/ 276 h 276"/>
                <a:gd name="T6" fmla="*/ 52 w 62"/>
                <a:gd name="T7" fmla="*/ 276 h 276"/>
                <a:gd name="T8" fmla="*/ 62 w 62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6">
                  <a:moveTo>
                    <a:pt x="62" y="0"/>
                  </a:moveTo>
                  <a:cubicBezTo>
                    <a:pt x="62" y="0"/>
                    <a:pt x="53" y="6"/>
                    <a:pt x="42" y="53"/>
                  </a:cubicBezTo>
                  <a:cubicBezTo>
                    <a:pt x="29" y="111"/>
                    <a:pt x="0" y="276"/>
                    <a:pt x="0" y="276"/>
                  </a:cubicBezTo>
                  <a:cubicBezTo>
                    <a:pt x="52" y="276"/>
                    <a:pt x="52" y="276"/>
                    <a:pt x="52" y="276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iṧliḋe"/>
            <p:cNvSpPr/>
            <p:nvPr/>
          </p:nvSpPr>
          <p:spPr bwMode="auto">
            <a:xfrm>
              <a:off x="4303713" y="2208213"/>
              <a:ext cx="520700" cy="887413"/>
            </a:xfrm>
            <a:custGeom>
              <a:avLst/>
              <a:gdLst>
                <a:gd name="T0" fmla="*/ 0 w 140"/>
                <a:gd name="T1" fmla="*/ 0 h 239"/>
                <a:gd name="T2" fmla="*/ 34 w 140"/>
                <a:gd name="T3" fmla="*/ 56 h 239"/>
                <a:gd name="T4" fmla="*/ 54 w 140"/>
                <a:gd name="T5" fmla="*/ 135 h 239"/>
                <a:gd name="T6" fmla="*/ 110 w 140"/>
                <a:gd name="T7" fmla="*/ 93 h 239"/>
                <a:gd name="T8" fmla="*/ 140 w 140"/>
                <a:gd name="T9" fmla="*/ 144 h 239"/>
                <a:gd name="T10" fmla="*/ 53 w 140"/>
                <a:gd name="T11" fmla="*/ 227 h 239"/>
                <a:gd name="T12" fmla="*/ 9 w 140"/>
                <a:gd name="T13" fmla="*/ 201 h 239"/>
                <a:gd name="T14" fmla="*/ 0 w 140"/>
                <a:gd name="T1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39">
                  <a:moveTo>
                    <a:pt x="0" y="0"/>
                  </a:moveTo>
                  <a:cubicBezTo>
                    <a:pt x="0" y="0"/>
                    <a:pt x="17" y="6"/>
                    <a:pt x="34" y="56"/>
                  </a:cubicBezTo>
                  <a:cubicBezTo>
                    <a:pt x="51" y="106"/>
                    <a:pt x="54" y="135"/>
                    <a:pt x="54" y="135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53" y="227"/>
                    <a:pt x="53" y="227"/>
                    <a:pt x="53" y="227"/>
                  </a:cubicBezTo>
                  <a:cubicBezTo>
                    <a:pt x="53" y="227"/>
                    <a:pt x="9" y="239"/>
                    <a:pt x="9" y="201"/>
                  </a:cubicBezTo>
                  <a:cubicBezTo>
                    <a:pt x="9" y="1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ïṥ1iďè"/>
            <p:cNvSpPr/>
            <p:nvPr/>
          </p:nvSpPr>
          <p:spPr bwMode="auto">
            <a:xfrm>
              <a:off x="4310063" y="2390775"/>
              <a:ext cx="26988" cy="579438"/>
            </a:xfrm>
            <a:custGeom>
              <a:avLst/>
              <a:gdLst>
                <a:gd name="T0" fmla="*/ 7 w 7"/>
                <a:gd name="T1" fmla="*/ 156 h 156"/>
                <a:gd name="T2" fmla="*/ 6 w 7"/>
                <a:gd name="T3" fmla="*/ 149 h 156"/>
                <a:gd name="T4" fmla="*/ 5 w 7"/>
                <a:gd name="T5" fmla="*/ 132 h 156"/>
                <a:gd name="T6" fmla="*/ 3 w 7"/>
                <a:gd name="T7" fmla="*/ 107 h 156"/>
                <a:gd name="T8" fmla="*/ 2 w 7"/>
                <a:gd name="T9" fmla="*/ 78 h 156"/>
                <a:gd name="T10" fmla="*/ 1 w 7"/>
                <a:gd name="T11" fmla="*/ 49 h 156"/>
                <a:gd name="T12" fmla="*/ 0 w 7"/>
                <a:gd name="T13" fmla="*/ 24 h 156"/>
                <a:gd name="T14" fmla="*/ 0 w 7"/>
                <a:gd name="T15" fmla="*/ 7 h 156"/>
                <a:gd name="T16" fmla="*/ 0 w 7"/>
                <a:gd name="T17" fmla="*/ 0 h 156"/>
                <a:gd name="T18" fmla="*/ 1 w 7"/>
                <a:gd name="T19" fmla="*/ 7 h 156"/>
                <a:gd name="T20" fmla="*/ 3 w 7"/>
                <a:gd name="T21" fmla="*/ 24 h 156"/>
                <a:gd name="T22" fmla="*/ 4 w 7"/>
                <a:gd name="T23" fmla="*/ 49 h 156"/>
                <a:gd name="T24" fmla="*/ 6 w 7"/>
                <a:gd name="T25" fmla="*/ 78 h 156"/>
                <a:gd name="T26" fmla="*/ 7 w 7"/>
                <a:gd name="T27" fmla="*/ 106 h 156"/>
                <a:gd name="T28" fmla="*/ 7 w 7"/>
                <a:gd name="T29" fmla="*/ 131 h 156"/>
                <a:gd name="T30" fmla="*/ 7 w 7"/>
                <a:gd name="T31" fmla="*/ 149 h 156"/>
                <a:gd name="T32" fmla="*/ 7 w 7"/>
                <a:gd name="T3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56">
                  <a:moveTo>
                    <a:pt x="7" y="156"/>
                  </a:moveTo>
                  <a:cubicBezTo>
                    <a:pt x="7" y="156"/>
                    <a:pt x="7" y="153"/>
                    <a:pt x="6" y="149"/>
                  </a:cubicBezTo>
                  <a:cubicBezTo>
                    <a:pt x="6" y="145"/>
                    <a:pt x="5" y="139"/>
                    <a:pt x="5" y="132"/>
                  </a:cubicBezTo>
                  <a:cubicBezTo>
                    <a:pt x="4" y="124"/>
                    <a:pt x="4" y="116"/>
                    <a:pt x="3" y="107"/>
                  </a:cubicBezTo>
                  <a:cubicBezTo>
                    <a:pt x="3" y="97"/>
                    <a:pt x="2" y="88"/>
                    <a:pt x="2" y="78"/>
                  </a:cubicBezTo>
                  <a:cubicBezTo>
                    <a:pt x="1" y="68"/>
                    <a:pt x="1" y="59"/>
                    <a:pt x="1" y="49"/>
                  </a:cubicBezTo>
                  <a:cubicBezTo>
                    <a:pt x="0" y="40"/>
                    <a:pt x="0" y="32"/>
                    <a:pt x="0" y="24"/>
                  </a:cubicBezTo>
                  <a:cubicBezTo>
                    <a:pt x="0" y="17"/>
                    <a:pt x="0" y="11"/>
                    <a:pt x="0" y="7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1" y="2"/>
                    <a:pt x="1" y="7"/>
                  </a:cubicBezTo>
                  <a:cubicBezTo>
                    <a:pt x="1" y="11"/>
                    <a:pt x="2" y="17"/>
                    <a:pt x="3" y="24"/>
                  </a:cubicBezTo>
                  <a:cubicBezTo>
                    <a:pt x="3" y="32"/>
                    <a:pt x="4" y="40"/>
                    <a:pt x="4" y="49"/>
                  </a:cubicBezTo>
                  <a:cubicBezTo>
                    <a:pt x="5" y="58"/>
                    <a:pt x="5" y="68"/>
                    <a:pt x="6" y="78"/>
                  </a:cubicBezTo>
                  <a:cubicBezTo>
                    <a:pt x="6" y="88"/>
                    <a:pt x="6" y="97"/>
                    <a:pt x="7" y="106"/>
                  </a:cubicBezTo>
                  <a:cubicBezTo>
                    <a:pt x="7" y="116"/>
                    <a:pt x="7" y="124"/>
                    <a:pt x="7" y="131"/>
                  </a:cubicBezTo>
                  <a:cubicBezTo>
                    <a:pt x="7" y="139"/>
                    <a:pt x="7" y="145"/>
                    <a:pt x="7" y="149"/>
                  </a:cubicBezTo>
                  <a:cubicBezTo>
                    <a:pt x="7" y="153"/>
                    <a:pt x="7" y="156"/>
                    <a:pt x="7" y="156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íṡ1iḍe"/>
            <p:cNvSpPr/>
            <p:nvPr/>
          </p:nvSpPr>
          <p:spPr bwMode="auto">
            <a:xfrm>
              <a:off x="3529013" y="2390775"/>
              <a:ext cx="74613" cy="738188"/>
            </a:xfrm>
            <a:custGeom>
              <a:avLst/>
              <a:gdLst>
                <a:gd name="T0" fmla="*/ 0 w 20"/>
                <a:gd name="T1" fmla="*/ 199 h 199"/>
                <a:gd name="T2" fmla="*/ 0 w 20"/>
                <a:gd name="T3" fmla="*/ 191 h 199"/>
                <a:gd name="T4" fmla="*/ 2 w 20"/>
                <a:gd name="T5" fmla="*/ 168 h 199"/>
                <a:gd name="T6" fmla="*/ 4 w 20"/>
                <a:gd name="T7" fmla="*/ 136 h 199"/>
                <a:gd name="T8" fmla="*/ 8 w 20"/>
                <a:gd name="T9" fmla="*/ 99 h 199"/>
                <a:gd name="T10" fmla="*/ 12 w 20"/>
                <a:gd name="T11" fmla="*/ 63 h 199"/>
                <a:gd name="T12" fmla="*/ 16 w 20"/>
                <a:gd name="T13" fmla="*/ 31 h 199"/>
                <a:gd name="T14" fmla="*/ 19 w 20"/>
                <a:gd name="T15" fmla="*/ 8 h 199"/>
                <a:gd name="T16" fmla="*/ 20 w 20"/>
                <a:gd name="T17" fmla="*/ 0 h 199"/>
                <a:gd name="T18" fmla="*/ 20 w 20"/>
                <a:gd name="T19" fmla="*/ 9 h 199"/>
                <a:gd name="T20" fmla="*/ 18 w 20"/>
                <a:gd name="T21" fmla="*/ 31 h 199"/>
                <a:gd name="T22" fmla="*/ 15 w 20"/>
                <a:gd name="T23" fmla="*/ 63 h 199"/>
                <a:gd name="T24" fmla="*/ 12 w 20"/>
                <a:gd name="T25" fmla="*/ 100 h 199"/>
                <a:gd name="T26" fmla="*/ 8 w 20"/>
                <a:gd name="T27" fmla="*/ 136 h 199"/>
                <a:gd name="T28" fmla="*/ 4 w 20"/>
                <a:gd name="T29" fmla="*/ 168 h 199"/>
                <a:gd name="T30" fmla="*/ 1 w 20"/>
                <a:gd name="T31" fmla="*/ 191 h 199"/>
                <a:gd name="T32" fmla="*/ 0 w 20"/>
                <a:gd name="T3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9">
                  <a:moveTo>
                    <a:pt x="0" y="199"/>
                  </a:moveTo>
                  <a:cubicBezTo>
                    <a:pt x="0" y="199"/>
                    <a:pt x="0" y="196"/>
                    <a:pt x="0" y="191"/>
                  </a:cubicBezTo>
                  <a:cubicBezTo>
                    <a:pt x="1" y="185"/>
                    <a:pt x="1" y="177"/>
                    <a:pt x="2" y="168"/>
                  </a:cubicBezTo>
                  <a:cubicBezTo>
                    <a:pt x="3" y="159"/>
                    <a:pt x="3" y="148"/>
                    <a:pt x="4" y="136"/>
                  </a:cubicBezTo>
                  <a:cubicBezTo>
                    <a:pt x="5" y="124"/>
                    <a:pt x="7" y="112"/>
                    <a:pt x="8" y="99"/>
                  </a:cubicBezTo>
                  <a:cubicBezTo>
                    <a:pt x="9" y="87"/>
                    <a:pt x="11" y="75"/>
                    <a:pt x="12" y="63"/>
                  </a:cubicBezTo>
                  <a:cubicBezTo>
                    <a:pt x="13" y="51"/>
                    <a:pt x="15" y="40"/>
                    <a:pt x="16" y="31"/>
                  </a:cubicBezTo>
                  <a:cubicBezTo>
                    <a:pt x="17" y="22"/>
                    <a:pt x="18" y="14"/>
                    <a:pt x="19" y="8"/>
                  </a:cubicBezTo>
                  <a:cubicBezTo>
                    <a:pt x="20" y="3"/>
                    <a:pt x="20" y="0"/>
                    <a:pt x="20" y="0"/>
                  </a:cubicBezTo>
                  <a:cubicBezTo>
                    <a:pt x="20" y="0"/>
                    <a:pt x="20" y="3"/>
                    <a:pt x="20" y="9"/>
                  </a:cubicBezTo>
                  <a:cubicBezTo>
                    <a:pt x="19" y="14"/>
                    <a:pt x="19" y="22"/>
                    <a:pt x="18" y="31"/>
                  </a:cubicBezTo>
                  <a:cubicBezTo>
                    <a:pt x="17" y="41"/>
                    <a:pt x="16" y="52"/>
                    <a:pt x="15" y="63"/>
                  </a:cubicBezTo>
                  <a:cubicBezTo>
                    <a:pt x="14" y="75"/>
                    <a:pt x="13" y="87"/>
                    <a:pt x="12" y="100"/>
                  </a:cubicBezTo>
                  <a:cubicBezTo>
                    <a:pt x="10" y="112"/>
                    <a:pt x="9" y="125"/>
                    <a:pt x="8" y="136"/>
                  </a:cubicBezTo>
                  <a:cubicBezTo>
                    <a:pt x="7" y="148"/>
                    <a:pt x="5" y="159"/>
                    <a:pt x="4" y="168"/>
                  </a:cubicBezTo>
                  <a:cubicBezTo>
                    <a:pt x="3" y="178"/>
                    <a:pt x="2" y="185"/>
                    <a:pt x="1" y="191"/>
                  </a:cubicBezTo>
                  <a:cubicBezTo>
                    <a:pt x="0" y="196"/>
                    <a:pt x="0" y="199"/>
                    <a:pt x="0" y="199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ïṧḷíďè"/>
            <p:cNvSpPr/>
            <p:nvPr/>
          </p:nvSpPr>
          <p:spPr bwMode="auto">
            <a:xfrm>
              <a:off x="3381375" y="3167063"/>
              <a:ext cx="130175" cy="107950"/>
            </a:xfrm>
            <a:custGeom>
              <a:avLst/>
              <a:gdLst>
                <a:gd name="T0" fmla="*/ 32 w 35"/>
                <a:gd name="T1" fmla="*/ 29 h 29"/>
                <a:gd name="T2" fmla="*/ 35 w 35"/>
                <a:gd name="T3" fmla="*/ 9 h 29"/>
                <a:gd name="T4" fmla="*/ 18 w 35"/>
                <a:gd name="T5" fmla="*/ 0 h 29"/>
                <a:gd name="T6" fmla="*/ 8 w 35"/>
                <a:gd name="T7" fmla="*/ 0 h 29"/>
                <a:gd name="T8" fmla="*/ 2 w 35"/>
                <a:gd name="T9" fmla="*/ 11 h 29"/>
                <a:gd name="T10" fmla="*/ 0 w 35"/>
                <a:gd name="T11" fmla="*/ 29 h 29"/>
                <a:gd name="T12" fmla="*/ 32 w 35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">
                  <a:moveTo>
                    <a:pt x="32" y="29"/>
                  </a:moveTo>
                  <a:cubicBezTo>
                    <a:pt x="34" y="18"/>
                    <a:pt x="35" y="9"/>
                    <a:pt x="35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8"/>
                    <a:pt x="2" y="11"/>
                  </a:cubicBezTo>
                  <a:cubicBezTo>
                    <a:pt x="2" y="14"/>
                    <a:pt x="1" y="21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ṩḻíḓe"/>
            <p:cNvSpPr/>
            <p:nvPr/>
          </p:nvSpPr>
          <p:spPr bwMode="auto">
            <a:xfrm>
              <a:off x="4600575" y="2516188"/>
              <a:ext cx="252413" cy="342900"/>
            </a:xfrm>
            <a:custGeom>
              <a:avLst/>
              <a:gdLst>
                <a:gd name="T0" fmla="*/ 0 w 159"/>
                <a:gd name="T1" fmla="*/ 52 h 216"/>
                <a:gd name="T2" fmla="*/ 92 w 159"/>
                <a:gd name="T3" fmla="*/ 216 h 216"/>
                <a:gd name="T4" fmla="*/ 159 w 159"/>
                <a:gd name="T5" fmla="*/ 166 h 216"/>
                <a:gd name="T6" fmla="*/ 63 w 159"/>
                <a:gd name="T7" fmla="*/ 0 h 216"/>
                <a:gd name="T8" fmla="*/ 0 w 159"/>
                <a:gd name="T9" fmla="*/ 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16">
                  <a:moveTo>
                    <a:pt x="0" y="52"/>
                  </a:moveTo>
                  <a:lnTo>
                    <a:pt x="92" y="216"/>
                  </a:lnTo>
                  <a:lnTo>
                    <a:pt x="159" y="166"/>
                  </a:lnTo>
                  <a:lnTo>
                    <a:pt x="63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îśḷîďè"/>
            <p:cNvSpPr/>
            <p:nvPr/>
          </p:nvSpPr>
          <p:spPr bwMode="auto">
            <a:xfrm>
              <a:off x="4697413" y="2549525"/>
              <a:ext cx="133350" cy="163513"/>
            </a:xfrm>
            <a:custGeom>
              <a:avLst/>
              <a:gdLst>
                <a:gd name="T0" fmla="*/ 52 w 84"/>
                <a:gd name="T1" fmla="*/ 103 h 103"/>
                <a:gd name="T2" fmla="*/ 84 w 84"/>
                <a:gd name="T3" fmla="*/ 78 h 103"/>
                <a:gd name="T4" fmla="*/ 38 w 84"/>
                <a:gd name="T5" fmla="*/ 0 h 103"/>
                <a:gd name="T6" fmla="*/ 0 w 84"/>
                <a:gd name="T7" fmla="*/ 31 h 103"/>
                <a:gd name="T8" fmla="*/ 52 w 84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3">
                  <a:moveTo>
                    <a:pt x="52" y="103"/>
                  </a:moveTo>
                  <a:lnTo>
                    <a:pt x="84" y="78"/>
                  </a:lnTo>
                  <a:lnTo>
                    <a:pt x="38" y="0"/>
                  </a:lnTo>
                  <a:lnTo>
                    <a:pt x="0" y="31"/>
                  </a:lnTo>
                  <a:lnTo>
                    <a:pt x="52" y="10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ṧļîdê"/>
            <p:cNvSpPr/>
            <p:nvPr/>
          </p:nvSpPr>
          <p:spPr bwMode="auto">
            <a:xfrm>
              <a:off x="4132263" y="4935538"/>
              <a:ext cx="119063" cy="107950"/>
            </a:xfrm>
            <a:custGeom>
              <a:avLst/>
              <a:gdLst>
                <a:gd name="T0" fmla="*/ 32 w 32"/>
                <a:gd name="T1" fmla="*/ 29 h 29"/>
                <a:gd name="T2" fmla="*/ 32 w 32"/>
                <a:gd name="T3" fmla="*/ 3 h 29"/>
                <a:gd name="T4" fmla="*/ 1 w 32"/>
                <a:gd name="T5" fmla="*/ 0 h 29"/>
                <a:gd name="T6" fmla="*/ 0 w 32"/>
                <a:gd name="T7" fmla="*/ 29 h 29"/>
                <a:gd name="T8" fmla="*/ 32 w 32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15"/>
                    <a:pt x="32" y="3"/>
                    <a:pt x="3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4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ïṧ1iḋê"/>
            <p:cNvSpPr/>
            <p:nvPr/>
          </p:nvSpPr>
          <p:spPr bwMode="auto">
            <a:xfrm>
              <a:off x="3656013" y="4935538"/>
              <a:ext cx="119063" cy="107950"/>
            </a:xfrm>
            <a:custGeom>
              <a:avLst/>
              <a:gdLst>
                <a:gd name="T0" fmla="*/ 1 w 32"/>
                <a:gd name="T1" fmla="*/ 3 h 29"/>
                <a:gd name="T2" fmla="*/ 0 w 32"/>
                <a:gd name="T3" fmla="*/ 29 h 29"/>
                <a:gd name="T4" fmla="*/ 32 w 32"/>
                <a:gd name="T5" fmla="*/ 29 h 29"/>
                <a:gd name="T6" fmla="*/ 32 w 32"/>
                <a:gd name="T7" fmla="*/ 0 h 29"/>
                <a:gd name="T8" fmla="*/ 1 w 32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1" y="3"/>
                  </a:moveTo>
                  <a:cubicBezTo>
                    <a:pt x="1" y="3"/>
                    <a:pt x="0" y="15"/>
                    <a:pt x="0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14"/>
                    <a:pt x="32" y="0"/>
                    <a:pt x="3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îṡḻiďè"/>
            <p:cNvSpPr/>
            <p:nvPr/>
          </p:nvSpPr>
          <p:spPr bwMode="auto">
            <a:xfrm>
              <a:off x="3478213" y="5187950"/>
              <a:ext cx="338138" cy="227013"/>
            </a:xfrm>
            <a:custGeom>
              <a:avLst/>
              <a:gdLst>
                <a:gd name="T0" fmla="*/ 66 w 91"/>
                <a:gd name="T1" fmla="*/ 20 h 61"/>
                <a:gd name="T2" fmla="*/ 60 w 91"/>
                <a:gd name="T3" fmla="*/ 5 h 61"/>
                <a:gd name="T4" fmla="*/ 48 w 91"/>
                <a:gd name="T5" fmla="*/ 0 h 61"/>
                <a:gd name="T6" fmla="*/ 49 w 91"/>
                <a:gd name="T7" fmla="*/ 3 h 61"/>
                <a:gd name="T8" fmla="*/ 32 w 91"/>
                <a:gd name="T9" fmla="*/ 25 h 61"/>
                <a:gd name="T10" fmla="*/ 0 w 91"/>
                <a:gd name="T11" fmla="*/ 61 h 61"/>
                <a:gd name="T12" fmla="*/ 89 w 91"/>
                <a:gd name="T13" fmla="*/ 58 h 61"/>
                <a:gd name="T14" fmla="*/ 89 w 91"/>
                <a:gd name="T15" fmla="*/ 11 h 61"/>
                <a:gd name="T16" fmla="*/ 82 w 91"/>
                <a:gd name="T17" fmla="*/ 4 h 61"/>
                <a:gd name="T18" fmla="*/ 66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66" y="20"/>
                  </a:moveTo>
                  <a:cubicBezTo>
                    <a:pt x="62" y="16"/>
                    <a:pt x="67" y="11"/>
                    <a:pt x="60" y="5"/>
                  </a:cubicBezTo>
                  <a:cubicBezTo>
                    <a:pt x="57" y="2"/>
                    <a:pt x="53" y="1"/>
                    <a:pt x="48" y="0"/>
                  </a:cubicBezTo>
                  <a:cubicBezTo>
                    <a:pt x="48" y="2"/>
                    <a:pt x="49" y="2"/>
                    <a:pt x="49" y="3"/>
                  </a:cubicBezTo>
                  <a:cubicBezTo>
                    <a:pt x="50" y="6"/>
                    <a:pt x="36" y="21"/>
                    <a:pt x="32" y="25"/>
                  </a:cubicBezTo>
                  <a:cubicBezTo>
                    <a:pt x="27" y="29"/>
                    <a:pt x="3" y="29"/>
                    <a:pt x="0" y="61"/>
                  </a:cubicBezTo>
                  <a:cubicBezTo>
                    <a:pt x="0" y="61"/>
                    <a:pt x="77" y="61"/>
                    <a:pt x="89" y="58"/>
                  </a:cubicBezTo>
                  <a:cubicBezTo>
                    <a:pt x="89" y="58"/>
                    <a:pt x="91" y="16"/>
                    <a:pt x="89" y="11"/>
                  </a:cubicBezTo>
                  <a:cubicBezTo>
                    <a:pt x="88" y="8"/>
                    <a:pt x="85" y="6"/>
                    <a:pt x="82" y="4"/>
                  </a:cubicBezTo>
                  <a:cubicBezTo>
                    <a:pt x="84" y="22"/>
                    <a:pt x="70" y="23"/>
                    <a:pt x="66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iŝḷïdê"/>
            <p:cNvSpPr/>
            <p:nvPr/>
          </p:nvSpPr>
          <p:spPr bwMode="auto">
            <a:xfrm>
              <a:off x="4095750" y="5187950"/>
              <a:ext cx="338138" cy="227013"/>
            </a:xfrm>
            <a:custGeom>
              <a:avLst/>
              <a:gdLst>
                <a:gd name="T0" fmla="*/ 25 w 91"/>
                <a:gd name="T1" fmla="*/ 20 h 61"/>
                <a:gd name="T2" fmla="*/ 31 w 91"/>
                <a:gd name="T3" fmla="*/ 5 h 61"/>
                <a:gd name="T4" fmla="*/ 42 w 91"/>
                <a:gd name="T5" fmla="*/ 0 h 61"/>
                <a:gd name="T6" fmla="*/ 42 w 91"/>
                <a:gd name="T7" fmla="*/ 3 h 61"/>
                <a:gd name="T8" fmla="*/ 59 w 91"/>
                <a:gd name="T9" fmla="*/ 25 h 61"/>
                <a:gd name="T10" fmla="*/ 91 w 91"/>
                <a:gd name="T11" fmla="*/ 61 h 61"/>
                <a:gd name="T12" fmla="*/ 2 w 91"/>
                <a:gd name="T13" fmla="*/ 58 h 61"/>
                <a:gd name="T14" fmla="*/ 2 w 91"/>
                <a:gd name="T15" fmla="*/ 11 h 61"/>
                <a:gd name="T16" fmla="*/ 8 w 91"/>
                <a:gd name="T17" fmla="*/ 4 h 61"/>
                <a:gd name="T18" fmla="*/ 25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25" y="20"/>
                  </a:moveTo>
                  <a:cubicBezTo>
                    <a:pt x="29" y="16"/>
                    <a:pt x="24" y="11"/>
                    <a:pt x="31" y="5"/>
                  </a:cubicBezTo>
                  <a:cubicBezTo>
                    <a:pt x="34" y="2"/>
                    <a:pt x="38" y="1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1" y="6"/>
                    <a:pt x="55" y="21"/>
                    <a:pt x="59" y="25"/>
                  </a:cubicBezTo>
                  <a:cubicBezTo>
                    <a:pt x="64" y="29"/>
                    <a:pt x="88" y="29"/>
                    <a:pt x="91" y="61"/>
                  </a:cubicBezTo>
                  <a:cubicBezTo>
                    <a:pt x="91" y="61"/>
                    <a:pt x="14" y="61"/>
                    <a:pt x="2" y="58"/>
                  </a:cubicBezTo>
                  <a:cubicBezTo>
                    <a:pt x="2" y="58"/>
                    <a:pt x="0" y="16"/>
                    <a:pt x="2" y="11"/>
                  </a:cubicBezTo>
                  <a:cubicBezTo>
                    <a:pt x="3" y="8"/>
                    <a:pt x="6" y="6"/>
                    <a:pt x="8" y="4"/>
                  </a:cubicBezTo>
                  <a:cubicBezTo>
                    <a:pt x="7" y="22"/>
                    <a:pt x="21" y="23"/>
                    <a:pt x="25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ṣḷïḑ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íṣļîd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śļïḑe"/>
            <p:cNvSpPr/>
            <p:nvPr/>
          </p:nvSpPr>
          <p:spPr bwMode="auto">
            <a:xfrm>
              <a:off x="4924425" y="5270500"/>
              <a:ext cx="133350" cy="119063"/>
            </a:xfrm>
            <a:custGeom>
              <a:avLst/>
              <a:gdLst>
                <a:gd name="T0" fmla="*/ 18 w 36"/>
                <a:gd name="T1" fmla="*/ 32 h 32"/>
                <a:gd name="T2" fmla="*/ 0 w 36"/>
                <a:gd name="T3" fmla="*/ 14 h 32"/>
                <a:gd name="T4" fmla="*/ 0 w 36"/>
                <a:gd name="T5" fmla="*/ 0 h 32"/>
                <a:gd name="T6" fmla="*/ 36 w 36"/>
                <a:gd name="T7" fmla="*/ 0 h 32"/>
                <a:gd name="T8" fmla="*/ 36 w 36"/>
                <a:gd name="T9" fmla="*/ 14 h 32"/>
                <a:gd name="T10" fmla="*/ 18 w 3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2">
                  <a:moveTo>
                    <a:pt x="18" y="32"/>
                  </a:moveTo>
                  <a:cubicBezTo>
                    <a:pt x="8" y="32"/>
                    <a:pt x="0" y="2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24"/>
                    <a:pt x="28" y="32"/>
                    <a:pt x="18" y="32"/>
                  </a:cubicBezTo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şlïḑè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EEC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íṣľîḑe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sḷïḋé"/>
            <p:cNvSpPr/>
            <p:nvPr/>
          </p:nvSpPr>
          <p:spPr bwMode="auto">
            <a:xfrm>
              <a:off x="4965700" y="1543050"/>
              <a:ext cx="55563" cy="100013"/>
            </a:xfrm>
            <a:custGeom>
              <a:avLst/>
              <a:gdLst>
                <a:gd name="T0" fmla="*/ 0 w 15"/>
                <a:gd name="T1" fmla="*/ 26 h 27"/>
                <a:gd name="T2" fmla="*/ 8 w 15"/>
                <a:gd name="T3" fmla="*/ 27 h 27"/>
                <a:gd name="T4" fmla="*/ 15 w 15"/>
                <a:gd name="T5" fmla="*/ 26 h 27"/>
                <a:gd name="T6" fmla="*/ 7 w 15"/>
                <a:gd name="T7" fmla="*/ 0 h 27"/>
                <a:gd name="T8" fmla="*/ 0 w 1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0" y="26"/>
                  </a:moveTo>
                  <a:cubicBezTo>
                    <a:pt x="2" y="27"/>
                    <a:pt x="5" y="27"/>
                    <a:pt x="8" y="27"/>
                  </a:cubicBezTo>
                  <a:cubicBezTo>
                    <a:pt x="10" y="27"/>
                    <a:pt x="13" y="27"/>
                    <a:pt x="15" y="2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işlíḓé"/>
            <p:cNvSpPr/>
            <p:nvPr/>
          </p:nvSpPr>
          <p:spPr bwMode="auto">
            <a:xfrm>
              <a:off x="3894138" y="2036763"/>
              <a:ext cx="160338" cy="107950"/>
            </a:xfrm>
            <a:custGeom>
              <a:avLst/>
              <a:gdLst>
                <a:gd name="T0" fmla="*/ 101 w 101"/>
                <a:gd name="T1" fmla="*/ 28 h 68"/>
                <a:gd name="T2" fmla="*/ 0 w 101"/>
                <a:gd name="T3" fmla="*/ 68 h 68"/>
                <a:gd name="T4" fmla="*/ 0 w 101"/>
                <a:gd name="T5" fmla="*/ 0 h 68"/>
                <a:gd name="T6" fmla="*/ 101 w 101"/>
                <a:gd name="T7" fmla="*/ 0 h 68"/>
                <a:gd name="T8" fmla="*/ 101 w 101"/>
                <a:gd name="T9" fmla="*/ 2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8">
                  <a:moveTo>
                    <a:pt x="101" y="28"/>
                  </a:moveTo>
                  <a:lnTo>
                    <a:pt x="0" y="68"/>
                  </a:lnTo>
                  <a:lnTo>
                    <a:pt x="0" y="0"/>
                  </a:lnTo>
                  <a:lnTo>
                    <a:pt x="101" y="0"/>
                  </a:lnTo>
                  <a:lnTo>
                    <a:pt x="101" y="28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Slíḓé"/>
            <p:cNvSpPr/>
            <p:nvPr/>
          </p:nvSpPr>
          <p:spPr bwMode="auto">
            <a:xfrm>
              <a:off x="3648075" y="1443038"/>
              <a:ext cx="79375" cy="333375"/>
            </a:xfrm>
            <a:custGeom>
              <a:avLst/>
              <a:gdLst>
                <a:gd name="T0" fmla="*/ 0 w 50"/>
                <a:gd name="T1" fmla="*/ 0 h 210"/>
                <a:gd name="T2" fmla="*/ 0 w 50"/>
                <a:gd name="T3" fmla="*/ 166 h 210"/>
                <a:gd name="T4" fmla="*/ 38 w 50"/>
                <a:gd name="T5" fmla="*/ 210 h 210"/>
                <a:gd name="T6" fmla="*/ 45 w 50"/>
                <a:gd name="T7" fmla="*/ 105 h 210"/>
                <a:gd name="T8" fmla="*/ 50 w 50"/>
                <a:gd name="T9" fmla="*/ 21 h 210"/>
                <a:gd name="T10" fmla="*/ 0 w 50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0">
                  <a:moveTo>
                    <a:pt x="0" y="0"/>
                  </a:moveTo>
                  <a:lnTo>
                    <a:pt x="0" y="166"/>
                  </a:lnTo>
                  <a:lnTo>
                    <a:pt x="38" y="210"/>
                  </a:lnTo>
                  <a:lnTo>
                    <a:pt x="45" y="105"/>
                  </a:lnTo>
                  <a:lnTo>
                    <a:pt x="5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îs1îḋe"/>
            <p:cNvSpPr/>
            <p:nvPr/>
          </p:nvSpPr>
          <p:spPr bwMode="auto">
            <a:xfrm>
              <a:off x="4210050" y="1390650"/>
              <a:ext cx="74613" cy="341313"/>
            </a:xfrm>
            <a:custGeom>
              <a:avLst/>
              <a:gdLst>
                <a:gd name="T0" fmla="*/ 47 w 47"/>
                <a:gd name="T1" fmla="*/ 0 h 215"/>
                <a:gd name="T2" fmla="*/ 21 w 47"/>
                <a:gd name="T3" fmla="*/ 215 h 215"/>
                <a:gd name="T4" fmla="*/ 0 w 47"/>
                <a:gd name="T5" fmla="*/ 208 h 215"/>
                <a:gd name="T6" fmla="*/ 2 w 47"/>
                <a:gd name="T7" fmla="*/ 40 h 215"/>
                <a:gd name="T8" fmla="*/ 24 w 47"/>
                <a:gd name="T9" fmla="*/ 0 h 215"/>
                <a:gd name="T10" fmla="*/ 47 w 47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15">
                  <a:moveTo>
                    <a:pt x="47" y="0"/>
                  </a:moveTo>
                  <a:lnTo>
                    <a:pt x="21" y="215"/>
                  </a:lnTo>
                  <a:lnTo>
                    <a:pt x="0" y="208"/>
                  </a:lnTo>
                  <a:lnTo>
                    <a:pt x="2" y="40"/>
                  </a:lnTo>
                  <a:lnTo>
                    <a:pt x="24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ṩ1íḑê"/>
            <p:cNvSpPr/>
            <p:nvPr/>
          </p:nvSpPr>
          <p:spPr bwMode="auto">
            <a:xfrm>
              <a:off x="4157663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şḻíḋe"/>
            <p:cNvSpPr/>
            <p:nvPr/>
          </p:nvSpPr>
          <p:spPr bwMode="auto">
            <a:xfrm>
              <a:off x="3622675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ïṩ1iďé"/>
            <p:cNvSpPr/>
            <p:nvPr/>
          </p:nvSpPr>
          <p:spPr bwMode="auto">
            <a:xfrm>
              <a:off x="3700463" y="1287463"/>
              <a:ext cx="536575" cy="787400"/>
            </a:xfrm>
            <a:custGeom>
              <a:avLst/>
              <a:gdLst>
                <a:gd name="T0" fmla="*/ 72 w 144"/>
                <a:gd name="T1" fmla="*/ 212 h 212"/>
                <a:gd name="T2" fmla="*/ 72 w 144"/>
                <a:gd name="T3" fmla="*/ 212 h 212"/>
                <a:gd name="T4" fmla="*/ 0 w 144"/>
                <a:gd name="T5" fmla="*/ 140 h 212"/>
                <a:gd name="T6" fmla="*/ 0 w 144"/>
                <a:gd name="T7" fmla="*/ 72 h 212"/>
                <a:gd name="T8" fmla="*/ 72 w 144"/>
                <a:gd name="T9" fmla="*/ 0 h 212"/>
                <a:gd name="T10" fmla="*/ 144 w 144"/>
                <a:gd name="T11" fmla="*/ 72 h 212"/>
                <a:gd name="T12" fmla="*/ 144 w 144"/>
                <a:gd name="T13" fmla="*/ 140 h 212"/>
                <a:gd name="T14" fmla="*/ 72 w 144"/>
                <a:gd name="T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2">
                  <a:moveTo>
                    <a:pt x="72" y="212"/>
                  </a:moveTo>
                  <a:cubicBezTo>
                    <a:pt x="72" y="212"/>
                    <a:pt x="72" y="212"/>
                    <a:pt x="72" y="212"/>
                  </a:cubicBezTo>
                  <a:cubicBezTo>
                    <a:pt x="32" y="212"/>
                    <a:pt x="0" y="180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80"/>
                    <a:pt x="111" y="212"/>
                    <a:pt x="72" y="212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ïşlîḍé"/>
            <p:cNvSpPr/>
            <p:nvPr/>
          </p:nvSpPr>
          <p:spPr bwMode="auto">
            <a:xfrm>
              <a:off x="3533775" y="1146175"/>
              <a:ext cx="781050" cy="449263"/>
            </a:xfrm>
            <a:custGeom>
              <a:avLst/>
              <a:gdLst>
                <a:gd name="T0" fmla="*/ 179 w 210"/>
                <a:gd name="T1" fmla="*/ 30 h 121"/>
                <a:gd name="T2" fmla="*/ 119 w 210"/>
                <a:gd name="T3" fmla="*/ 1 h 121"/>
                <a:gd name="T4" fmla="*/ 51 w 210"/>
                <a:gd name="T5" fmla="*/ 30 h 121"/>
                <a:gd name="T6" fmla="*/ 22 w 210"/>
                <a:gd name="T7" fmla="*/ 82 h 121"/>
                <a:gd name="T8" fmla="*/ 97 w 210"/>
                <a:gd name="T9" fmla="*/ 79 h 121"/>
                <a:gd name="T10" fmla="*/ 149 w 210"/>
                <a:gd name="T11" fmla="*/ 51 h 121"/>
                <a:gd name="T12" fmla="*/ 179 w 210"/>
                <a:gd name="T13" fmla="*/ 89 h 121"/>
                <a:gd name="T14" fmla="*/ 189 w 210"/>
                <a:gd name="T15" fmla="*/ 110 h 121"/>
                <a:gd name="T16" fmla="*/ 201 w 210"/>
                <a:gd name="T17" fmla="*/ 75 h 121"/>
                <a:gd name="T18" fmla="*/ 179 w 210"/>
                <a:gd name="T19" fmla="*/ 3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121">
                  <a:moveTo>
                    <a:pt x="179" y="30"/>
                  </a:moveTo>
                  <a:cubicBezTo>
                    <a:pt x="179" y="30"/>
                    <a:pt x="162" y="0"/>
                    <a:pt x="119" y="1"/>
                  </a:cubicBezTo>
                  <a:cubicBezTo>
                    <a:pt x="75" y="2"/>
                    <a:pt x="56" y="26"/>
                    <a:pt x="51" y="30"/>
                  </a:cubicBezTo>
                  <a:cubicBezTo>
                    <a:pt x="47" y="34"/>
                    <a:pt x="0" y="43"/>
                    <a:pt x="22" y="82"/>
                  </a:cubicBezTo>
                  <a:cubicBezTo>
                    <a:pt x="45" y="121"/>
                    <a:pt x="85" y="89"/>
                    <a:pt x="97" y="79"/>
                  </a:cubicBezTo>
                  <a:cubicBezTo>
                    <a:pt x="110" y="69"/>
                    <a:pt x="128" y="82"/>
                    <a:pt x="149" y="51"/>
                  </a:cubicBezTo>
                  <a:cubicBezTo>
                    <a:pt x="149" y="51"/>
                    <a:pt x="160" y="93"/>
                    <a:pt x="179" y="89"/>
                  </a:cubicBezTo>
                  <a:cubicBezTo>
                    <a:pt x="179" y="89"/>
                    <a:pt x="179" y="104"/>
                    <a:pt x="189" y="110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5"/>
                    <a:pt x="210" y="46"/>
                    <a:pt x="179" y="30"/>
                  </a:cubicBez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sḻïḓé"/>
            <p:cNvSpPr/>
            <p:nvPr/>
          </p:nvSpPr>
          <p:spPr bwMode="auto">
            <a:xfrm>
              <a:off x="3987800" y="1576388"/>
              <a:ext cx="219075" cy="219075"/>
            </a:xfrm>
            <a:custGeom>
              <a:avLst/>
              <a:gdLst>
                <a:gd name="T0" fmla="*/ 57 w 59"/>
                <a:gd name="T1" fmla="*/ 30 h 59"/>
                <a:gd name="T2" fmla="*/ 55 w 59"/>
                <a:gd name="T3" fmla="*/ 30 h 59"/>
                <a:gd name="T4" fmla="*/ 48 w 59"/>
                <a:gd name="T5" fmla="*/ 48 h 59"/>
                <a:gd name="T6" fmla="*/ 30 w 59"/>
                <a:gd name="T7" fmla="*/ 55 h 59"/>
                <a:gd name="T8" fmla="*/ 12 w 59"/>
                <a:gd name="T9" fmla="*/ 48 h 59"/>
                <a:gd name="T10" fmla="*/ 4 w 59"/>
                <a:gd name="T11" fmla="*/ 30 h 59"/>
                <a:gd name="T12" fmla="*/ 12 w 59"/>
                <a:gd name="T13" fmla="*/ 12 h 59"/>
                <a:gd name="T14" fmla="*/ 30 w 59"/>
                <a:gd name="T15" fmla="*/ 4 h 59"/>
                <a:gd name="T16" fmla="*/ 48 w 59"/>
                <a:gd name="T17" fmla="*/ 12 h 59"/>
                <a:gd name="T18" fmla="*/ 55 w 59"/>
                <a:gd name="T19" fmla="*/ 30 h 59"/>
                <a:gd name="T20" fmla="*/ 57 w 59"/>
                <a:gd name="T21" fmla="*/ 30 h 59"/>
                <a:gd name="T22" fmla="*/ 59 w 59"/>
                <a:gd name="T23" fmla="*/ 30 h 59"/>
                <a:gd name="T24" fmla="*/ 30 w 59"/>
                <a:gd name="T25" fmla="*/ 0 h 59"/>
                <a:gd name="T26" fmla="*/ 0 w 59"/>
                <a:gd name="T27" fmla="*/ 30 h 59"/>
                <a:gd name="T28" fmla="*/ 30 w 59"/>
                <a:gd name="T29" fmla="*/ 59 h 59"/>
                <a:gd name="T30" fmla="*/ 59 w 59"/>
                <a:gd name="T31" fmla="*/ 30 h 59"/>
                <a:gd name="T32" fmla="*/ 57 w 59"/>
                <a:gd name="T3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30"/>
                  </a:moveTo>
                  <a:cubicBezTo>
                    <a:pt x="55" y="30"/>
                    <a:pt x="55" y="30"/>
                    <a:pt x="55" y="30"/>
                  </a:cubicBezTo>
                  <a:cubicBezTo>
                    <a:pt x="55" y="37"/>
                    <a:pt x="52" y="43"/>
                    <a:pt x="48" y="48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8"/>
                  </a:cubicBezTo>
                  <a:cubicBezTo>
                    <a:pt x="7" y="43"/>
                    <a:pt x="4" y="37"/>
                    <a:pt x="4" y="30"/>
                  </a:cubicBezTo>
                  <a:cubicBezTo>
                    <a:pt x="4" y="23"/>
                    <a:pt x="7" y="16"/>
                    <a:pt x="12" y="12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2"/>
                  </a:cubicBezTo>
                  <a:cubicBezTo>
                    <a:pt x="52" y="16"/>
                    <a:pt x="55" y="23"/>
                    <a:pt x="55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30"/>
                  </a:cubicBezTo>
                  <a:lnTo>
                    <a:pt x="57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iṧḷîḍê"/>
            <p:cNvSpPr/>
            <p:nvPr/>
          </p:nvSpPr>
          <p:spPr bwMode="auto">
            <a:xfrm>
              <a:off x="3719513" y="1573213"/>
              <a:ext cx="219075" cy="219075"/>
            </a:xfrm>
            <a:custGeom>
              <a:avLst/>
              <a:gdLst>
                <a:gd name="T0" fmla="*/ 57 w 59"/>
                <a:gd name="T1" fmla="*/ 29 h 59"/>
                <a:gd name="T2" fmla="*/ 55 w 59"/>
                <a:gd name="T3" fmla="*/ 29 h 59"/>
                <a:gd name="T4" fmla="*/ 48 w 59"/>
                <a:gd name="T5" fmla="*/ 47 h 59"/>
                <a:gd name="T6" fmla="*/ 30 w 59"/>
                <a:gd name="T7" fmla="*/ 55 h 59"/>
                <a:gd name="T8" fmla="*/ 12 w 59"/>
                <a:gd name="T9" fmla="*/ 47 h 59"/>
                <a:gd name="T10" fmla="*/ 4 w 59"/>
                <a:gd name="T11" fmla="*/ 29 h 59"/>
                <a:gd name="T12" fmla="*/ 12 w 59"/>
                <a:gd name="T13" fmla="*/ 11 h 59"/>
                <a:gd name="T14" fmla="*/ 30 w 59"/>
                <a:gd name="T15" fmla="*/ 4 h 59"/>
                <a:gd name="T16" fmla="*/ 48 w 59"/>
                <a:gd name="T17" fmla="*/ 11 h 59"/>
                <a:gd name="T18" fmla="*/ 55 w 59"/>
                <a:gd name="T19" fmla="*/ 29 h 59"/>
                <a:gd name="T20" fmla="*/ 57 w 59"/>
                <a:gd name="T21" fmla="*/ 29 h 59"/>
                <a:gd name="T22" fmla="*/ 59 w 59"/>
                <a:gd name="T23" fmla="*/ 29 h 59"/>
                <a:gd name="T24" fmla="*/ 30 w 59"/>
                <a:gd name="T25" fmla="*/ 0 h 59"/>
                <a:gd name="T26" fmla="*/ 0 w 59"/>
                <a:gd name="T27" fmla="*/ 29 h 59"/>
                <a:gd name="T28" fmla="*/ 30 w 59"/>
                <a:gd name="T29" fmla="*/ 59 h 59"/>
                <a:gd name="T30" fmla="*/ 59 w 59"/>
                <a:gd name="T31" fmla="*/ 29 h 59"/>
                <a:gd name="T32" fmla="*/ 57 w 59"/>
                <a:gd name="T3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29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5" y="36"/>
                    <a:pt x="52" y="43"/>
                    <a:pt x="48" y="47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7"/>
                  </a:cubicBezTo>
                  <a:cubicBezTo>
                    <a:pt x="7" y="43"/>
                    <a:pt x="4" y="36"/>
                    <a:pt x="4" y="29"/>
                  </a:cubicBezTo>
                  <a:cubicBezTo>
                    <a:pt x="4" y="22"/>
                    <a:pt x="7" y="16"/>
                    <a:pt x="12" y="11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1"/>
                  </a:cubicBezTo>
                  <a:cubicBezTo>
                    <a:pt x="52" y="16"/>
                    <a:pt x="55" y="22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ṣľíḍê"/>
            <p:cNvSpPr/>
            <p:nvPr/>
          </p:nvSpPr>
          <p:spPr bwMode="auto">
            <a:xfrm>
              <a:off x="4087813" y="1662113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Sḷiḍe"/>
            <p:cNvSpPr/>
            <p:nvPr/>
          </p:nvSpPr>
          <p:spPr bwMode="auto">
            <a:xfrm>
              <a:off x="3797300" y="1651000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ṣlíḓè"/>
            <p:cNvSpPr/>
            <p:nvPr/>
          </p:nvSpPr>
          <p:spPr bwMode="auto">
            <a:xfrm>
              <a:off x="3927475" y="1662113"/>
              <a:ext cx="74613" cy="25400"/>
            </a:xfrm>
            <a:custGeom>
              <a:avLst/>
              <a:gdLst>
                <a:gd name="T0" fmla="*/ 2 w 20"/>
                <a:gd name="T1" fmla="*/ 7 h 7"/>
                <a:gd name="T2" fmla="*/ 2 w 20"/>
                <a:gd name="T3" fmla="*/ 7 h 7"/>
                <a:gd name="T4" fmla="*/ 11 w 20"/>
                <a:gd name="T5" fmla="*/ 4 h 7"/>
                <a:gd name="T6" fmla="*/ 17 w 20"/>
                <a:gd name="T7" fmla="*/ 7 h 7"/>
                <a:gd name="T8" fmla="*/ 20 w 20"/>
                <a:gd name="T9" fmla="*/ 4 h 7"/>
                <a:gd name="T10" fmla="*/ 11 w 20"/>
                <a:gd name="T11" fmla="*/ 0 h 7"/>
                <a:gd name="T12" fmla="*/ 0 w 20"/>
                <a:gd name="T13" fmla="*/ 4 h 7"/>
                <a:gd name="T14" fmla="*/ 2 w 20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7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7" y="4"/>
                    <a:pt x="11" y="4"/>
                  </a:cubicBezTo>
                  <a:cubicBezTo>
                    <a:pt x="13" y="4"/>
                    <a:pt x="15" y="5"/>
                    <a:pt x="17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1"/>
                    <a:pt x="13" y="0"/>
                    <a:pt x="11" y="0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ïšḻíḍè"/>
            <p:cNvSpPr/>
            <p:nvPr/>
          </p:nvSpPr>
          <p:spPr bwMode="auto">
            <a:xfrm>
              <a:off x="3835400" y="1900238"/>
              <a:ext cx="144463" cy="80963"/>
            </a:xfrm>
            <a:custGeom>
              <a:avLst/>
              <a:gdLst>
                <a:gd name="T0" fmla="*/ 0 w 39"/>
                <a:gd name="T1" fmla="*/ 1 h 22"/>
                <a:gd name="T2" fmla="*/ 6 w 39"/>
                <a:gd name="T3" fmla="*/ 12 h 22"/>
                <a:gd name="T4" fmla="*/ 34 w 39"/>
                <a:gd name="T5" fmla="*/ 22 h 22"/>
                <a:gd name="T6" fmla="*/ 39 w 39"/>
                <a:gd name="T7" fmla="*/ 22 h 22"/>
                <a:gd name="T8" fmla="*/ 39 w 39"/>
                <a:gd name="T9" fmla="*/ 18 h 22"/>
                <a:gd name="T10" fmla="*/ 34 w 39"/>
                <a:gd name="T11" fmla="*/ 18 h 22"/>
                <a:gd name="T12" fmla="*/ 9 w 39"/>
                <a:gd name="T13" fmla="*/ 9 h 22"/>
                <a:gd name="T14" fmla="*/ 5 w 39"/>
                <a:gd name="T15" fmla="*/ 3 h 22"/>
                <a:gd name="T16" fmla="*/ 4 w 39"/>
                <a:gd name="T17" fmla="*/ 1 h 22"/>
                <a:gd name="T18" fmla="*/ 4 w 39"/>
                <a:gd name="T19" fmla="*/ 0 h 22"/>
                <a:gd name="T20" fmla="*/ 4 w 39"/>
                <a:gd name="T21" fmla="*/ 0 h 22"/>
                <a:gd name="T22" fmla="*/ 4 w 39"/>
                <a:gd name="T23" fmla="*/ 0 h 22"/>
                <a:gd name="T24" fmla="*/ 3 w 39"/>
                <a:gd name="T25" fmla="*/ 0 h 22"/>
                <a:gd name="T26" fmla="*/ 4 w 39"/>
                <a:gd name="T27" fmla="*/ 0 h 22"/>
                <a:gd name="T28" fmla="*/ 4 w 39"/>
                <a:gd name="T29" fmla="*/ 0 h 22"/>
                <a:gd name="T30" fmla="*/ 3 w 39"/>
                <a:gd name="T31" fmla="*/ 0 h 22"/>
                <a:gd name="T32" fmla="*/ 4 w 39"/>
                <a:gd name="T33" fmla="*/ 0 h 22"/>
                <a:gd name="T34" fmla="*/ 0 w 39"/>
                <a:gd name="T3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2">
                  <a:moveTo>
                    <a:pt x="0" y="1"/>
                  </a:moveTo>
                  <a:cubicBezTo>
                    <a:pt x="0" y="1"/>
                    <a:pt x="1" y="7"/>
                    <a:pt x="6" y="12"/>
                  </a:cubicBezTo>
                  <a:cubicBezTo>
                    <a:pt x="11" y="17"/>
                    <a:pt x="20" y="22"/>
                    <a:pt x="34" y="22"/>
                  </a:cubicBezTo>
                  <a:cubicBezTo>
                    <a:pt x="36" y="22"/>
                    <a:pt x="37" y="22"/>
                    <a:pt x="39" y="2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8"/>
                    <a:pt x="36" y="18"/>
                    <a:pt x="34" y="18"/>
                  </a:cubicBezTo>
                  <a:cubicBezTo>
                    <a:pt x="21" y="18"/>
                    <a:pt x="13" y="13"/>
                    <a:pt x="9" y="9"/>
                  </a:cubicBezTo>
                  <a:cubicBezTo>
                    <a:pt x="7" y="7"/>
                    <a:pt x="5" y="5"/>
                    <a:pt x="5" y="3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slíḍè"/>
            <p:cNvSpPr/>
            <p:nvPr/>
          </p:nvSpPr>
          <p:spPr bwMode="auto">
            <a:xfrm>
              <a:off x="3667125" y="1484313"/>
              <a:ext cx="66675" cy="163513"/>
            </a:xfrm>
            <a:custGeom>
              <a:avLst/>
              <a:gdLst>
                <a:gd name="T0" fmla="*/ 18 w 18"/>
                <a:gd name="T1" fmla="*/ 10 h 44"/>
                <a:gd name="T2" fmla="*/ 9 w 18"/>
                <a:gd name="T3" fmla="*/ 44 h 44"/>
                <a:gd name="T4" fmla="*/ 0 w 18"/>
                <a:gd name="T5" fmla="*/ 40 h 44"/>
                <a:gd name="T6" fmla="*/ 0 w 18"/>
                <a:gd name="T7" fmla="*/ 9 h 44"/>
                <a:gd name="T8" fmla="*/ 5 w 18"/>
                <a:gd name="T9" fmla="*/ 0 h 44"/>
                <a:gd name="T10" fmla="*/ 18 w 18"/>
                <a:gd name="T11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4">
                  <a:moveTo>
                    <a:pt x="18" y="10"/>
                  </a:moveTo>
                  <a:cubicBezTo>
                    <a:pt x="18" y="10"/>
                    <a:pt x="12" y="41"/>
                    <a:pt x="9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$1iḑè"/>
            <p:cNvSpPr/>
            <p:nvPr/>
          </p:nvSpPr>
          <p:spPr bwMode="auto">
            <a:xfrm>
              <a:off x="3775075" y="1179513"/>
              <a:ext cx="174625" cy="125413"/>
            </a:xfrm>
            <a:custGeom>
              <a:avLst/>
              <a:gdLst>
                <a:gd name="T0" fmla="*/ 31 w 47"/>
                <a:gd name="T1" fmla="*/ 0 h 34"/>
                <a:gd name="T2" fmla="*/ 0 w 47"/>
                <a:gd name="T3" fmla="*/ 15 h 34"/>
                <a:gd name="T4" fmla="*/ 3 w 47"/>
                <a:gd name="T5" fmla="*/ 18 h 34"/>
                <a:gd name="T6" fmla="*/ 22 w 47"/>
                <a:gd name="T7" fmla="*/ 12 h 34"/>
                <a:gd name="T8" fmla="*/ 5 w 47"/>
                <a:gd name="T9" fmla="*/ 22 h 34"/>
                <a:gd name="T10" fmla="*/ 14 w 47"/>
                <a:gd name="T11" fmla="*/ 31 h 34"/>
                <a:gd name="T12" fmla="*/ 29 w 47"/>
                <a:gd name="T13" fmla="*/ 24 h 34"/>
                <a:gd name="T14" fmla="*/ 16 w 47"/>
                <a:gd name="T15" fmla="*/ 33 h 34"/>
                <a:gd name="T16" fmla="*/ 17 w 47"/>
                <a:gd name="T17" fmla="*/ 34 h 34"/>
                <a:gd name="T18" fmla="*/ 47 w 47"/>
                <a:gd name="T19" fmla="*/ 22 h 34"/>
                <a:gd name="T20" fmla="*/ 40 w 47"/>
                <a:gd name="T21" fmla="*/ 14 h 34"/>
                <a:gd name="T22" fmla="*/ 25 w 47"/>
                <a:gd name="T23" fmla="*/ 19 h 34"/>
                <a:gd name="T24" fmla="*/ 38 w 47"/>
                <a:gd name="T25" fmla="*/ 8 h 34"/>
                <a:gd name="T26" fmla="*/ 31 w 47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34">
                  <a:moveTo>
                    <a:pt x="31" y="0"/>
                  </a:moveTo>
                  <a:cubicBezTo>
                    <a:pt x="31" y="0"/>
                    <a:pt x="14" y="1"/>
                    <a:pt x="0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563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ṩļîdè"/>
            <p:cNvSpPr/>
            <p:nvPr/>
          </p:nvSpPr>
          <p:spPr bwMode="auto">
            <a:xfrm>
              <a:off x="3317875" y="3128963"/>
              <a:ext cx="211138" cy="107950"/>
            </a:xfrm>
            <a:prstGeom prst="rect">
              <a:avLst/>
            </a:pr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îṧḷîḍe"/>
            <p:cNvSpPr/>
            <p:nvPr/>
          </p:nvSpPr>
          <p:spPr bwMode="auto">
            <a:xfrm>
              <a:off x="3567113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iṥḻîďé"/>
            <p:cNvSpPr/>
            <p:nvPr/>
          </p:nvSpPr>
          <p:spPr bwMode="auto">
            <a:xfrm>
              <a:off x="4032250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Slïḋè"/>
            <p:cNvSpPr/>
            <p:nvPr/>
          </p:nvSpPr>
          <p:spPr bwMode="auto">
            <a:xfrm>
              <a:off x="4098925" y="5392738"/>
              <a:ext cx="334963" cy="47625"/>
            </a:xfrm>
            <a:custGeom>
              <a:avLst/>
              <a:gdLst>
                <a:gd name="T0" fmla="*/ 90 w 90"/>
                <a:gd name="T1" fmla="*/ 4 h 13"/>
                <a:gd name="T2" fmla="*/ 0 w 90"/>
                <a:gd name="T3" fmla="*/ 0 h 13"/>
                <a:gd name="T4" fmla="*/ 0 w 90"/>
                <a:gd name="T5" fmla="*/ 6 h 13"/>
                <a:gd name="T6" fmla="*/ 90 w 90"/>
                <a:gd name="T7" fmla="*/ 9 h 13"/>
                <a:gd name="T8" fmla="*/ 90 w 90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3">
                  <a:moveTo>
                    <a:pt x="90" y="4"/>
                  </a:moveTo>
                  <a:cubicBezTo>
                    <a:pt x="90" y="4"/>
                    <a:pt x="11" y="5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81" y="13"/>
                    <a:pt x="90" y="9"/>
                  </a:cubicBezTo>
                  <a:cubicBezTo>
                    <a:pt x="90" y="4"/>
                    <a:pt x="90" y="4"/>
                    <a:pt x="9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îsļíde"/>
            <p:cNvSpPr/>
            <p:nvPr/>
          </p:nvSpPr>
          <p:spPr bwMode="auto">
            <a:xfrm>
              <a:off x="3478213" y="5254625"/>
              <a:ext cx="222250" cy="160338"/>
            </a:xfrm>
            <a:custGeom>
              <a:avLst/>
              <a:gdLst>
                <a:gd name="T0" fmla="*/ 0 w 60"/>
                <a:gd name="T1" fmla="*/ 43 h 43"/>
                <a:gd name="T2" fmla="*/ 58 w 60"/>
                <a:gd name="T3" fmla="*/ 42 h 43"/>
                <a:gd name="T4" fmla="*/ 60 w 60"/>
                <a:gd name="T5" fmla="*/ 40 h 43"/>
                <a:gd name="T6" fmla="*/ 32 w 60"/>
                <a:gd name="T7" fmla="*/ 7 h 43"/>
                <a:gd name="T8" fmla="*/ 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0" y="43"/>
                  </a:moveTo>
                  <a:cubicBezTo>
                    <a:pt x="0" y="43"/>
                    <a:pt x="32" y="43"/>
                    <a:pt x="58" y="42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5" y="0"/>
                    <a:pt x="32" y="7"/>
                    <a:pt x="32" y="7"/>
                  </a:cubicBezTo>
                  <a:cubicBezTo>
                    <a:pt x="27" y="11"/>
                    <a:pt x="3" y="11"/>
                    <a:pt x="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iṡ1idè"/>
            <p:cNvSpPr/>
            <p:nvPr/>
          </p:nvSpPr>
          <p:spPr bwMode="auto">
            <a:xfrm>
              <a:off x="3478213" y="5392738"/>
              <a:ext cx="330200" cy="47625"/>
            </a:xfrm>
            <a:custGeom>
              <a:avLst/>
              <a:gdLst>
                <a:gd name="T0" fmla="*/ 0 w 89"/>
                <a:gd name="T1" fmla="*/ 4 h 13"/>
                <a:gd name="T2" fmla="*/ 89 w 89"/>
                <a:gd name="T3" fmla="*/ 0 h 13"/>
                <a:gd name="T4" fmla="*/ 89 w 89"/>
                <a:gd name="T5" fmla="*/ 6 h 13"/>
                <a:gd name="T6" fmla="*/ 0 w 89"/>
                <a:gd name="T7" fmla="*/ 9 h 13"/>
                <a:gd name="T8" fmla="*/ 0 w 89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3">
                  <a:moveTo>
                    <a:pt x="0" y="4"/>
                  </a:moveTo>
                  <a:cubicBezTo>
                    <a:pt x="0" y="4"/>
                    <a:pt x="79" y="5"/>
                    <a:pt x="89" y="0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9" y="13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ïśḷíḓé"/>
            <p:cNvSpPr/>
            <p:nvPr/>
          </p:nvSpPr>
          <p:spPr bwMode="auto">
            <a:xfrm>
              <a:off x="3700463" y="5207000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2 w 4"/>
                <a:gd name="T3" fmla="*/ 7 h 8"/>
                <a:gd name="T4" fmla="*/ 4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1" y="3"/>
                    <a:pt x="0" y="5"/>
                    <a:pt x="2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4" y="6"/>
                    <a:pt x="3" y="3"/>
                    <a:pt x="0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îṡḷïḋê"/>
            <p:cNvSpPr/>
            <p:nvPr/>
          </p:nvSpPr>
          <p:spPr bwMode="auto">
            <a:xfrm>
              <a:off x="3805238" y="5226050"/>
              <a:ext cx="6350" cy="58738"/>
            </a:xfrm>
            <a:custGeom>
              <a:avLst/>
              <a:gdLst>
                <a:gd name="T0" fmla="*/ 0 w 2"/>
                <a:gd name="T1" fmla="*/ 0 h 16"/>
                <a:gd name="T2" fmla="*/ 0 w 2"/>
                <a:gd name="T3" fmla="*/ 0 h 16"/>
                <a:gd name="T4" fmla="*/ 0 w 2"/>
                <a:gd name="T5" fmla="*/ 0 h 16"/>
                <a:gd name="T6" fmla="*/ 0 w 2"/>
                <a:gd name="T7" fmla="*/ 0 h 16"/>
                <a:gd name="T8" fmla="*/ 0 w 2"/>
                <a:gd name="T9" fmla="*/ 0 h 16"/>
                <a:gd name="T10" fmla="*/ 0 w 2"/>
                <a:gd name="T11" fmla="*/ 0 h 16"/>
                <a:gd name="T12" fmla="*/ 0 w 2"/>
                <a:gd name="T13" fmla="*/ 0 h 16"/>
                <a:gd name="T14" fmla="*/ 0 w 2"/>
                <a:gd name="T15" fmla="*/ 0 h 16"/>
                <a:gd name="T16" fmla="*/ 1 w 2"/>
                <a:gd name="T17" fmla="*/ 0 h 16"/>
                <a:gd name="T18" fmla="*/ 1 w 2"/>
                <a:gd name="T19" fmla="*/ 0 h 16"/>
                <a:gd name="T20" fmla="*/ 1 w 2"/>
                <a:gd name="T21" fmla="*/ 0 h 16"/>
                <a:gd name="T22" fmla="*/ 1 w 2"/>
                <a:gd name="T23" fmla="*/ 0 h 16"/>
                <a:gd name="T24" fmla="*/ 1 w 2"/>
                <a:gd name="T25" fmla="*/ 0 h 16"/>
                <a:gd name="T26" fmla="*/ 1 w 2"/>
                <a:gd name="T27" fmla="*/ 0 h 16"/>
                <a:gd name="T28" fmla="*/ 1 w 2"/>
                <a:gd name="T29" fmla="*/ 0 h 16"/>
                <a:gd name="T30" fmla="*/ 1 w 2"/>
                <a:gd name="T31" fmla="*/ 0 h 16"/>
                <a:gd name="T32" fmla="*/ 1 w 2"/>
                <a:gd name="T33" fmla="*/ 0 h 16"/>
                <a:gd name="T34" fmla="*/ 1 w 2"/>
                <a:gd name="T35" fmla="*/ 0 h 16"/>
                <a:gd name="T36" fmla="*/ 1 w 2"/>
                <a:gd name="T37" fmla="*/ 0 h 16"/>
                <a:gd name="T38" fmla="*/ 1 w 2"/>
                <a:gd name="T39" fmla="*/ 1 h 16"/>
                <a:gd name="T40" fmla="*/ 1 w 2"/>
                <a:gd name="T41" fmla="*/ 1 h 16"/>
                <a:gd name="T42" fmla="*/ 1 w 2"/>
                <a:gd name="T43" fmla="*/ 1 h 16"/>
                <a:gd name="T44" fmla="*/ 1 w 2"/>
                <a:gd name="T45" fmla="*/ 1 h 16"/>
                <a:gd name="T46" fmla="*/ 1 w 2"/>
                <a:gd name="T47" fmla="*/ 1 h 16"/>
                <a:gd name="T48" fmla="*/ 1 w 2"/>
                <a:gd name="T49" fmla="*/ 1 h 16"/>
                <a:gd name="T50" fmla="*/ 1 w 2"/>
                <a:gd name="T51" fmla="*/ 1 h 16"/>
                <a:gd name="T52" fmla="*/ 1 w 2"/>
                <a:gd name="T53" fmla="*/ 1 h 16"/>
                <a:gd name="T54" fmla="*/ 1 w 2"/>
                <a:gd name="T55" fmla="*/ 1 h 16"/>
                <a:gd name="T56" fmla="*/ 1 w 2"/>
                <a:gd name="T57" fmla="*/ 1 h 16"/>
                <a:gd name="T58" fmla="*/ 1 w 2"/>
                <a:gd name="T59" fmla="*/ 1 h 16"/>
                <a:gd name="T60" fmla="*/ 1 w 2"/>
                <a:gd name="T61" fmla="*/ 1 h 16"/>
                <a:gd name="T62" fmla="*/ 1 w 2"/>
                <a:gd name="T63" fmla="*/ 1 h 16"/>
                <a:gd name="T64" fmla="*/ 1 w 2"/>
                <a:gd name="T65" fmla="*/ 1 h 16"/>
                <a:gd name="T66" fmla="*/ 1 w 2"/>
                <a:gd name="T67" fmla="*/ 1 h 16"/>
                <a:gd name="T68" fmla="*/ 1 w 2"/>
                <a:gd name="T69" fmla="*/ 1 h 16"/>
                <a:gd name="T70" fmla="*/ 1 w 2"/>
                <a:gd name="T71" fmla="*/ 1 h 16"/>
                <a:gd name="T72" fmla="*/ 2 w 2"/>
                <a:gd name="T73" fmla="*/ 16 h 16"/>
                <a:gd name="T74" fmla="*/ 0 w 2"/>
                <a:gd name="T75" fmla="*/ 0 h 16"/>
                <a:gd name="T76" fmla="*/ 0 w 2"/>
                <a:gd name="T7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3"/>
                    <a:pt x="2" y="9"/>
                    <a:pt x="2" y="16"/>
                  </a:cubicBezTo>
                  <a:cubicBezTo>
                    <a:pt x="2" y="9"/>
                    <a:pt x="2" y="3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B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íŝlîḋè"/>
            <p:cNvSpPr/>
            <p:nvPr/>
          </p:nvSpPr>
          <p:spPr bwMode="auto">
            <a:xfrm>
              <a:off x="3805238" y="522605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  <a:gd name="T26" fmla="*/ 1 w 1"/>
                <a:gd name="T27" fmla="*/ 1 h 1"/>
                <a:gd name="T28" fmla="*/ 1 w 1"/>
                <a:gd name="T29" fmla="*/ 1 h 1"/>
                <a:gd name="T30" fmla="*/ 1 w 1"/>
                <a:gd name="T31" fmla="*/ 1 h 1"/>
                <a:gd name="T32" fmla="*/ 1 w 1"/>
                <a:gd name="T33" fmla="*/ 1 h 1"/>
                <a:gd name="T34" fmla="*/ 1 w 1"/>
                <a:gd name="T35" fmla="*/ 1 h 1"/>
                <a:gd name="T36" fmla="*/ 1 w 1"/>
                <a:gd name="T37" fmla="*/ 1 h 1"/>
                <a:gd name="T38" fmla="*/ 1 w 1"/>
                <a:gd name="T39" fmla="*/ 1 h 1"/>
                <a:gd name="T40" fmla="*/ 1 w 1"/>
                <a:gd name="T41" fmla="*/ 1 h 1"/>
                <a:gd name="T42" fmla="*/ 1 w 1"/>
                <a:gd name="T43" fmla="*/ 1 h 1"/>
                <a:gd name="T44" fmla="*/ 1 w 1"/>
                <a:gd name="T45" fmla="*/ 1 h 1"/>
                <a:gd name="T46" fmla="*/ 1 w 1"/>
                <a:gd name="T47" fmla="*/ 1 h 1"/>
                <a:gd name="T48" fmla="*/ 1 w 1"/>
                <a:gd name="T49" fmla="*/ 1 h 1"/>
                <a:gd name="T50" fmla="*/ 1 w 1"/>
                <a:gd name="T51" fmla="*/ 0 h 1"/>
                <a:gd name="T52" fmla="*/ 1 w 1"/>
                <a:gd name="T53" fmla="*/ 0 h 1"/>
                <a:gd name="T54" fmla="*/ 1 w 1"/>
                <a:gd name="T55" fmla="*/ 0 h 1"/>
                <a:gd name="T56" fmla="*/ 1 w 1"/>
                <a:gd name="T57" fmla="*/ 0 h 1"/>
                <a:gd name="T58" fmla="*/ 1 w 1"/>
                <a:gd name="T59" fmla="*/ 0 h 1"/>
                <a:gd name="T60" fmla="*/ 1 w 1"/>
                <a:gd name="T61" fmla="*/ 0 h 1"/>
                <a:gd name="T62" fmla="*/ 1 w 1"/>
                <a:gd name="T63" fmla="*/ 0 h 1"/>
                <a:gd name="T64" fmla="*/ 1 w 1"/>
                <a:gd name="T65" fmla="*/ 0 h 1"/>
                <a:gd name="T66" fmla="*/ 1 w 1"/>
                <a:gd name="T67" fmla="*/ 0 h 1"/>
                <a:gd name="T68" fmla="*/ 1 w 1"/>
                <a:gd name="T69" fmla="*/ 0 h 1"/>
                <a:gd name="T70" fmla="*/ 1 w 1"/>
                <a:gd name="T71" fmla="*/ 0 h 1"/>
                <a:gd name="T72" fmla="*/ 1 w 1"/>
                <a:gd name="T73" fmla="*/ 0 h 1"/>
                <a:gd name="T74" fmla="*/ 1 w 1"/>
                <a:gd name="T75" fmla="*/ 0 h 1"/>
                <a:gd name="T76" fmla="*/ 1 w 1"/>
                <a:gd name="T77" fmla="*/ 0 h 1"/>
                <a:gd name="T78" fmla="*/ 1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w 1"/>
                <a:gd name="T99" fmla="*/ 0 h 1"/>
                <a:gd name="T100" fmla="*/ 0 w 1"/>
                <a:gd name="T101" fmla="*/ 0 h 1"/>
                <a:gd name="T102" fmla="*/ 0 w 1"/>
                <a:gd name="T103" fmla="*/ 0 h 1"/>
                <a:gd name="T104" fmla="*/ 0 w 1"/>
                <a:gd name="T105" fmla="*/ 0 h 1"/>
                <a:gd name="T106" fmla="*/ 0 w 1"/>
                <a:gd name="T107" fmla="*/ 0 h 1"/>
                <a:gd name="T108" fmla="*/ 0 w 1"/>
                <a:gd name="T10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0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iś1íďê"/>
            <p:cNvSpPr/>
            <p:nvPr/>
          </p:nvSpPr>
          <p:spPr bwMode="auto">
            <a:xfrm>
              <a:off x="3697288" y="5214938"/>
              <a:ext cx="114300" cy="188913"/>
            </a:xfrm>
            <a:custGeom>
              <a:avLst/>
              <a:gdLst>
                <a:gd name="T0" fmla="*/ 26 w 31"/>
                <a:gd name="T1" fmla="*/ 44 h 51"/>
                <a:gd name="T2" fmla="*/ 1 w 31"/>
                <a:gd name="T3" fmla="*/ 51 h 51"/>
                <a:gd name="T4" fmla="*/ 30 w 31"/>
                <a:gd name="T5" fmla="*/ 48 h 51"/>
                <a:gd name="T6" fmla="*/ 30 w 31"/>
                <a:gd name="T7" fmla="*/ 4 h 51"/>
                <a:gd name="T8" fmla="*/ 30 w 31"/>
                <a:gd name="T9" fmla="*/ 4 h 51"/>
                <a:gd name="T10" fmla="*/ 30 w 31"/>
                <a:gd name="T11" fmla="*/ 4 h 51"/>
                <a:gd name="T12" fmla="*/ 30 w 31"/>
                <a:gd name="T13" fmla="*/ 4 h 51"/>
                <a:gd name="T14" fmla="*/ 30 w 31"/>
                <a:gd name="T15" fmla="*/ 4 h 51"/>
                <a:gd name="T16" fmla="*/ 30 w 31"/>
                <a:gd name="T17" fmla="*/ 4 h 51"/>
                <a:gd name="T18" fmla="*/ 30 w 31"/>
                <a:gd name="T19" fmla="*/ 4 h 51"/>
                <a:gd name="T20" fmla="*/ 30 w 31"/>
                <a:gd name="T21" fmla="*/ 4 h 51"/>
                <a:gd name="T22" fmla="*/ 30 w 31"/>
                <a:gd name="T23" fmla="*/ 4 h 51"/>
                <a:gd name="T24" fmla="*/ 30 w 31"/>
                <a:gd name="T25" fmla="*/ 4 h 51"/>
                <a:gd name="T26" fmla="*/ 30 w 31"/>
                <a:gd name="T27" fmla="*/ 4 h 51"/>
                <a:gd name="T28" fmla="*/ 30 w 31"/>
                <a:gd name="T29" fmla="*/ 4 h 51"/>
                <a:gd name="T30" fmla="*/ 30 w 31"/>
                <a:gd name="T31" fmla="*/ 4 h 51"/>
                <a:gd name="T32" fmla="*/ 30 w 31"/>
                <a:gd name="T33" fmla="*/ 4 h 51"/>
                <a:gd name="T34" fmla="*/ 30 w 31"/>
                <a:gd name="T35" fmla="*/ 4 h 51"/>
                <a:gd name="T36" fmla="*/ 30 w 31"/>
                <a:gd name="T37" fmla="*/ 4 h 51"/>
                <a:gd name="T38" fmla="*/ 30 w 31"/>
                <a:gd name="T39" fmla="*/ 4 h 51"/>
                <a:gd name="T40" fmla="*/ 30 w 31"/>
                <a:gd name="T41" fmla="*/ 3 h 51"/>
                <a:gd name="T42" fmla="*/ 30 w 31"/>
                <a:gd name="T43" fmla="*/ 3 h 51"/>
                <a:gd name="T44" fmla="*/ 30 w 31"/>
                <a:gd name="T45" fmla="*/ 3 h 51"/>
                <a:gd name="T46" fmla="*/ 30 w 31"/>
                <a:gd name="T47" fmla="*/ 3 h 51"/>
                <a:gd name="T48" fmla="*/ 30 w 31"/>
                <a:gd name="T49" fmla="*/ 3 h 51"/>
                <a:gd name="T50" fmla="*/ 30 w 31"/>
                <a:gd name="T51" fmla="*/ 3 h 51"/>
                <a:gd name="T52" fmla="*/ 30 w 31"/>
                <a:gd name="T53" fmla="*/ 3 h 51"/>
                <a:gd name="T54" fmla="*/ 30 w 31"/>
                <a:gd name="T55" fmla="*/ 3 h 51"/>
                <a:gd name="T56" fmla="*/ 30 w 31"/>
                <a:gd name="T57" fmla="*/ 3 h 51"/>
                <a:gd name="T58" fmla="*/ 30 w 31"/>
                <a:gd name="T59" fmla="*/ 3 h 51"/>
                <a:gd name="T60" fmla="*/ 30 w 31"/>
                <a:gd name="T61" fmla="*/ 3 h 51"/>
                <a:gd name="T62" fmla="*/ 29 w 31"/>
                <a:gd name="T63" fmla="*/ 3 h 51"/>
                <a:gd name="T64" fmla="*/ 29 w 31"/>
                <a:gd name="T65" fmla="*/ 3 h 51"/>
                <a:gd name="T66" fmla="*/ 29 w 31"/>
                <a:gd name="T67" fmla="*/ 3 h 51"/>
                <a:gd name="T68" fmla="*/ 29 w 31"/>
                <a:gd name="T69" fmla="*/ 3 h 51"/>
                <a:gd name="T70" fmla="*/ 29 w 31"/>
                <a:gd name="T71" fmla="*/ 3 h 51"/>
                <a:gd name="T72" fmla="*/ 29 w 31"/>
                <a:gd name="T73" fmla="*/ 3 h 51"/>
                <a:gd name="T74" fmla="*/ 29 w 31"/>
                <a:gd name="T75" fmla="*/ 3 h 51"/>
                <a:gd name="T76" fmla="*/ 29 w 31"/>
                <a:gd name="T77" fmla="*/ 3 h 51"/>
                <a:gd name="T78" fmla="*/ 29 w 31"/>
                <a:gd name="T7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" h="51">
                  <a:moveTo>
                    <a:pt x="27" y="0"/>
                  </a:moveTo>
                  <a:cubicBezTo>
                    <a:pt x="28" y="11"/>
                    <a:pt x="26" y="44"/>
                    <a:pt x="26" y="44"/>
                  </a:cubicBezTo>
                  <a:cubicBezTo>
                    <a:pt x="23" y="45"/>
                    <a:pt x="12" y="45"/>
                    <a:pt x="0" y="46"/>
                  </a:cubicBezTo>
                  <a:cubicBezTo>
                    <a:pt x="1" y="47"/>
                    <a:pt x="1" y="49"/>
                    <a:pt x="1" y="51"/>
                  </a:cubicBezTo>
                  <a:cubicBezTo>
                    <a:pt x="15" y="51"/>
                    <a:pt x="27" y="50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2"/>
                    <a:pt x="31" y="29"/>
                    <a:pt x="31" y="19"/>
                  </a:cubicBezTo>
                  <a:cubicBezTo>
                    <a:pt x="31" y="12"/>
                    <a:pt x="31" y="6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ïśḷíḑe"/>
            <p:cNvSpPr/>
            <p:nvPr/>
          </p:nvSpPr>
          <p:spPr bwMode="auto">
            <a:xfrm>
              <a:off x="3478213" y="5384800"/>
              <a:ext cx="222250" cy="22225"/>
            </a:xfrm>
            <a:custGeom>
              <a:avLst/>
              <a:gdLst>
                <a:gd name="T0" fmla="*/ 59 w 60"/>
                <a:gd name="T1" fmla="*/ 0 h 6"/>
                <a:gd name="T2" fmla="*/ 1 w 60"/>
                <a:gd name="T3" fmla="*/ 1 h 6"/>
                <a:gd name="T4" fmla="*/ 0 w 60"/>
                <a:gd name="T5" fmla="*/ 6 h 6"/>
                <a:gd name="T6" fmla="*/ 14 w 60"/>
                <a:gd name="T7" fmla="*/ 6 h 6"/>
                <a:gd name="T8" fmla="*/ 60 w 60"/>
                <a:gd name="T9" fmla="*/ 5 h 6"/>
                <a:gd name="T10" fmla="*/ 59 w 6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">
                  <a:moveTo>
                    <a:pt x="59" y="0"/>
                  </a:moveTo>
                  <a:cubicBezTo>
                    <a:pt x="39" y="1"/>
                    <a:pt x="12" y="1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2" y="6"/>
                    <a:pt x="7" y="6"/>
                    <a:pt x="14" y="6"/>
                  </a:cubicBezTo>
                  <a:cubicBezTo>
                    <a:pt x="26" y="6"/>
                    <a:pt x="45" y="6"/>
                    <a:pt x="60" y="5"/>
                  </a:cubicBezTo>
                  <a:cubicBezTo>
                    <a:pt x="60" y="3"/>
                    <a:pt x="60" y="1"/>
                    <a:pt x="59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i$ľîḓé"/>
            <p:cNvSpPr/>
            <p:nvPr/>
          </p:nvSpPr>
          <p:spPr bwMode="auto">
            <a:xfrm>
              <a:off x="3478213" y="5392738"/>
              <a:ext cx="330200" cy="22225"/>
            </a:xfrm>
            <a:custGeom>
              <a:avLst/>
              <a:gdLst>
                <a:gd name="T0" fmla="*/ 89 w 89"/>
                <a:gd name="T1" fmla="*/ 0 h 6"/>
                <a:gd name="T2" fmla="*/ 60 w 89"/>
                <a:gd name="T3" fmla="*/ 3 h 6"/>
                <a:gd name="T4" fmla="*/ 14 w 89"/>
                <a:gd name="T5" fmla="*/ 4 h 6"/>
                <a:gd name="T6" fmla="*/ 0 w 89"/>
                <a:gd name="T7" fmla="*/ 4 h 6"/>
                <a:gd name="T8" fmla="*/ 0 w 89"/>
                <a:gd name="T9" fmla="*/ 6 h 6"/>
                <a:gd name="T10" fmla="*/ 89 w 89"/>
                <a:gd name="T11" fmla="*/ 3 h 6"/>
                <a:gd name="T12" fmla="*/ 89 w 89"/>
                <a:gd name="T13" fmla="*/ 0 h 6"/>
                <a:gd name="T14" fmla="*/ 89 w 89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6">
                  <a:moveTo>
                    <a:pt x="89" y="0"/>
                  </a:moveTo>
                  <a:cubicBezTo>
                    <a:pt x="86" y="2"/>
                    <a:pt x="74" y="3"/>
                    <a:pt x="60" y="3"/>
                  </a:cubicBezTo>
                  <a:cubicBezTo>
                    <a:pt x="45" y="4"/>
                    <a:pt x="26" y="4"/>
                    <a:pt x="14" y="4"/>
                  </a:cubicBezTo>
                  <a:cubicBezTo>
                    <a:pt x="7" y="4"/>
                    <a:pt x="2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77" y="6"/>
                    <a:pt x="89" y="3"/>
                  </a:cubicBezTo>
                  <a:cubicBezTo>
                    <a:pt x="89" y="3"/>
                    <a:pt x="89" y="2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ṩlîḋê"/>
            <p:cNvSpPr/>
            <p:nvPr/>
          </p:nvSpPr>
          <p:spPr bwMode="auto">
            <a:xfrm>
              <a:off x="3738563" y="5303838"/>
              <a:ext cx="47625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íṣḻïdè"/>
            <p:cNvSpPr/>
            <p:nvPr/>
          </p:nvSpPr>
          <p:spPr bwMode="auto">
            <a:xfrm>
              <a:off x="4210050" y="5254625"/>
              <a:ext cx="223838" cy="160338"/>
            </a:xfrm>
            <a:custGeom>
              <a:avLst/>
              <a:gdLst>
                <a:gd name="T0" fmla="*/ 60 w 60"/>
                <a:gd name="T1" fmla="*/ 43 h 43"/>
                <a:gd name="T2" fmla="*/ 1 w 60"/>
                <a:gd name="T3" fmla="*/ 42 h 43"/>
                <a:gd name="T4" fmla="*/ 0 w 60"/>
                <a:gd name="T5" fmla="*/ 40 h 43"/>
                <a:gd name="T6" fmla="*/ 28 w 60"/>
                <a:gd name="T7" fmla="*/ 7 h 43"/>
                <a:gd name="T8" fmla="*/ 6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60" y="43"/>
                  </a:moveTo>
                  <a:cubicBezTo>
                    <a:pt x="60" y="43"/>
                    <a:pt x="27" y="43"/>
                    <a:pt x="1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0"/>
                    <a:pt x="28" y="7"/>
                    <a:pt x="28" y="7"/>
                  </a:cubicBezTo>
                  <a:cubicBezTo>
                    <a:pt x="33" y="11"/>
                    <a:pt x="57" y="11"/>
                    <a:pt x="6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ṥ1îďê"/>
            <p:cNvSpPr/>
            <p:nvPr/>
          </p:nvSpPr>
          <p:spPr bwMode="auto">
            <a:xfrm>
              <a:off x="4195763" y="520700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8 h 8"/>
                <a:gd name="T4" fmla="*/ 1 w 4"/>
                <a:gd name="T5" fmla="*/ 7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1" y="3"/>
                    <a:pt x="0" y="6"/>
                    <a:pt x="0" y="8"/>
                  </a:cubicBezTo>
                  <a:cubicBezTo>
                    <a:pt x="0" y="8"/>
                    <a:pt x="1" y="8"/>
                    <a:pt x="1" y="7"/>
                  </a:cubicBezTo>
                  <a:cubicBezTo>
                    <a:pt x="3" y="5"/>
                    <a:pt x="3" y="3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iṩľïḑè"/>
            <p:cNvSpPr/>
            <p:nvPr/>
          </p:nvSpPr>
          <p:spPr bwMode="auto">
            <a:xfrm>
              <a:off x="4098925" y="5214938"/>
              <a:ext cx="111125" cy="188913"/>
            </a:xfrm>
            <a:custGeom>
              <a:avLst/>
              <a:gdLst>
                <a:gd name="T0" fmla="*/ 4 w 30"/>
                <a:gd name="T1" fmla="*/ 0 h 51"/>
                <a:gd name="T2" fmla="*/ 1 w 30"/>
                <a:gd name="T3" fmla="*/ 4 h 51"/>
                <a:gd name="T4" fmla="*/ 1 w 30"/>
                <a:gd name="T5" fmla="*/ 4 h 51"/>
                <a:gd name="T6" fmla="*/ 0 w 30"/>
                <a:gd name="T7" fmla="*/ 19 h 51"/>
                <a:gd name="T8" fmla="*/ 0 w 30"/>
                <a:gd name="T9" fmla="*/ 48 h 51"/>
                <a:gd name="T10" fmla="*/ 0 w 30"/>
                <a:gd name="T11" fmla="*/ 48 h 51"/>
                <a:gd name="T12" fmla="*/ 30 w 30"/>
                <a:gd name="T13" fmla="*/ 51 h 51"/>
                <a:gd name="T14" fmla="*/ 30 w 30"/>
                <a:gd name="T15" fmla="*/ 46 h 51"/>
                <a:gd name="T16" fmla="*/ 4 w 30"/>
                <a:gd name="T17" fmla="*/ 44 h 51"/>
                <a:gd name="T18" fmla="*/ 4 w 3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51">
                  <a:moveTo>
                    <a:pt x="4" y="0"/>
                  </a:moveTo>
                  <a:cubicBezTo>
                    <a:pt x="2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12"/>
                    <a:pt x="0" y="19"/>
                  </a:cubicBezTo>
                  <a:cubicBezTo>
                    <a:pt x="0" y="29"/>
                    <a:pt x="0" y="42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16" y="51"/>
                    <a:pt x="30" y="51"/>
                  </a:cubicBezTo>
                  <a:cubicBezTo>
                    <a:pt x="30" y="49"/>
                    <a:pt x="30" y="47"/>
                    <a:pt x="30" y="46"/>
                  </a:cubicBezTo>
                  <a:cubicBezTo>
                    <a:pt x="18" y="45"/>
                    <a:pt x="8" y="45"/>
                    <a:pt x="4" y="44"/>
                  </a:cubicBezTo>
                  <a:cubicBezTo>
                    <a:pt x="4" y="44"/>
                    <a:pt x="3" y="11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ïśḻïďê"/>
            <p:cNvSpPr/>
            <p:nvPr/>
          </p:nvSpPr>
          <p:spPr bwMode="auto">
            <a:xfrm>
              <a:off x="4098925" y="5392738"/>
              <a:ext cx="334963" cy="22225"/>
            </a:xfrm>
            <a:custGeom>
              <a:avLst/>
              <a:gdLst>
                <a:gd name="T0" fmla="*/ 89 w 90"/>
                <a:gd name="T1" fmla="*/ 6 h 6"/>
                <a:gd name="T2" fmla="*/ 90 w 90"/>
                <a:gd name="T3" fmla="*/ 6 h 6"/>
                <a:gd name="T4" fmla="*/ 89 w 90"/>
                <a:gd name="T5" fmla="*/ 6 h 6"/>
                <a:gd name="T6" fmla="*/ 89 w 90"/>
                <a:gd name="T7" fmla="*/ 6 h 6"/>
                <a:gd name="T8" fmla="*/ 89 w 90"/>
                <a:gd name="T9" fmla="*/ 6 h 6"/>
                <a:gd name="T10" fmla="*/ 89 w 90"/>
                <a:gd name="T11" fmla="*/ 6 h 6"/>
                <a:gd name="T12" fmla="*/ 88 w 90"/>
                <a:gd name="T13" fmla="*/ 6 h 6"/>
                <a:gd name="T14" fmla="*/ 89 w 90"/>
                <a:gd name="T15" fmla="*/ 6 h 6"/>
                <a:gd name="T16" fmla="*/ 88 w 90"/>
                <a:gd name="T17" fmla="*/ 6 h 6"/>
                <a:gd name="T18" fmla="*/ 0 w 90"/>
                <a:gd name="T19" fmla="*/ 0 h 6"/>
                <a:gd name="T20" fmla="*/ 0 w 90"/>
                <a:gd name="T21" fmla="*/ 0 h 6"/>
                <a:gd name="T22" fmla="*/ 1 w 90"/>
                <a:gd name="T23" fmla="*/ 3 h 6"/>
                <a:gd name="T24" fmla="*/ 88 w 90"/>
                <a:gd name="T25" fmla="*/ 6 h 6"/>
                <a:gd name="T26" fmla="*/ 31 w 90"/>
                <a:gd name="T27" fmla="*/ 5 h 6"/>
                <a:gd name="T28" fmla="*/ 30 w 90"/>
                <a:gd name="T29" fmla="*/ 3 h 6"/>
                <a:gd name="T30" fmla="*/ 30 w 90"/>
                <a:gd name="T31" fmla="*/ 3 h 6"/>
                <a:gd name="T32" fmla="*/ 0 w 9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6">
                  <a:moveTo>
                    <a:pt x="89" y="6"/>
                  </a:moveTo>
                  <a:cubicBezTo>
                    <a:pt x="89" y="6"/>
                    <a:pt x="90" y="6"/>
                    <a:pt x="90" y="6"/>
                  </a:cubicBezTo>
                  <a:cubicBezTo>
                    <a:pt x="90" y="6"/>
                    <a:pt x="89" y="6"/>
                    <a:pt x="89" y="6"/>
                  </a:cubicBezTo>
                  <a:moveTo>
                    <a:pt x="89" y="6"/>
                  </a:move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moveTo>
                    <a:pt x="88" y="6"/>
                  </a:moveTo>
                  <a:cubicBezTo>
                    <a:pt x="88" y="6"/>
                    <a:pt x="89" y="6"/>
                    <a:pt x="89" y="6"/>
                  </a:cubicBezTo>
                  <a:cubicBezTo>
                    <a:pt x="89" y="6"/>
                    <a:pt x="88" y="6"/>
                    <a:pt x="88" y="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2" y="6"/>
                    <a:pt x="77" y="6"/>
                    <a:pt x="88" y="6"/>
                  </a:cubicBezTo>
                  <a:cubicBezTo>
                    <a:pt x="82" y="6"/>
                    <a:pt x="54" y="6"/>
                    <a:pt x="31" y="5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16" y="3"/>
                    <a:pt x="4" y="2"/>
                    <a:pt x="0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íŝḻîďê"/>
            <p:cNvSpPr/>
            <p:nvPr/>
          </p:nvSpPr>
          <p:spPr bwMode="auto">
            <a:xfrm>
              <a:off x="4210050" y="5384800"/>
              <a:ext cx="223838" cy="30163"/>
            </a:xfrm>
            <a:custGeom>
              <a:avLst/>
              <a:gdLst>
                <a:gd name="T0" fmla="*/ 0 w 60"/>
                <a:gd name="T1" fmla="*/ 0 h 8"/>
                <a:gd name="T2" fmla="*/ 0 w 60"/>
                <a:gd name="T3" fmla="*/ 5 h 8"/>
                <a:gd name="T4" fmla="*/ 0 w 60"/>
                <a:gd name="T5" fmla="*/ 5 h 8"/>
                <a:gd name="T6" fmla="*/ 1 w 60"/>
                <a:gd name="T7" fmla="*/ 7 h 8"/>
                <a:gd name="T8" fmla="*/ 58 w 60"/>
                <a:gd name="T9" fmla="*/ 8 h 8"/>
                <a:gd name="T10" fmla="*/ 58 w 60"/>
                <a:gd name="T11" fmla="*/ 8 h 8"/>
                <a:gd name="T12" fmla="*/ 59 w 60"/>
                <a:gd name="T13" fmla="*/ 8 h 8"/>
                <a:gd name="T14" fmla="*/ 59 w 60"/>
                <a:gd name="T15" fmla="*/ 8 h 8"/>
                <a:gd name="T16" fmla="*/ 59 w 60"/>
                <a:gd name="T17" fmla="*/ 8 h 8"/>
                <a:gd name="T18" fmla="*/ 59 w 60"/>
                <a:gd name="T19" fmla="*/ 8 h 8"/>
                <a:gd name="T20" fmla="*/ 60 w 60"/>
                <a:gd name="T21" fmla="*/ 8 h 8"/>
                <a:gd name="T22" fmla="*/ 60 w 60"/>
                <a:gd name="T23" fmla="*/ 8 h 8"/>
                <a:gd name="T24" fmla="*/ 58 w 60"/>
                <a:gd name="T25" fmla="*/ 1 h 8"/>
                <a:gd name="T26" fmla="*/ 0 w 60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4" y="8"/>
                    <a:pt x="52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6"/>
                    <a:pt x="59" y="3"/>
                    <a:pt x="58" y="1"/>
                  </a:cubicBezTo>
                  <a:cubicBezTo>
                    <a:pt x="48" y="1"/>
                    <a:pt x="21" y="1"/>
                    <a:pt x="0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iṩ1iḓè"/>
            <p:cNvSpPr/>
            <p:nvPr/>
          </p:nvSpPr>
          <p:spPr bwMode="auto">
            <a:xfrm>
              <a:off x="4124325" y="5303838"/>
              <a:ext cx="49213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ïSlíḑê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79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ïṡlîḍe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iṧḷïḓê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ïŝḷïḍè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íśļiḑè"/>
            <p:cNvSpPr/>
            <p:nvPr/>
          </p:nvSpPr>
          <p:spPr bwMode="auto">
            <a:xfrm>
              <a:off x="5010150" y="2289175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ïşḷiďé"/>
            <p:cNvSpPr/>
            <p:nvPr/>
          </p:nvSpPr>
          <p:spPr bwMode="auto">
            <a:xfrm>
              <a:off x="5010150" y="2352675"/>
              <a:ext cx="107950" cy="60325"/>
            </a:xfrm>
            <a:custGeom>
              <a:avLst/>
              <a:gdLst>
                <a:gd name="T0" fmla="*/ 12 w 29"/>
                <a:gd name="T1" fmla="*/ 0 h 16"/>
                <a:gd name="T2" fmla="*/ 1 w 29"/>
                <a:gd name="T3" fmla="*/ 4 h 16"/>
                <a:gd name="T4" fmla="*/ 9 w 29"/>
                <a:gd name="T5" fmla="*/ 16 h 16"/>
                <a:gd name="T6" fmla="*/ 27 w 29"/>
                <a:gd name="T7" fmla="*/ 12 h 16"/>
                <a:gd name="T8" fmla="*/ 25 w 29"/>
                <a:gd name="T9" fmla="*/ 0 h 16"/>
                <a:gd name="T10" fmla="*/ 12 w 2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6">
                  <a:moveTo>
                    <a:pt x="12" y="0"/>
                  </a:moveTo>
                  <a:cubicBezTo>
                    <a:pt x="12" y="0"/>
                    <a:pt x="2" y="0"/>
                    <a:pt x="1" y="4"/>
                  </a:cubicBezTo>
                  <a:cubicBezTo>
                    <a:pt x="0" y="9"/>
                    <a:pt x="3" y="16"/>
                    <a:pt x="9" y="16"/>
                  </a:cubicBezTo>
                  <a:cubicBezTo>
                    <a:pt x="15" y="16"/>
                    <a:pt x="25" y="16"/>
                    <a:pt x="27" y="12"/>
                  </a:cubicBezTo>
                  <a:cubicBezTo>
                    <a:pt x="29" y="9"/>
                    <a:pt x="28" y="1"/>
                    <a:pt x="25" y="0"/>
                  </a:cubicBezTo>
                  <a:cubicBezTo>
                    <a:pt x="21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iṡḷïďé"/>
            <p:cNvSpPr/>
            <p:nvPr/>
          </p:nvSpPr>
          <p:spPr bwMode="auto">
            <a:xfrm>
              <a:off x="5010150" y="2413000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ṧlîḍe"/>
            <p:cNvSpPr/>
            <p:nvPr/>
          </p:nvSpPr>
          <p:spPr bwMode="auto">
            <a:xfrm>
              <a:off x="5002213" y="2471738"/>
              <a:ext cx="111125" cy="63500"/>
            </a:xfrm>
            <a:custGeom>
              <a:avLst/>
              <a:gdLst>
                <a:gd name="T0" fmla="*/ 12 w 30"/>
                <a:gd name="T1" fmla="*/ 1 h 17"/>
                <a:gd name="T2" fmla="*/ 2 w 30"/>
                <a:gd name="T3" fmla="*/ 5 h 17"/>
                <a:gd name="T4" fmla="*/ 10 w 30"/>
                <a:gd name="T5" fmla="*/ 17 h 17"/>
                <a:gd name="T6" fmla="*/ 28 w 30"/>
                <a:gd name="T7" fmla="*/ 13 h 17"/>
                <a:gd name="T8" fmla="*/ 25 w 30"/>
                <a:gd name="T9" fmla="*/ 1 h 17"/>
                <a:gd name="T10" fmla="*/ 12 w 30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12" y="1"/>
                  </a:moveTo>
                  <a:cubicBezTo>
                    <a:pt x="12" y="1"/>
                    <a:pt x="3" y="0"/>
                    <a:pt x="2" y="5"/>
                  </a:cubicBezTo>
                  <a:cubicBezTo>
                    <a:pt x="0" y="10"/>
                    <a:pt x="4" y="17"/>
                    <a:pt x="10" y="17"/>
                  </a:cubicBezTo>
                  <a:cubicBezTo>
                    <a:pt x="16" y="17"/>
                    <a:pt x="26" y="16"/>
                    <a:pt x="28" y="13"/>
                  </a:cubicBezTo>
                  <a:cubicBezTo>
                    <a:pt x="30" y="9"/>
                    <a:pt x="29" y="2"/>
                    <a:pt x="25" y="1"/>
                  </a:cubicBezTo>
                  <a:cubicBezTo>
                    <a:pt x="2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aphicFrame>
        <p:nvGraphicFramePr>
          <p:cNvPr id="198" name="图表 1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126689"/>
              </p:ext>
            </p:extLst>
          </p:nvPr>
        </p:nvGraphicFramePr>
        <p:xfrm>
          <a:off x="212502" y="1994072"/>
          <a:ext cx="40643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99" name="图表 1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790571"/>
              </p:ext>
            </p:extLst>
          </p:nvPr>
        </p:nvGraphicFramePr>
        <p:xfrm>
          <a:off x="4276811" y="1994072"/>
          <a:ext cx="41846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66742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CW%#4&lt;/m_strFormatTim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m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5.10483790000000059450E+00&quot;&gt;&lt;m_msothmcolidx val=&quot;0&quot;/&gt;&lt;m_rgb r=&quot;36&quot; g=&quot;4D&quot; b=&quot;6E&quot;/&gt;&lt;m_nBrightness val=&quot;0&quot;/&gt;&lt;/elem&gt;&lt;elem m_fUsage=&quot;1.40837769900000031598E+00&quot;&gt;&lt;m_msothmcolidx val=&quot;0&quot;/&gt;&lt;m_rgb r=&quot;6D&quot; g=&quot;90&quot; b=&quot;A5&quot;/&gt;&lt;m_nBrightness val=&quot;0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f33fdf4-5c3e-4eec-a00f-f1706b78a9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AIC_PPT_4_3_template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0hvu4oxu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SVW_PPT_4_3_template</Template>
  <TotalTime>87</TotalTime>
  <Words>208</Words>
  <Application>Microsoft Office PowerPoint</Application>
  <PresentationFormat>全屏显示(4:3)</PresentationFormat>
  <Paragraphs>13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MS PGothic</vt:lpstr>
      <vt:lpstr>黑体</vt:lpstr>
      <vt:lpstr>宋体</vt:lpstr>
      <vt:lpstr>Microsoft YaHei</vt:lpstr>
      <vt:lpstr>Arial</vt:lpstr>
      <vt:lpstr>Calibri</vt:lpstr>
      <vt:lpstr>Verdana</vt:lpstr>
      <vt:lpstr>SAIC_PPT_4_3_template</vt:lpstr>
      <vt:lpstr>Cover</vt:lpstr>
      <vt:lpstr>Contents</vt:lpstr>
      <vt:lpstr>End</vt:lpstr>
      <vt:lpstr>1_Contents</vt:lpstr>
      <vt:lpstr>5_Contents</vt:lpstr>
      <vt:lpstr>2_Contents</vt:lpstr>
      <vt:lpstr>4_Contents</vt:lpstr>
      <vt:lpstr>think-cell Slide</vt:lpstr>
      <vt:lpstr>迭代测试情况_KW50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幻灯片标题，微软雅黑 加粗 24pt，单倍行距 Title of the presentation, Arial Bold 24pt, Single space</dc:title>
  <dc:creator>liulin</dc:creator>
  <cp:lastModifiedBy>唐 宇航</cp:lastModifiedBy>
  <cp:revision>9773</cp:revision>
  <cp:lastPrinted>2019-04-22T02:05:00Z</cp:lastPrinted>
  <dcterms:created xsi:type="dcterms:W3CDTF">2017-10-19T02:14:00Z</dcterms:created>
  <dcterms:modified xsi:type="dcterms:W3CDTF">2019-12-13T04:30:16Z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