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  <p:sldMasterId id="2147483652" r:id="rId4"/>
    <p:sldMasterId id="2147483671" r:id="rId5"/>
    <p:sldMasterId id="2147483675" r:id="rId6"/>
    <p:sldMasterId id="2147483695" r:id="rId7"/>
    <p:sldMasterId id="2147483715" r:id="rId8"/>
    <p:sldMasterId id="2147483735" r:id="rId9"/>
  </p:sldMasterIdLst>
  <p:notesMasterIdLst>
    <p:notesMasterId r:id="rId11"/>
  </p:notesMasterIdLst>
  <p:handoutMasterIdLst>
    <p:handoutMasterId r:id="rId23"/>
  </p:handoutMasterIdLst>
  <p:sldIdLst>
    <p:sldId id="516" r:id="rId10"/>
    <p:sldId id="1075" r:id="rId12"/>
    <p:sldId id="1484" r:id="rId13"/>
    <p:sldId id="1485" r:id="rId14"/>
    <p:sldId id="1523" r:id="rId15"/>
    <p:sldId id="1526" r:id="rId16"/>
    <p:sldId id="1527" r:id="rId17"/>
    <p:sldId id="1534" r:id="rId18"/>
    <p:sldId id="1539" r:id="rId19"/>
    <p:sldId id="1540" r:id="rId20"/>
    <p:sldId id="1525" r:id="rId21"/>
    <p:sldId id="535" r:id="rId22"/>
  </p:sldIdLst>
  <p:sldSz cx="9144000" cy="6858000" type="screen4x3"/>
  <p:notesSz cx="7052945" cy="93091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B80603E2-EE32-4289-8608-15E6364E40D5}">
          <p14:sldIdLst>
            <p14:sldId id="516"/>
          </p14:sldIdLst>
        </p14:section>
        <p14:section name="项目整体情况" id="{B1DD8F6A-FA06-4BCF-8415-35AD2FDB0B8D}">
          <p14:sldIdLst>
            <p14:sldId id="1484"/>
            <p14:sldId id="1485"/>
            <p14:sldId id="1523"/>
            <p14:sldId id="1526"/>
            <p14:sldId id="1527"/>
            <p14:sldId id="1534"/>
            <p14:sldId id="1539"/>
            <p14:sldId id="1540"/>
            <p14:sldId id="1525"/>
            <p14:sldId id="1075"/>
          </p14:sldIdLst>
        </p14:section>
        <p14:section name="BACK UP" id="{2190872B-2DC8-4052-9697-920D96E58367}">
          <p14:sldIdLst>
            <p14:sldId id="53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, L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BBC8"/>
    <a:srgbClr val="6D90A5"/>
    <a:srgbClr val="B9B9B9"/>
    <a:srgbClr val="8BA6B7"/>
    <a:srgbClr val="ED8269"/>
    <a:srgbClr val="CAD6DE"/>
    <a:srgbClr val="9C5700"/>
    <a:srgbClr val="F1F3F5"/>
    <a:srgbClr val="F2F2F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2" autoAdjust="0"/>
    <p:restoredTop sz="93127" autoAdjust="0"/>
  </p:normalViewPr>
  <p:slideViewPr>
    <p:cSldViewPr snapToGrid="0" snapToObjects="1">
      <p:cViewPr varScale="1">
        <p:scale>
          <a:sx n="67" d="100"/>
          <a:sy n="67" d="100"/>
        </p:scale>
        <p:origin x="1316" y="32"/>
      </p:cViewPr>
      <p:guideLst>
        <p:guide orient="horz" pos="2305"/>
        <p:guide orient="horz" pos="668"/>
        <p:guide orient="horz" pos="478"/>
        <p:guide pos="3320"/>
        <p:guide pos="2764"/>
        <p:guide pos="31"/>
        <p:guide pos="1128"/>
        <p:guide pos="3724"/>
        <p:guide pos="4353"/>
        <p:guide pos="3650"/>
        <p:guide pos="175"/>
        <p:guide pos="3600"/>
        <p:guide pos="2007"/>
        <p:guide pos="53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112"/>
    </p:cViewPr>
  </p:sorterViewPr>
  <p:notesViewPr>
    <p:cSldViewPr snapToGrid="0" snapToObject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gs" Target="tags/tag5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tangyh\Desktop\2345566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tangyh\Desktop\2345566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tangyh\Desktop\2345566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tangyh\Desktop\234556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 i="0" baseline="0">
                <a:effectLst/>
              </a:rPr>
              <a:t>KW46 – </a:t>
            </a:r>
            <a:r>
              <a:rPr lang="zh-CN" altLang="zh-CN" sz="1800" b="1" i="0" baseline="0">
                <a:effectLst/>
              </a:rPr>
              <a:t>后台接口提测情况</a:t>
            </a:r>
            <a:endParaRPr lang="zh-CN" altLang="zh-CN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KW44-KW46需提测接口总数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dky-app-integration-service</c:v>
                </c:pt>
                <c:pt idx="1">
                  <c:v>dky-pki-integration-service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提测接口验证通过总数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dky-app-integration-service</c:v>
                </c:pt>
                <c:pt idx="1">
                  <c:v>dky-pki-integration-service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</c:v>
                </c:pt>
                <c:pt idx="1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KW46需提测接口总数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dky-app-integration-service</c:v>
                </c:pt>
                <c:pt idx="1">
                  <c:v>dky-pki-integration-service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4</c:v>
                </c:pt>
                <c:pt idx="1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KW46测试通过接口数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dky-app-integration-service</c:v>
                </c:pt>
                <c:pt idx="1">
                  <c:v>dky-pki-integration-service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4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-1885470496"/>
        <c:axId val="-1885468320"/>
      </c:barChart>
      <c:catAx>
        <c:axId val="-1885470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885468320"/>
        <c:crosses val="autoZero"/>
        <c:auto val="1"/>
        <c:lblAlgn val="ctr"/>
        <c:lblOffset val="100"/>
        <c:noMultiLvlLbl val="0"/>
      </c:catAx>
      <c:valAx>
        <c:axId val="-1885468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885470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Sheet1!$B$8</c:f>
              <c:strCache>
                <c:ptCount val="1"/>
                <c:pt idx="0">
                  <c:v>KW44-KW46需提页面总数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Sheet1!$A$9:$A$10</c:f>
              <c:strCache>
                <c:ptCount val="2"/>
                <c:pt idx="0">
                  <c:v>车主使用不同智能手机与现有车辆配对</c:v>
                </c:pt>
                <c:pt idx="1">
                  <c:v>车主开通蓝牙钥匙</c:v>
                </c:pt>
              </c:strCache>
            </c:strRef>
          </c:cat>
          <c:val>
            <c:numRef>
              <c:f>Sheet1!$B$9:$B$10</c:f>
              <c:numCache>
                <c:formatCode>General</c:formatCode>
                <c:ptCount val="2"/>
                <c:pt idx="0">
                  <c:v>3</c:v>
                </c:pt>
                <c:pt idx="1">
                  <c:v>10</c:v>
                </c:pt>
              </c:numCache>
            </c:numRef>
          </c:val>
        </c:ser>
        <c:ser>
          <c:idx val="1"/>
          <c:order val="1"/>
          <c:tx>
            <c:strRef>
              <c:f>Sheet1!$C$8</c:f>
              <c:strCache>
                <c:ptCount val="1"/>
                <c:pt idx="0">
                  <c:v>提测页面验证通过总数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Sheet1!$A$9:$A$10</c:f>
              <c:strCache>
                <c:ptCount val="2"/>
                <c:pt idx="0">
                  <c:v>车主使用不同智能手机与现有车辆配对</c:v>
                </c:pt>
                <c:pt idx="1">
                  <c:v>车主开通蓝牙钥匙</c:v>
                </c:pt>
              </c:strCache>
            </c:strRef>
          </c:cat>
          <c:val>
            <c:numRef>
              <c:f>Sheet1!$C$9:$C$10</c:f>
              <c:numCache>
                <c:formatCode>General</c:formatCode>
                <c:ptCount val="2"/>
                <c:pt idx="0">
                  <c:v>0</c:v>
                </c:pt>
                <c:pt idx="1">
                  <c:v>9</c:v>
                </c:pt>
              </c:numCache>
            </c:numRef>
          </c:val>
        </c:ser>
        <c:ser>
          <c:idx val="2"/>
          <c:order val="2"/>
          <c:tx>
            <c:strRef>
              <c:f>Sheet1!$D$8</c:f>
              <c:strCache>
                <c:ptCount val="1"/>
                <c:pt idx="0">
                  <c:v>KW46需提测页面数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Sheet1!$A$9:$A$10</c:f>
              <c:strCache>
                <c:ptCount val="2"/>
                <c:pt idx="0">
                  <c:v>车主使用不同智能手机与现有车辆配对</c:v>
                </c:pt>
                <c:pt idx="1">
                  <c:v>车主开通蓝牙钥匙</c:v>
                </c:pt>
              </c:strCache>
            </c:strRef>
          </c:cat>
          <c:val>
            <c:numRef>
              <c:f>Sheet1!$D$9:$D$10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Sheet1!$E$8</c:f>
              <c:strCache>
                <c:ptCount val="1"/>
                <c:pt idx="0">
                  <c:v>KW46测试通过页面数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Sheet1!$A$9:$A$10</c:f>
              <c:strCache>
                <c:ptCount val="2"/>
                <c:pt idx="0">
                  <c:v>车主使用不同智能手机与现有车辆配对</c:v>
                </c:pt>
                <c:pt idx="1">
                  <c:v>车主开通蓝牙钥匙</c:v>
                </c:pt>
              </c:strCache>
            </c:strRef>
          </c:cat>
          <c:val>
            <c:numRef>
              <c:f>Sheet1!$E$9:$E$10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-1885469952"/>
        <c:axId val="-1935023824"/>
      </c:barChart>
      <c:catAx>
        <c:axId val="-1885469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935023824"/>
        <c:crosses val="autoZero"/>
        <c:auto val="1"/>
        <c:lblAlgn val="ctr"/>
        <c:lblOffset val="100"/>
        <c:noMultiLvlLbl val="0"/>
      </c:catAx>
      <c:valAx>
        <c:axId val="-1935023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885469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00" b="1" i="0" baseline="0" dirty="0" smtClean="0">
                <a:effectLst/>
              </a:rPr>
              <a:t>缺陷</a:t>
            </a:r>
            <a:r>
              <a:rPr lang="en-US" altLang="zh-CN" sz="1800" b="1" i="0" baseline="0" dirty="0" smtClean="0">
                <a:effectLst/>
              </a:rPr>
              <a:t>Unclosed </a:t>
            </a:r>
            <a:r>
              <a:rPr lang="zh-CN" altLang="zh-CN" sz="1800" b="1" i="0" baseline="0" dirty="0" smtClean="0">
                <a:effectLst/>
              </a:rPr>
              <a:t>分析（</a:t>
            </a:r>
            <a:r>
              <a:rPr lang="zh-CN" altLang="en-US" sz="1800" b="1" i="0" baseline="0" dirty="0" smtClean="0">
                <a:effectLst/>
              </a:rPr>
              <a:t>数量</a:t>
            </a:r>
            <a:r>
              <a:rPr lang="zh-CN" altLang="zh-CN" sz="1800" b="1" i="0" baseline="0" dirty="0" smtClean="0">
                <a:effectLst/>
              </a:rPr>
              <a:t>）</a:t>
            </a:r>
            <a:endParaRPr lang="zh-CN" altLang="zh-CN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Sheet1!$A$14:$A$16</c:f>
              <c:strCache>
                <c:ptCount val="3"/>
                <c:pt idx="0">
                  <c:v>前端</c:v>
                </c:pt>
                <c:pt idx="1">
                  <c:v>后端</c:v>
                </c:pt>
                <c:pt idx="2">
                  <c:v>总计</c:v>
                </c:pt>
              </c:strCache>
            </c:strRef>
          </c:cat>
          <c:val>
            <c:numRef>
              <c:f>Sheet1!$B$14:$B$16</c:f>
              <c:numCache>
                <c:formatCode>General</c:formatCode>
                <c:ptCount val="3"/>
                <c:pt idx="0">
                  <c:v>11</c:v>
                </c:pt>
                <c:pt idx="1">
                  <c:v>13</c:v>
                </c:pt>
                <c:pt idx="2">
                  <c:v>24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935027632"/>
        <c:axId val="-1935027088"/>
      </c:barChart>
      <c:catAx>
        <c:axId val="-1935027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935027088"/>
        <c:crosses val="autoZero"/>
        <c:auto val="1"/>
        <c:lblAlgn val="ctr"/>
        <c:lblOffset val="100"/>
        <c:noMultiLvlLbl val="0"/>
      </c:catAx>
      <c:valAx>
        <c:axId val="-193502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935027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00" b="1" i="0" baseline="0" dirty="0">
                <a:effectLst/>
              </a:rPr>
              <a:t>缺陷</a:t>
            </a:r>
            <a:r>
              <a:rPr lang="en-US" altLang="zh-CN" sz="1800" b="1" i="0" baseline="0" dirty="0">
                <a:effectLst/>
              </a:rPr>
              <a:t>Unclosed </a:t>
            </a:r>
            <a:r>
              <a:rPr lang="zh-CN" altLang="zh-CN" sz="1800" b="1" i="0" baseline="0" dirty="0">
                <a:effectLst/>
              </a:rPr>
              <a:t>分析（状态）</a:t>
            </a:r>
            <a:endParaRPr lang="zh-CN" altLang="zh-CN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Sheet1!$A$31:$A$34</c:f>
              <c:strCache>
                <c:ptCount val="4"/>
                <c:pt idx="0">
                  <c:v>in progress</c:v>
                </c:pt>
                <c:pt idx="1">
                  <c:v>close</c:v>
                </c:pt>
                <c:pt idx="2">
                  <c:v>open</c:v>
                </c:pt>
                <c:pt idx="3">
                  <c:v>total</c:v>
                </c:pt>
              </c:strCache>
            </c:strRef>
          </c:cat>
          <c:val>
            <c:numRef>
              <c:f>Sheet1!$B$31:$B$34</c:f>
              <c:numCache>
                <c:formatCode>General</c:formatCode>
                <c:ptCount val="4"/>
                <c:pt idx="0">
                  <c:v>1</c:v>
                </c:pt>
                <c:pt idx="1">
                  <c:v>11</c:v>
                </c:pt>
                <c:pt idx="2">
                  <c:v>12</c:v>
                </c:pt>
                <c:pt idx="3">
                  <c:v>24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-1935026000"/>
        <c:axId val="-1935026544"/>
      </c:barChart>
      <c:catAx>
        <c:axId val="-1935026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935026544"/>
        <c:crosses val="autoZero"/>
        <c:auto val="1"/>
        <c:lblAlgn val="ctr"/>
        <c:lblOffset val="100"/>
        <c:noMultiLvlLbl val="0"/>
      </c:catAx>
      <c:valAx>
        <c:axId val="-1935026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935026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B3FB3161-D1EC-0244-B01D-513C935DAA7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4676C17A-82D0-3645-AF0D-01F915669306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91A90B09-6ECB-C442-9F7C-2403337EDF15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34DDC499-318B-6D44-BAA0-100398B79F2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DC499-318B-6D44-BAA0-100398B79F2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彩色服务：从</a:t>
            </a:r>
            <a:r>
              <a:rPr lang="en-US" altLang="zh-CN" dirty="0"/>
              <a:t>CP</a:t>
            </a:r>
            <a:r>
              <a:rPr lang="zh-CN" altLang="en-US" dirty="0"/>
              <a:t>来的数据没有解析掉（</a:t>
            </a:r>
            <a:r>
              <a:rPr lang="en-US" altLang="zh-CN" dirty="0"/>
              <a:t>CP</a:t>
            </a:r>
            <a:r>
              <a:rPr lang="zh-CN" altLang="en-US" dirty="0"/>
              <a:t>同步问题），</a:t>
            </a:r>
            <a:r>
              <a:rPr lang="en-US" altLang="zh-CN" dirty="0"/>
              <a:t>error code</a:t>
            </a:r>
            <a:r>
              <a:rPr lang="zh-CN" altLang="en-US" dirty="0"/>
              <a:t>正在加不完全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DC499-318B-6D44-BAA0-100398B79F2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DC499-318B-6D44-BAA0-100398B79F2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image" Target="../media/image6.emf"/><Relationship Id="rId3" Type="http://schemas.openxmlformats.org/officeDocument/2006/relationships/oleObject" Target="../embeddings/oleObject5.bin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image" Target="../media/image6.emf"/><Relationship Id="rId3" Type="http://schemas.openxmlformats.org/officeDocument/2006/relationships/oleObject" Target="../embeddings/oleObject6.bin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8.bin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image" Target="../media/image6.emf"/><Relationship Id="rId3" Type="http://schemas.openxmlformats.org/officeDocument/2006/relationships/oleObject" Target="../embeddings/oleObject9.bin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11.bin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3.v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13.bin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5.v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15.bin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altLang="zh-CN" dirty="0" smtClean="0">
                <a:solidFill>
                  <a:schemeClr val="tx1"/>
                </a:solidFill>
              </a:defRPr>
            </a:lvl1pPr>
            <a:lvl2pPr>
              <a:defRPr lang="en-US" altLang="zh-CN" dirty="0" smtClean="0">
                <a:solidFill>
                  <a:schemeClr val="tx1"/>
                </a:solidFill>
              </a:defRPr>
            </a:lvl2pPr>
            <a:lvl3pPr>
              <a:defRPr lang="en-US" altLang="zh-CN" dirty="0" smtClean="0">
                <a:solidFill>
                  <a:schemeClr val="tx1"/>
                </a:solidFill>
              </a:defRPr>
            </a:lvl3pPr>
            <a:lvl4pPr>
              <a:defRPr lang="en-US" altLang="zh-CN" dirty="0" smtClean="0">
                <a:solidFill>
                  <a:schemeClr val="tx1"/>
                </a:solidFill>
              </a:defRPr>
            </a:lvl4pPr>
            <a:lvl5pPr>
              <a:defRPr lang="en-US" altLang="zh-CN" dirty="0">
                <a:solidFill>
                  <a:schemeClr val="tx1"/>
                </a:solidFill>
              </a:defRPr>
            </a:lvl5pPr>
          </a:lstStyle>
          <a:p>
            <a:pPr marL="360045" lvl="0" indent="-360045">
              <a:spcBef>
                <a:spcPts val="400"/>
              </a:spcBef>
            </a:pPr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>
              <a:spcBef>
                <a:spcPct val="20000"/>
              </a:spcBef>
            </a:pPr>
            <a:r>
              <a:rPr lang="zh-CN" altLang="en-US" dirty="0"/>
              <a:t>第二级 </a:t>
            </a:r>
            <a:r>
              <a:rPr lang="en-US" altLang="zh-CN" dirty="0"/>
              <a:t>Second level</a:t>
            </a:r>
            <a:endParaRPr lang="en-US" altLang="zh-CN" dirty="0"/>
          </a:p>
          <a:p>
            <a:pPr lvl="2">
              <a:spcBef>
                <a:spcPct val="20000"/>
              </a:spcBef>
            </a:pPr>
            <a:r>
              <a:rPr lang="zh-CN" altLang="en-US" dirty="0"/>
              <a:t>第三级 </a:t>
            </a:r>
            <a:r>
              <a:rPr lang="en-US" altLang="zh-CN" dirty="0"/>
              <a:t>Third level</a:t>
            </a:r>
            <a:endParaRPr lang="en-US" altLang="zh-CN" dirty="0"/>
          </a:p>
          <a:p>
            <a:pPr lvl="3">
              <a:spcBef>
                <a:spcPct val="20000"/>
              </a:spcBef>
            </a:pPr>
            <a:r>
              <a:rPr lang="zh-CN" altLang="en-US" dirty="0"/>
              <a:t>第四级 </a:t>
            </a:r>
            <a:r>
              <a:rPr lang="en-US" altLang="zh-CN" dirty="0"/>
              <a:t>Fourth level</a:t>
            </a:r>
            <a:endParaRPr lang="en-US" altLang="zh-CN" dirty="0"/>
          </a:p>
          <a:p>
            <a:pPr lvl="4">
              <a:spcBef>
                <a:spcPct val="20000"/>
              </a:spcBef>
            </a:pPr>
            <a:r>
              <a:rPr lang="zh-CN" altLang="en-US" dirty="0"/>
              <a:t>第五级 </a:t>
            </a:r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zh-CN" altLang="en-US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部   门 </a:t>
            </a:r>
            <a:r>
              <a:rPr lang="en-US" altLang="zh-CN" dirty="0"/>
              <a:t>Division</a:t>
            </a:r>
            <a:r>
              <a:rPr lang="zh-CN" altLang="en-US" dirty="0"/>
              <a:t>：</a:t>
            </a:r>
            <a:r>
              <a:rPr lang="en-US" altLang="zh-CN" dirty="0"/>
              <a:t>MR</a:t>
            </a:r>
            <a:endParaRPr lang="en-US" altLang="zh-CN" dirty="0"/>
          </a:p>
          <a:p>
            <a:pPr lvl="0"/>
            <a:r>
              <a:rPr lang="zh-CN" altLang="en-US" dirty="0"/>
              <a:t>版本号 </a:t>
            </a:r>
            <a:r>
              <a:rPr lang="en-US" altLang="zh-CN" dirty="0"/>
              <a:t>Version</a:t>
            </a:r>
            <a:r>
              <a:rPr lang="zh-CN" altLang="en-US" dirty="0"/>
              <a:t>：</a:t>
            </a:r>
            <a:r>
              <a:rPr lang="en-US" altLang="zh-CN" dirty="0"/>
              <a:t>1.0</a:t>
            </a:r>
            <a:endParaRPr lang="en-US" altLang="zh-CN" dirty="0"/>
          </a:p>
          <a:p>
            <a:pPr lvl="0"/>
            <a:r>
              <a:rPr lang="zh-CN" altLang="en-US" dirty="0"/>
              <a:t>日   期 </a:t>
            </a:r>
            <a:r>
              <a:rPr lang="en-US" altLang="zh-CN" dirty="0"/>
              <a:t>Date</a:t>
            </a:r>
            <a:r>
              <a:rPr lang="zh-CN" altLang="en-US" dirty="0"/>
              <a:t>：</a:t>
            </a:r>
            <a:r>
              <a:rPr lang="en-US" altLang="zh-CN" dirty="0"/>
              <a:t>2015/09/17</a:t>
            </a:r>
            <a:endParaRPr lang="en-US" altLang="zh-CN" dirty="0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799"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0" name="Picture 6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8019"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编辑分隔页标题文字</a:t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045" name="think-cell Slide" r:id="rId3" imgW="7620" imgH="7620" progId="TCLayout.ActiveDocument.1">
                  <p:embed/>
                </p:oleObj>
              </mc:Choice>
              <mc:Fallback>
                <p:oleObj name="think-cell Slide" r:id="rId3" imgW="7620" imgH="7620" progId="TCLayout.ActiveDocument.1">
                  <p:embed/>
                  <p:pic>
                    <p:nvPicPr>
                      <p:cNvPr id="0" name="Picture 9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编辑分隔页标题文字</a:t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部   门 </a:t>
            </a:r>
            <a:r>
              <a:rPr lang="en-US" altLang="zh-CN" dirty="0"/>
              <a:t>Division</a:t>
            </a:r>
            <a:r>
              <a:rPr lang="zh-CN" altLang="en-US" dirty="0"/>
              <a:t>：</a:t>
            </a:r>
            <a:r>
              <a:rPr lang="en-US" altLang="zh-CN" dirty="0"/>
              <a:t>MR</a:t>
            </a:r>
            <a:endParaRPr lang="en-US" altLang="zh-CN" dirty="0"/>
          </a:p>
          <a:p>
            <a:pPr lvl="0"/>
            <a:r>
              <a:rPr lang="zh-CN" altLang="en-US" dirty="0"/>
              <a:t>版本号 </a:t>
            </a:r>
            <a:r>
              <a:rPr lang="en-US" altLang="zh-CN" dirty="0"/>
              <a:t>Version</a:t>
            </a:r>
            <a:r>
              <a:rPr lang="zh-CN" altLang="en-US" dirty="0"/>
              <a:t>：</a:t>
            </a:r>
            <a:r>
              <a:rPr lang="en-US" altLang="zh-CN" dirty="0"/>
              <a:t>1.0</a:t>
            </a:r>
            <a:endParaRPr lang="en-US" altLang="zh-CN" dirty="0"/>
          </a:p>
          <a:p>
            <a:pPr lvl="0"/>
            <a:r>
              <a:rPr lang="zh-CN" altLang="en-US" dirty="0"/>
              <a:t>日   期 </a:t>
            </a:r>
            <a:r>
              <a:rPr lang="en-US" altLang="zh-CN" dirty="0"/>
              <a:t>Date</a:t>
            </a:r>
            <a:r>
              <a:rPr lang="zh-CN" altLang="en-US" dirty="0"/>
              <a:t>：</a:t>
            </a:r>
            <a:r>
              <a:rPr lang="en-US" altLang="zh-CN" dirty="0"/>
              <a:t>2015/09/17</a:t>
            </a:r>
            <a:endParaRPr lang="en-US" altLang="zh-CN" dirty="0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275"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编辑分隔页标题文字</a:t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322" name="think-cell Slide" r:id="rId3" imgW="7620" imgH="7620" progId="TCLayout.ActiveDocument.1">
                  <p:embed/>
                </p:oleObj>
              </mc:Choice>
              <mc:Fallback>
                <p:oleObj name="think-cell Slide" r:id="rId3" imgW="7620" imgH="7620" progId="TCLayout.ActiveDocument.1">
                  <p:embed/>
                  <p:pic>
                    <p:nvPicPr>
                      <p:cNvPr id="0" name="Picture 57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063" name="think-cell Slide" r:id="rId3" imgW="7620" imgH="7620" progId="TCLayout.ActiveDocument.1">
                  <p:embed/>
                </p:oleObj>
              </mc:Choice>
              <mc:Fallback>
                <p:oleObj name="think-cell Slide" r:id="rId3" imgW="7620" imgH="7620" progId="TCLayout.ActiveDocument.1">
                  <p:embed/>
                  <p:pic>
                    <p:nvPicPr>
                      <p:cNvPr id="0" name="Picture 10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部   门 </a:t>
            </a:r>
            <a:r>
              <a:rPr lang="en-US" altLang="zh-CN" dirty="0"/>
              <a:t>Division</a:t>
            </a:r>
            <a:r>
              <a:rPr lang="zh-CN" altLang="en-US" dirty="0"/>
              <a:t>：</a:t>
            </a:r>
            <a:r>
              <a:rPr lang="en-US" altLang="zh-CN" dirty="0"/>
              <a:t>MR</a:t>
            </a:r>
            <a:endParaRPr lang="en-US" altLang="zh-CN" dirty="0"/>
          </a:p>
          <a:p>
            <a:pPr lvl="0"/>
            <a:r>
              <a:rPr lang="zh-CN" altLang="en-US" dirty="0"/>
              <a:t>版本号 </a:t>
            </a:r>
            <a:r>
              <a:rPr lang="en-US" altLang="zh-CN" dirty="0"/>
              <a:t>Version</a:t>
            </a:r>
            <a:r>
              <a:rPr lang="zh-CN" altLang="en-US" dirty="0"/>
              <a:t>：</a:t>
            </a:r>
            <a:r>
              <a:rPr lang="en-US" altLang="zh-CN" dirty="0"/>
              <a:t>1.0</a:t>
            </a:r>
            <a:endParaRPr lang="en-US" altLang="zh-CN" dirty="0"/>
          </a:p>
          <a:p>
            <a:pPr lvl="0"/>
            <a:r>
              <a:rPr lang="zh-CN" altLang="en-US" dirty="0"/>
              <a:t>日   期 </a:t>
            </a:r>
            <a:r>
              <a:rPr lang="en-US" altLang="zh-CN" dirty="0"/>
              <a:t>Date</a:t>
            </a:r>
            <a:r>
              <a:rPr lang="zh-CN" altLang="en-US" dirty="0"/>
              <a:t>：</a:t>
            </a:r>
            <a:r>
              <a:rPr lang="en-US" altLang="zh-CN" dirty="0"/>
              <a:t>2015/09/17</a:t>
            </a:r>
            <a:endParaRPr lang="en-US" altLang="zh-CN" dirty="0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编辑分隔页标题文字</a:t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076" name="think-cell Slide" r:id="rId3" imgW="7620" imgH="7620" progId="TCLayout.ActiveDocument.1">
                  <p:embed/>
                </p:oleObj>
              </mc:Choice>
              <mc:Fallback>
                <p:oleObj name="think-cell Slide" r:id="rId3" imgW="7620" imgH="7620" progId="TCLayout.ActiveDocument.1">
                  <p:embed/>
                  <p:pic>
                    <p:nvPicPr>
                      <p:cNvPr id="0" name="Picture 4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部   门 </a:t>
            </a:r>
            <a:r>
              <a:rPr lang="en-US" altLang="zh-CN" dirty="0"/>
              <a:t>Division</a:t>
            </a:r>
            <a:r>
              <a:rPr lang="zh-CN" altLang="en-US" dirty="0"/>
              <a:t>：</a:t>
            </a:r>
            <a:r>
              <a:rPr lang="en-US" altLang="zh-CN" dirty="0"/>
              <a:t>MR</a:t>
            </a:r>
            <a:endParaRPr lang="en-US" altLang="zh-CN" dirty="0"/>
          </a:p>
          <a:p>
            <a:pPr lvl="0"/>
            <a:r>
              <a:rPr lang="zh-CN" altLang="en-US" dirty="0"/>
              <a:t>版本号 </a:t>
            </a:r>
            <a:r>
              <a:rPr lang="en-US" altLang="zh-CN" dirty="0"/>
              <a:t>Version</a:t>
            </a:r>
            <a:r>
              <a:rPr lang="zh-CN" altLang="en-US" dirty="0"/>
              <a:t>：</a:t>
            </a:r>
            <a:r>
              <a:rPr lang="en-US" altLang="zh-CN" dirty="0"/>
              <a:t>1.0</a:t>
            </a:r>
            <a:endParaRPr lang="en-US" altLang="zh-CN" dirty="0"/>
          </a:p>
          <a:p>
            <a:pPr lvl="0"/>
            <a:r>
              <a:rPr lang="zh-CN" altLang="en-US" dirty="0"/>
              <a:t>日   期 </a:t>
            </a:r>
            <a:r>
              <a:rPr lang="en-US" altLang="zh-CN" dirty="0"/>
              <a:t>Date</a:t>
            </a:r>
            <a:r>
              <a:rPr lang="zh-CN" altLang="en-US" dirty="0"/>
              <a:t>：</a:t>
            </a:r>
            <a:r>
              <a:rPr lang="en-US" altLang="zh-CN" dirty="0"/>
              <a:t>2015/09/17</a:t>
            </a:r>
            <a:endParaRPr lang="en-US" altLang="zh-CN" dirty="0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编辑分隔页标题文字</a:t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130" name="think-cell Slide" r:id="rId3" imgW="7620" imgH="7620" progId="TCLayout.ActiveDocument.1">
                  <p:embed/>
                </p:oleObj>
              </mc:Choice>
              <mc:Fallback>
                <p:oleObj name="think-cell Slide" r:id="rId3" imgW="7620" imgH="7620" progId="TCLayout.ActiveDocument.1">
                  <p:embed/>
                  <p:pic>
                    <p:nvPicPr>
                      <p:cNvPr id="0" name="Picture 17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Relationship Id="rId3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Relationship Id="rId3" Type="http://schemas.openxmlformats.org/officeDocument/2006/relationships/oleObject" Target="../embeddings/oleObject2.bin"/><Relationship Id="rId2" Type="http://schemas.openxmlformats.org/officeDocument/2006/relationships/tags" Target="../tags/tag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5" Type="http://schemas.openxmlformats.org/officeDocument/2006/relationships/theme" Target="../theme/theme3.xml"/><Relationship Id="rId24" Type="http://schemas.openxmlformats.org/officeDocument/2006/relationships/vmlDrawing" Target="../drawings/vmlDrawing4.vml"/><Relationship Id="rId23" Type="http://schemas.openxmlformats.org/officeDocument/2006/relationships/image" Target="../media/image3.png"/><Relationship Id="rId22" Type="http://schemas.openxmlformats.org/officeDocument/2006/relationships/image" Target="../media/image2.png"/><Relationship Id="rId21" Type="http://schemas.openxmlformats.org/officeDocument/2006/relationships/image" Target="../media/image5.emf"/><Relationship Id="rId20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9" Type="http://schemas.openxmlformats.org/officeDocument/2006/relationships/tags" Target="../tags/tag4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heme" Target="../theme/theme4.xml"/><Relationship Id="rId8" Type="http://schemas.openxmlformats.org/officeDocument/2006/relationships/vmlDrawing" Target="../drawings/vmlDrawing7.vml"/><Relationship Id="rId7" Type="http://schemas.openxmlformats.org/officeDocument/2006/relationships/image" Target="../media/image7.jpeg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tags" Target="../tags/tag7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6" Type="http://schemas.openxmlformats.org/officeDocument/2006/relationships/theme" Target="../theme/theme5.xml"/><Relationship Id="rId25" Type="http://schemas.openxmlformats.org/officeDocument/2006/relationships/vmlDrawing" Target="../drawings/vmlDrawing10.vml"/><Relationship Id="rId24" Type="http://schemas.openxmlformats.org/officeDocument/2006/relationships/image" Target="../media/image3.png"/><Relationship Id="rId23" Type="http://schemas.openxmlformats.org/officeDocument/2006/relationships/image" Target="../media/image2.png"/><Relationship Id="rId22" Type="http://schemas.openxmlformats.org/officeDocument/2006/relationships/image" Target="../media/image5.emf"/><Relationship Id="rId21" Type="http://schemas.openxmlformats.org/officeDocument/2006/relationships/oleObject" Target="../embeddings/oleObject10.bin"/><Relationship Id="rId20" Type="http://schemas.openxmlformats.org/officeDocument/2006/relationships/tags" Target="../tags/tag10.xml"/><Relationship Id="rId2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0.xml"/><Relationship Id="rId7" Type="http://schemas.openxmlformats.org/officeDocument/2006/relationships/slideLayout" Target="../slideLayouts/slideLayout49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5.xml"/><Relationship Id="rId26" Type="http://schemas.openxmlformats.org/officeDocument/2006/relationships/theme" Target="../theme/theme6.xml"/><Relationship Id="rId25" Type="http://schemas.openxmlformats.org/officeDocument/2006/relationships/vmlDrawing" Target="../drawings/vmlDrawing12.vml"/><Relationship Id="rId24" Type="http://schemas.openxmlformats.org/officeDocument/2006/relationships/image" Target="../media/image3.png"/><Relationship Id="rId23" Type="http://schemas.openxmlformats.org/officeDocument/2006/relationships/image" Target="../media/image2.png"/><Relationship Id="rId22" Type="http://schemas.openxmlformats.org/officeDocument/2006/relationships/image" Target="../media/image5.emf"/><Relationship Id="rId21" Type="http://schemas.openxmlformats.org/officeDocument/2006/relationships/oleObject" Target="../embeddings/oleObject12.bin"/><Relationship Id="rId20" Type="http://schemas.openxmlformats.org/officeDocument/2006/relationships/tags" Target="../tags/tag12.xml"/><Relationship Id="rId2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43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0.xml"/><Relationship Id="rId8" Type="http://schemas.openxmlformats.org/officeDocument/2006/relationships/slideLayout" Target="../slideLayouts/slideLayout69.xml"/><Relationship Id="rId7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4.xml"/><Relationship Id="rId26" Type="http://schemas.openxmlformats.org/officeDocument/2006/relationships/theme" Target="../theme/theme7.xml"/><Relationship Id="rId25" Type="http://schemas.openxmlformats.org/officeDocument/2006/relationships/vmlDrawing" Target="../drawings/vmlDrawing14.vml"/><Relationship Id="rId24" Type="http://schemas.openxmlformats.org/officeDocument/2006/relationships/image" Target="../media/image3.png"/><Relationship Id="rId23" Type="http://schemas.openxmlformats.org/officeDocument/2006/relationships/image" Target="../media/image2.png"/><Relationship Id="rId22" Type="http://schemas.openxmlformats.org/officeDocument/2006/relationships/image" Target="../media/image5.emf"/><Relationship Id="rId21" Type="http://schemas.openxmlformats.org/officeDocument/2006/relationships/oleObject" Target="../embeddings/oleObject14.bin"/><Relationship Id="rId20" Type="http://schemas.openxmlformats.org/officeDocument/2006/relationships/tags" Target="../tags/tag14.xml"/><Relationship Id="rId2" Type="http://schemas.openxmlformats.org/officeDocument/2006/relationships/slideLayout" Target="../slideLayouts/slideLayout63.xml"/><Relationship Id="rId19" Type="http://schemas.openxmlformats.org/officeDocument/2006/relationships/slideLayout" Target="../slideLayouts/slideLayout80.xml"/><Relationship Id="rId18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62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9.xml"/><Relationship Id="rId8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4.xml"/><Relationship Id="rId3" Type="http://schemas.openxmlformats.org/officeDocument/2006/relationships/slideLayout" Target="../slideLayouts/slideLayout83.xml"/><Relationship Id="rId25" Type="http://schemas.openxmlformats.org/officeDocument/2006/relationships/theme" Target="../theme/theme8.xml"/><Relationship Id="rId24" Type="http://schemas.openxmlformats.org/officeDocument/2006/relationships/vmlDrawing" Target="../drawings/vmlDrawing16.vml"/><Relationship Id="rId23" Type="http://schemas.openxmlformats.org/officeDocument/2006/relationships/image" Target="../media/image3.png"/><Relationship Id="rId22" Type="http://schemas.openxmlformats.org/officeDocument/2006/relationships/image" Target="../media/image2.png"/><Relationship Id="rId21" Type="http://schemas.openxmlformats.org/officeDocument/2006/relationships/image" Target="../media/image5.emf"/><Relationship Id="rId20" Type="http://schemas.openxmlformats.org/officeDocument/2006/relationships/oleObject" Target="../embeddings/oleObject16.bin"/><Relationship Id="rId2" Type="http://schemas.openxmlformats.org/officeDocument/2006/relationships/slideLayout" Target="../slideLayouts/slideLayout82.xml"/><Relationship Id="rId19" Type="http://schemas.openxmlformats.org/officeDocument/2006/relationships/tags" Target="../tags/tag16.xml"/><Relationship Id="rId18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97.xml"/><Relationship Id="rId16" Type="http://schemas.openxmlformats.org/officeDocument/2006/relationships/slideLayout" Target="../slideLayouts/slideLayout96.xml"/><Relationship Id="rId15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181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图片 12511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 descr="151111_SAIC_word_template_header_footer_lim-0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21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5" y="195667"/>
            <a:ext cx="7318374" cy="563158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3" y="1319874"/>
            <a:ext cx="8379610" cy="44205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360045" lvl="0" indent="-360045">
              <a:spcBef>
                <a:spcPts val="400"/>
              </a:spcBef>
            </a:pPr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  <a:endParaRPr lang="en-US" dirty="0"/>
          </a:p>
          <a:p>
            <a:pPr lvl="1">
              <a:spcBef>
                <a:spcPct val="20000"/>
              </a:spcBef>
            </a:pPr>
            <a:r>
              <a:rPr lang="zh-CN" altLang="en-US" dirty="0"/>
              <a:t>第二级 </a:t>
            </a:r>
            <a:r>
              <a:rPr lang="en-US" dirty="0"/>
              <a:t>Second level</a:t>
            </a:r>
            <a:endParaRPr lang="en-US" dirty="0"/>
          </a:p>
          <a:p>
            <a:pPr lvl="2">
              <a:spcBef>
                <a:spcPct val="20000"/>
              </a:spcBef>
            </a:pPr>
            <a:r>
              <a:rPr lang="zh-CN" altLang="en-US" dirty="0"/>
              <a:t>第三级 </a:t>
            </a:r>
            <a:r>
              <a:rPr lang="en-US" dirty="0"/>
              <a:t>Third level</a:t>
            </a:r>
            <a:endParaRPr lang="en-US" dirty="0"/>
          </a:p>
          <a:p>
            <a:pPr lvl="3">
              <a:spcBef>
                <a:spcPct val="20000"/>
              </a:spcBef>
            </a:pPr>
            <a:r>
              <a:rPr lang="zh-CN" altLang="en-US" dirty="0"/>
              <a:t>第四级 </a:t>
            </a:r>
            <a:r>
              <a:rPr lang="en-US" dirty="0"/>
              <a:t>Fourth level</a:t>
            </a:r>
            <a:endParaRPr lang="en-US" dirty="0"/>
          </a:p>
          <a:p>
            <a:pPr lvl="4">
              <a:spcBef>
                <a:spcPct val="20000"/>
              </a:spcBef>
            </a:pPr>
            <a:r>
              <a:rPr lang="zh-CN" altLang="en-US" dirty="0"/>
              <a:t>第五级 </a:t>
            </a:r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4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56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57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1026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/>
        <a:buChar char="•"/>
        <a:defRPr lang="en-US" altLang="en-US" sz="1600" kern="1200" dirty="0" smtClean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/>
        <a:buChar char="•"/>
        <a:defRPr lang="en-US" altLang="en-US" sz="1600" kern="1200" dirty="0" smtClean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/>
        <a:buChar char="•"/>
        <a:defRPr lang="en-US" altLang="en-US" sz="1600" kern="1200" dirty="0" smtClean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/>
        <a:buChar char="•"/>
        <a:defRPr lang="en-US" altLang="en-US" sz="1600" kern="1200" dirty="0" smtClean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/>
        <a:buChar char="•"/>
        <a:defRPr lang="en-US" altLang="en-US" sz="1600" kern="1200" dirty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20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图片 12522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151111_SAIC_word_template_header_footer_lim-0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57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15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457200" rtl="0" eaLnBrk="1" latinLnBrk="0" hangingPunct="1">
        <a:lnSpc>
          <a:spcPct val="150000"/>
        </a:lnSpc>
        <a:spcBef>
          <a:spcPct val="0"/>
        </a:spcBef>
        <a:buNone/>
        <a:defRPr lang="en-US" altLang="zh-CN" sz="2400" b="1" kern="1200" noProof="0" dirty="0" smtClean="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0" marR="0" indent="0" algn="l" defTabSz="457200" rtl="0" eaLnBrk="1" fontAlgn="auto" latinLnBrk="0" hangingPunct="1">
        <a:lnSpc>
          <a:spcPct val="12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defRPr lang="en-US" altLang="zh-CN" sz="1600" kern="1200" spc="1600" noProof="0" dirty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1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70" name="think-cell Slide" r:id="rId20" imgW="7620" imgH="7620" progId="TCLayout.ActiveDocument.1">
                  <p:embed/>
                </p:oleObj>
              </mc:Choice>
              <mc:Fallback>
                <p:oleObj name="think-cell Slide" r:id="rId20" imgW="7620" imgH="7620" progId="TCLayout.ActiveDocument.1">
                  <p:embed/>
                  <p:pic>
                    <p:nvPicPr>
                      <p:cNvPr id="0" name="Picture 104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6" y="190501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2" y="1319875"/>
            <a:ext cx="836493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zh-CN" altLang="en-US" dirty="0"/>
              <a:t>第二级 </a:t>
            </a:r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zh-CN" altLang="en-US" dirty="0"/>
              <a:t>第三级 </a:t>
            </a:r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zh-CN" altLang="en-US" dirty="0"/>
              <a:t>第四级 </a:t>
            </a:r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zh-CN" altLang="en-US" dirty="0"/>
              <a:t>第五级 </a:t>
            </a:r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SCB</a:t>
            </a:r>
            <a:endParaRPr lang="en-US" sz="1000" b="0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 panose="020B0604020202020204"/>
                <a:cs typeface="Arial" panose="020B0604020202020204"/>
              </a:rPr>
            </a:fld>
            <a:endParaRPr lang="en-US" sz="1000" b="0" dirty="0">
              <a:solidFill>
                <a:srgbClr val="00B5E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229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图片 12532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36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17" name="Picture 2" descr="C:\Users\eileen.chen\Documents\Tencent Files\29072844\FileRecv\最新logo组合(audi)2月7日ai-01.jpg"/>
          <p:cNvPicPr>
            <a:picLocks noChangeAspect="1" noChangeArrowheads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9" b="15484"/>
          <a:stretch>
            <a:fillRect/>
          </a:stretch>
        </p:blipFill>
        <p:spPr bwMode="auto">
          <a:xfrm>
            <a:off x="2143725" y="2804562"/>
            <a:ext cx="5033710" cy="117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lang="en-US" sz="2400" b="1" kern="1200" dirty="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021" name="think-cell Slide" r:id="rId21" imgW="7620" imgH="7620" progId="TCLayout.ActiveDocument.1">
                  <p:embed/>
                </p:oleObj>
              </mc:Choice>
              <mc:Fallback>
                <p:oleObj name="think-cell Slide" r:id="rId21" imgW="7620" imgH="7620" progId="TCLayout.ActiveDocument.1">
                  <p:embed/>
                  <p:pic>
                    <p:nvPicPr>
                      <p:cNvPr id="0" name="Picture 9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6" y="190501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2" y="1319875"/>
            <a:ext cx="836493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zh-CN" altLang="en-US" dirty="0"/>
              <a:t>第二级 </a:t>
            </a:r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zh-CN" altLang="en-US" dirty="0"/>
              <a:t>第三级 </a:t>
            </a:r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zh-CN" altLang="en-US" dirty="0"/>
              <a:t>第四级 </a:t>
            </a:r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zh-CN" altLang="en-US" dirty="0"/>
              <a:t>第五级 </a:t>
            </a:r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SCB</a:t>
            </a:r>
            <a:endParaRPr lang="en-US" sz="1000" b="0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 panose="020B0604020202020204"/>
                <a:cs typeface="Arial" panose="020B0604020202020204"/>
              </a:rPr>
            </a:fld>
            <a:endParaRPr lang="en-US" sz="1000" b="0" dirty="0">
              <a:solidFill>
                <a:srgbClr val="00B5E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298" name="think-cell Slide" r:id="rId21" imgW="7620" imgH="7620" progId="TCLayout.ActiveDocument.1">
                  <p:embed/>
                </p:oleObj>
              </mc:Choice>
              <mc:Fallback>
                <p:oleObj name="think-cell Slide" r:id="rId21" imgW="7620" imgH="7620" progId="TCLayout.ActiveDocument.1">
                  <p:embed/>
                  <p:pic>
                    <p:nvPicPr>
                      <p:cNvPr id="0" name="Picture 57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6" y="190501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2" y="1319875"/>
            <a:ext cx="836493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zh-CN" altLang="en-US" dirty="0"/>
              <a:t>第二级 </a:t>
            </a:r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zh-CN" altLang="en-US" dirty="0"/>
              <a:t>第三级 </a:t>
            </a:r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zh-CN" altLang="en-US" dirty="0"/>
              <a:t>第四级 </a:t>
            </a:r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zh-CN" altLang="en-US" dirty="0"/>
              <a:t>第五级 </a:t>
            </a:r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SCB</a:t>
            </a:r>
            <a:endParaRPr lang="en-US" sz="1000" b="0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 panose="020B0604020202020204"/>
                <a:cs typeface="Arial" panose="020B0604020202020204"/>
              </a:rPr>
            </a:fld>
            <a:endParaRPr lang="en-US" sz="1000" b="0" dirty="0">
              <a:solidFill>
                <a:srgbClr val="00B5E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52" name="think-cell Slide" r:id="rId21" imgW="7620" imgH="7620" progId="TCLayout.ActiveDocument.1">
                  <p:embed/>
                </p:oleObj>
              </mc:Choice>
              <mc:Fallback>
                <p:oleObj name="think-cell Slide" r:id="rId21" imgW="7620" imgH="7620" progId="TCLayout.ActiveDocument.1">
                  <p:embed/>
                  <p:pic>
                    <p:nvPicPr>
                      <p:cNvPr id="0" name="Picture 4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6" y="190501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2" y="1319875"/>
            <a:ext cx="836493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zh-CN" altLang="en-US" dirty="0"/>
              <a:t>第二级 </a:t>
            </a:r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zh-CN" altLang="en-US" dirty="0"/>
              <a:t>第三级 </a:t>
            </a:r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zh-CN" altLang="en-US" dirty="0"/>
              <a:t>第四级 </a:t>
            </a:r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zh-CN" altLang="en-US" dirty="0"/>
              <a:t>第五级 </a:t>
            </a:r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SCB</a:t>
            </a:r>
            <a:endParaRPr lang="en-US" sz="1000" b="0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 panose="020B0604020202020204"/>
                <a:cs typeface="Arial" panose="020B0604020202020204"/>
              </a:rPr>
            </a:fld>
            <a:endParaRPr lang="en-US" sz="1000" b="0" dirty="0">
              <a:solidFill>
                <a:srgbClr val="00B5E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1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106" name="think-cell Slide" r:id="rId20" imgW="7620" imgH="7620" progId="TCLayout.ActiveDocument.1">
                  <p:embed/>
                </p:oleObj>
              </mc:Choice>
              <mc:Fallback>
                <p:oleObj name="think-cell Slide" r:id="rId20" imgW="7620" imgH="7620" progId="TCLayout.ActiveDocument.1">
                  <p:embed/>
                  <p:pic>
                    <p:nvPicPr>
                      <p:cNvPr id="0" name="Picture 17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6" y="190501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2" y="1319875"/>
            <a:ext cx="836493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zh-CN" altLang="en-US" dirty="0"/>
              <a:t>第二级 </a:t>
            </a:r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zh-CN" altLang="en-US" dirty="0"/>
              <a:t>第三级 </a:t>
            </a:r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zh-CN" altLang="en-US" dirty="0"/>
              <a:t>第四级 </a:t>
            </a:r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zh-CN" altLang="en-US" dirty="0"/>
              <a:t>第五级 </a:t>
            </a:r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SCB</a:t>
            </a:r>
            <a:endParaRPr lang="en-US" sz="1000" b="0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 panose="020B0604020202020204"/>
                <a:cs typeface="Arial" panose="020B0604020202020204"/>
              </a:rPr>
            </a:fld>
            <a:endParaRPr lang="en-US" sz="1000" b="0" dirty="0">
              <a:solidFill>
                <a:srgbClr val="00B5E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41.xml"/><Relationship Id="rId4" Type="http://schemas.openxmlformats.org/officeDocument/2006/relationships/image" Target="../media/image8.jpeg"/><Relationship Id="rId3" Type="http://schemas.openxmlformats.org/officeDocument/2006/relationships/image" Target="../media/image1.emf"/><Relationship Id="rId2" Type="http://schemas.openxmlformats.org/officeDocument/2006/relationships/oleObject" Target="../embeddings/oleObject17.bin"/><Relationship Id="rId1" Type="http://schemas.openxmlformats.org/officeDocument/2006/relationships/tags" Target="../tags/tag17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1.vml"/><Relationship Id="rId6" Type="http://schemas.openxmlformats.org/officeDocument/2006/relationships/slideLayout" Target="../slideLayouts/slideLayout4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Relationship Id="rId3" Type="http://schemas.openxmlformats.org/officeDocument/2006/relationships/tags" Target="../tags/tag49.xml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5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2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42.xml"/><Relationship Id="rId4" Type="http://schemas.openxmlformats.org/officeDocument/2006/relationships/tags" Target="../tags/tag25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18.bin"/><Relationship Id="rId1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3" Type="http://schemas.openxmlformats.org/officeDocument/2006/relationships/slideLayout" Target="../slideLayouts/slideLayout2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tags" Target="../tags/tag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4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45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42.xml"/><Relationship Id="rId4" Type="http://schemas.openxmlformats.org/officeDocument/2006/relationships/image" Target="../media/image9.png"/><Relationship Id="rId3" Type="http://schemas.openxmlformats.org/officeDocument/2006/relationships/image" Target="../media/image1.emf"/><Relationship Id="rId2" Type="http://schemas.openxmlformats.org/officeDocument/2006/relationships/oleObject" Target="../embeddings/oleObject19.bin"/><Relationship Id="rId1" Type="http://schemas.openxmlformats.org/officeDocument/2006/relationships/tags" Target="../tags/tag4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42.xml"/><Relationship Id="rId6" Type="http://schemas.openxmlformats.org/officeDocument/2006/relationships/tags" Target="../tags/tag4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Relationship Id="rId3" Type="http://schemas.openxmlformats.org/officeDocument/2006/relationships/tags" Target="../tags/tag47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299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035" y="4067953"/>
            <a:ext cx="8366400" cy="8408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SVW Connectivity DKY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开发项目集周报（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KW46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77825" y="5022850"/>
            <a:ext cx="4008438" cy="910590"/>
          </a:xfrm>
          <a:prstGeom prst="rect">
            <a:avLst/>
          </a:prstGeom>
        </p:spPr>
        <p:txBody>
          <a:bodyPr/>
          <a:lstStyle/>
          <a:p>
            <a:r>
              <a:rPr lang="zh-CN" altLang="en-US" spc="1600" dirty="0">
                <a:latin typeface="+mn-lt"/>
                <a:cs typeface="+mn-ea"/>
                <a:sym typeface="+mn-lt"/>
              </a:rPr>
              <a:t>部</a:t>
            </a:r>
            <a:r>
              <a:rPr lang="zh-CN" altLang="en-US" dirty="0">
                <a:latin typeface="+mn-lt"/>
                <a:cs typeface="+mn-ea"/>
                <a:sym typeface="+mn-lt"/>
              </a:rPr>
              <a:t>门 </a:t>
            </a:r>
            <a:r>
              <a:rPr lang="en-US" dirty="0">
                <a:latin typeface="+mn-lt"/>
                <a:cs typeface="+mn-ea"/>
                <a:sym typeface="+mn-lt"/>
              </a:rPr>
              <a:t>Division</a:t>
            </a:r>
            <a:r>
              <a:rPr lang="zh-CN" altLang="en-US" dirty="0">
                <a:latin typeface="+mn-lt"/>
                <a:cs typeface="+mn-ea"/>
                <a:sym typeface="+mn-lt"/>
              </a:rPr>
              <a:t>：</a:t>
            </a:r>
            <a:r>
              <a:rPr lang="en-US" altLang="zh-CN" dirty="0">
                <a:latin typeface="+mn-lt"/>
                <a:cs typeface="+mn-ea"/>
                <a:sym typeface="+mn-lt"/>
              </a:rPr>
              <a:t>	SCB</a:t>
            </a:r>
            <a:endParaRPr lang="en-US" dirty="0"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版本号 </a:t>
            </a:r>
            <a:r>
              <a:rPr lang="en-US" dirty="0">
                <a:latin typeface="+mn-lt"/>
                <a:cs typeface="+mn-ea"/>
                <a:sym typeface="+mn-lt"/>
              </a:rPr>
              <a:t>Version</a:t>
            </a:r>
            <a:r>
              <a:rPr lang="zh-CN" altLang="en-US" dirty="0">
                <a:latin typeface="+mn-lt"/>
                <a:cs typeface="+mn-ea"/>
                <a:sym typeface="+mn-lt"/>
              </a:rPr>
              <a:t>：</a:t>
            </a:r>
            <a:r>
              <a:rPr lang="en-US" altLang="zh-CN" dirty="0">
                <a:latin typeface="+mn-lt"/>
                <a:cs typeface="+mn-ea"/>
                <a:sym typeface="+mn-lt"/>
              </a:rPr>
              <a:t>	1.0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zh-CN" altLang="en-US" spc="1600" dirty="0">
                <a:latin typeface="+mn-lt"/>
                <a:cs typeface="+mn-ea"/>
                <a:sym typeface="+mn-lt"/>
              </a:rPr>
              <a:t>日</a:t>
            </a:r>
            <a:r>
              <a:rPr lang="zh-CN" altLang="en-US" dirty="0">
                <a:latin typeface="+mn-lt"/>
                <a:cs typeface="+mn-ea"/>
                <a:sym typeface="+mn-lt"/>
              </a:rPr>
              <a:t>期 </a:t>
            </a:r>
            <a:r>
              <a:rPr lang="en-US" dirty="0">
                <a:latin typeface="+mn-lt"/>
                <a:cs typeface="+mn-ea"/>
                <a:sym typeface="+mn-lt"/>
              </a:rPr>
              <a:t>Date：		201</a:t>
            </a:r>
            <a:r>
              <a:rPr lang="en-US" altLang="zh-CN" dirty="0">
                <a:latin typeface="+mn-lt"/>
                <a:cs typeface="+mn-ea"/>
                <a:sym typeface="+mn-lt"/>
              </a:rPr>
              <a:t>9</a:t>
            </a:r>
            <a:r>
              <a:rPr lang="en-US" dirty="0">
                <a:latin typeface="+mn-lt"/>
                <a:cs typeface="+mn-ea"/>
                <a:sym typeface="+mn-lt"/>
              </a:rPr>
              <a:t>.</a:t>
            </a:r>
            <a:r>
              <a:rPr lang="en-US" altLang="zh-CN" dirty="0">
                <a:latin typeface="+mn-lt"/>
                <a:cs typeface="+mn-ea"/>
                <a:sym typeface="+mn-lt"/>
              </a:rPr>
              <a:t>11.15</a:t>
            </a:r>
            <a:endParaRPr lang="en-US" dirty="0">
              <a:latin typeface="+mn-lt"/>
              <a:cs typeface="+mn-ea"/>
              <a:sym typeface="+mn-lt"/>
            </a:endParaRPr>
          </a:p>
        </p:txBody>
      </p:sp>
      <p:pic>
        <p:nvPicPr>
          <p:cNvPr id="1026" name="Picture 2" descr="C:\Users\XuJiawei4\Desktop\图片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9704"/>
            <a:ext cx="9144001" cy="271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168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图片 131612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BUG</a:t>
            </a:r>
            <a:r>
              <a:rPr lang="zh-CN" altLang="en-US" dirty="0"/>
              <a:t>趋势收敛及现状分析</a:t>
            </a:r>
            <a:endParaRPr lang="en-US" dirty="0"/>
          </a:p>
        </p:txBody>
      </p:sp>
      <p:sp>
        <p:nvSpPr>
          <p:cNvPr id="13" name="íSḻíďê"/>
          <p:cNvSpPr/>
          <p:nvPr/>
        </p:nvSpPr>
        <p:spPr>
          <a:xfrm>
            <a:off x="4430332" y="1764404"/>
            <a:ext cx="4308260" cy="37091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本迭代共提交问题数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21</a:t>
            </a:r>
            <a:r>
              <a:rPr lang="zh-CN" altLang="en-US" dirty="0" smtClean="0">
                <a:solidFill>
                  <a:schemeClr val="tx1"/>
                </a:solidFill>
              </a:rPr>
              <a:t>个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解决问题数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11</a:t>
            </a:r>
            <a:r>
              <a:rPr lang="zh-CN" altLang="en-US" dirty="0" smtClean="0">
                <a:solidFill>
                  <a:schemeClr val="tx1"/>
                </a:solidFill>
              </a:rPr>
              <a:t>个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未解决的问题数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13</a:t>
            </a:r>
            <a:r>
              <a:rPr lang="zh-CN" altLang="en-US" dirty="0" smtClean="0">
                <a:solidFill>
                  <a:schemeClr val="tx1"/>
                </a:solidFill>
              </a:rPr>
              <a:t>个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提交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CN" dirty="0" smtClean="0">
                <a:solidFill>
                  <a:schemeClr val="tx1"/>
                </a:solidFill>
              </a:rPr>
              <a:t>24 </a:t>
            </a:r>
            <a:r>
              <a:rPr lang="zh-CN" altLang="en-US" dirty="0">
                <a:solidFill>
                  <a:schemeClr val="tx1"/>
                </a:solidFill>
              </a:rPr>
              <a:t>个问题中，前端</a:t>
            </a:r>
            <a:r>
              <a:rPr lang="zh-CN" altLang="en-US" dirty="0" smtClean="0">
                <a:solidFill>
                  <a:schemeClr val="tx1"/>
                </a:solidFill>
              </a:rPr>
              <a:t>问题</a:t>
            </a:r>
            <a:r>
              <a:rPr lang="en-US" altLang="zh-CN" dirty="0" smtClean="0">
                <a:solidFill>
                  <a:schemeClr val="tx1"/>
                </a:solidFill>
              </a:rPr>
              <a:t>11</a:t>
            </a:r>
            <a:r>
              <a:rPr lang="zh-CN" altLang="en-US" dirty="0" smtClean="0">
                <a:solidFill>
                  <a:schemeClr val="tx1"/>
                </a:solidFill>
              </a:rPr>
              <a:t>个</a:t>
            </a:r>
            <a:r>
              <a:rPr lang="zh-CN" altLang="en-US" dirty="0">
                <a:solidFill>
                  <a:schemeClr val="tx1"/>
                </a:solidFill>
              </a:rPr>
              <a:t>，后端 问题</a:t>
            </a:r>
            <a:r>
              <a:rPr lang="en-US" altLang="zh-CN" dirty="0" smtClean="0">
                <a:solidFill>
                  <a:schemeClr val="tx1"/>
                </a:solidFill>
              </a:rPr>
              <a:t>13</a:t>
            </a:r>
            <a:r>
              <a:rPr lang="zh-CN" altLang="en-US" dirty="0" smtClean="0">
                <a:solidFill>
                  <a:schemeClr val="tx1"/>
                </a:solidFill>
              </a:rPr>
              <a:t>个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24</a:t>
            </a:r>
            <a:r>
              <a:rPr lang="zh-CN" altLang="en-US" dirty="0" smtClean="0">
                <a:solidFill>
                  <a:schemeClr val="tx1"/>
                </a:solidFill>
              </a:rPr>
              <a:t>个问题</a:t>
            </a:r>
            <a:r>
              <a:rPr lang="zh-CN" altLang="en-US" dirty="0" smtClean="0">
                <a:solidFill>
                  <a:schemeClr val="tx1"/>
                </a:solidFill>
              </a:rPr>
              <a:t>单中，已关闭问题单</a:t>
            </a:r>
            <a:r>
              <a:rPr lang="en-US" altLang="zh-CN" dirty="0" smtClean="0">
                <a:solidFill>
                  <a:schemeClr val="tx1"/>
                </a:solidFill>
              </a:rPr>
              <a:t>11</a:t>
            </a:r>
            <a:r>
              <a:rPr lang="zh-CN" altLang="en-US" dirty="0" smtClean="0">
                <a:solidFill>
                  <a:schemeClr val="tx1"/>
                </a:solidFill>
              </a:rPr>
              <a:t>个，未关闭的</a:t>
            </a:r>
            <a:r>
              <a:rPr lang="en-US" altLang="zh-CN" dirty="0" smtClean="0">
                <a:solidFill>
                  <a:schemeClr val="tx1"/>
                </a:solidFill>
              </a:rPr>
              <a:t>13</a:t>
            </a:r>
            <a:r>
              <a:rPr lang="zh-CN" altLang="en-US" dirty="0" smtClean="0">
                <a:solidFill>
                  <a:schemeClr val="tx1"/>
                </a:solidFill>
              </a:rPr>
              <a:t>个问题单中，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个正在修改中，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个依赖</a:t>
            </a:r>
            <a:r>
              <a:rPr lang="en-US" altLang="zh-CN" dirty="0" smtClean="0">
                <a:solidFill>
                  <a:schemeClr val="tx1"/>
                </a:solidFill>
              </a:rPr>
              <a:t>MOS</a:t>
            </a:r>
            <a:r>
              <a:rPr lang="zh-CN" altLang="en-US" dirty="0" smtClean="0">
                <a:solidFill>
                  <a:schemeClr val="tx1"/>
                </a:solidFill>
              </a:rPr>
              <a:t>提供接口，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个依赖博</a:t>
            </a:r>
            <a:r>
              <a:rPr lang="zh-CN" altLang="en-US" dirty="0" smtClean="0">
                <a:solidFill>
                  <a:schemeClr val="tx1"/>
                </a:solidFill>
              </a:rPr>
              <a:t>世提供接口</a:t>
            </a:r>
            <a:r>
              <a:rPr lang="zh-CN" altLang="en-US" dirty="0" smtClean="0">
                <a:solidFill>
                  <a:schemeClr val="tx1"/>
                </a:solidFill>
              </a:rPr>
              <a:t>，暂未修改，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个问题涉及</a:t>
            </a:r>
            <a:r>
              <a:rPr lang="en-US" altLang="zh-CN" dirty="0" smtClean="0">
                <a:solidFill>
                  <a:schemeClr val="tx1"/>
                </a:solidFill>
              </a:rPr>
              <a:t>UI</a:t>
            </a:r>
            <a:r>
              <a:rPr lang="zh-CN" altLang="en-US" dirty="0" smtClean="0">
                <a:solidFill>
                  <a:schemeClr val="tx1"/>
                </a:solidFill>
              </a:rPr>
              <a:t>、文案、需求未确认，暂未修改；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3176" y="1046811"/>
          <a:ext cx="4427156" cy="2572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0" name="图表 9"/>
          <p:cNvGraphicFramePr/>
          <p:nvPr/>
        </p:nvGraphicFramePr>
        <p:xfrm>
          <a:off x="-69246" y="3618961"/>
          <a:ext cx="4293516" cy="2455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</a:rPr>
              <a:t>Project Risk and OPL - Business</a:t>
            </a:r>
            <a:endParaRPr lang="en-US" dirty="0">
              <a:latin typeface="+mn-lt"/>
              <a:ea typeface="+mn-ea"/>
              <a:cs typeface="+mn-ea"/>
            </a:endParaRPr>
          </a:p>
        </p:txBody>
      </p:sp>
      <p:graphicFrame>
        <p:nvGraphicFramePr>
          <p:cNvPr id="3" name="Group 14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00385" y="1276154"/>
          <a:ext cx="8106410" cy="249872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45406"/>
                <a:gridCol w="1941830"/>
                <a:gridCol w="2446655"/>
                <a:gridCol w="592179"/>
                <a:gridCol w="706120"/>
                <a:gridCol w="541223"/>
                <a:gridCol w="781050"/>
                <a:gridCol w="651824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Nr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Risk Description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Solution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Level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Responsible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Due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Reporter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Report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 Time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174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charset="-122"/>
                          <a:cs typeface="+mn-ea"/>
                          <a:sym typeface="+mn-lt"/>
                        </a:rPr>
                        <a:t>1</a:t>
                      </a:r>
                      <a:endParaRPr kumimoji="0" lang="zh-CN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10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Bosch SDK </a:t>
                      </a:r>
                      <a:r>
                        <a:rPr lang="zh-CN" altLang="en-US" sz="110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包暂时不提供</a:t>
                      </a:r>
                      <a:endParaRPr lang="zh-CN" altLang="en-US" sz="110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1.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先根据搭建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 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框架，同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Bosch 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交流 相关接口。相关联调暂时延后。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2.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跟进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SDK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提供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aseline="0" dirty="0"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1.Liuyong</a:t>
                      </a:r>
                      <a:endParaRPr lang="en-US" altLang="zh-CN" sz="1100" baseline="0" dirty="0">
                        <a:latin typeface="Calibri" panose="020F0502020204030204" pitchFamily="34" charset="0"/>
                        <a:ea typeface="微软雅黑" panose="020B0503020204020204" charset="-122"/>
                      </a:endParaRPr>
                    </a:p>
                    <a:p>
                      <a:pPr algn="l"/>
                      <a:r>
                        <a:rPr lang="en-US" altLang="zh-CN" sz="1100" baseline="0" dirty="0"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2.Linxinxing</a:t>
                      </a:r>
                      <a:endParaRPr lang="en-US" altLang="zh-CN" sz="1100" baseline="0" dirty="0">
                        <a:latin typeface="Calibri" panose="020F050202020403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1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  <a:cs typeface="+mn-cs"/>
                        </a:rPr>
                        <a:t>KW43</a:t>
                      </a:r>
                      <a:endParaRPr lang="zh-CN" altLang="en-US" sz="11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Leiliang</a:t>
                      </a:r>
                      <a:endParaRPr lang="en-US" altLang="zh-CN" sz="11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charset="-122"/>
                          <a:cs typeface="+mn-ea"/>
                          <a:sym typeface="+mn-lt"/>
                        </a:rPr>
                        <a:t>2019/10/15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</a:tr>
              <a:tr h="51747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charset="-122"/>
                          <a:cs typeface="+mn-ea"/>
                          <a:sym typeface="+mn-lt"/>
                        </a:rPr>
                        <a:t>2</a:t>
                      </a:r>
                      <a:endParaRPr kumimoji="0" lang="en-US" altLang="zh-CN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PKI 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配合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团队未定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,PKI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不能准确给方案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110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1,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提供 临时 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MOCK PKI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方案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2.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确定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PKI 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配合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团队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100" baseline="0" dirty="0"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1.Hongyuanj</a:t>
                      </a:r>
                      <a:endParaRPr lang="en-US" altLang="zh-CN" sz="1100" baseline="0" dirty="0">
                        <a:latin typeface="Calibri" panose="020F0502020204030204" pitchFamily="34" charset="0"/>
                        <a:ea typeface="微软雅黑" panose="020B0503020204020204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100" baseline="0" dirty="0"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2.Linxinxing</a:t>
                      </a:r>
                      <a:endParaRPr lang="en-US" altLang="zh-CN" sz="1100" baseline="0" dirty="0">
                        <a:latin typeface="Calibri" panose="020F050202020403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L="0" algn="l" defTabSz="457200" rtl="0" eaLnBrk="1" latinLnBrk="0" hangingPunct="1">
                        <a:buNone/>
                      </a:pPr>
                      <a:r>
                        <a:rPr lang="en-US" altLang="zh-CN" sz="11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  <a:cs typeface="+mn-cs"/>
                        </a:rPr>
                        <a:t>KW45</a:t>
                      </a:r>
                      <a:endParaRPr lang="en-US" altLang="zh-CN" sz="11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Leiliang</a:t>
                      </a:r>
                      <a:endParaRPr lang="en-US" altLang="zh-CN" sz="11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charset="-122"/>
                          <a:cs typeface="+mn-ea"/>
                          <a:sym typeface="+mn-lt"/>
                        </a:rPr>
                        <a:t>2019/10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</a:tr>
              <a:tr h="51747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charset="-122"/>
                          <a:cs typeface="+mn-ea"/>
                          <a:sym typeface="+mn-lt"/>
                        </a:rPr>
                        <a:t>3</a:t>
                      </a:r>
                      <a:endParaRPr kumimoji="0" lang="en-US" altLang="zh-CN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需求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PRD+UE/UI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定稿周期较长。开发时，采用初稿开发。</a:t>
                      </a:r>
                      <a:endParaRPr lang="zh-CN" altLang="en-US" sz="110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1.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确定需求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PRD+UE/UI 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输出计划，确保定稿按计划提供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100" baseline="0" dirty="0"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1.yenan,panxiaohui</a:t>
                      </a:r>
                      <a:endParaRPr lang="zh-CN" altLang="en-US" sz="1100" baseline="0" dirty="0">
                        <a:latin typeface="Calibri" panose="020F050202020403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L="0" algn="l" defTabSz="457200" rtl="0" eaLnBrk="1" latinLnBrk="0" hangingPunct="1">
                        <a:buNone/>
                      </a:pPr>
                      <a:r>
                        <a:rPr lang="en-US" altLang="zh-CN" sz="11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  <a:cs typeface="+mn-cs"/>
                        </a:rPr>
                        <a:t>KW46</a:t>
                      </a:r>
                      <a:endParaRPr lang="en-US" altLang="zh-CN" sz="11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Leiliang</a:t>
                      </a:r>
                      <a:endParaRPr lang="en-US" altLang="zh-CN" sz="11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charset="-122"/>
                          <a:cs typeface="+mn-ea"/>
                          <a:sym typeface="+mn-lt"/>
                        </a:rPr>
                        <a:t>2019/11/1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文本框 239"/>
          <p:cNvSpPr txBox="1"/>
          <p:nvPr/>
        </p:nvSpPr>
        <p:spPr>
          <a:xfrm>
            <a:off x="5635417" y="6215171"/>
            <a:ext cx="755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cs typeface="+mn-ea"/>
                <a:sym typeface="+mn-lt"/>
              </a:rPr>
              <a:t>Legend</a:t>
            </a:r>
            <a:r>
              <a:rPr lang="zh-CN" altLang="en-US" sz="700" b="1" dirty="0">
                <a:cs typeface="+mn-ea"/>
                <a:sym typeface="+mn-lt"/>
              </a:rPr>
              <a:t>：</a:t>
            </a:r>
            <a:endParaRPr lang="zh-CN" altLang="en-US" sz="700" b="1" dirty="0">
              <a:cs typeface="+mn-ea"/>
              <a:sym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129020" y="6281355"/>
          <a:ext cx="168148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20"/>
                <a:gridCol w="613821"/>
                <a:gridCol w="653639"/>
              </a:tblGrid>
              <a:tr h="19708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Risk Level</a:t>
                      </a:r>
                      <a:endParaRPr lang="en-US" altLang="zh-CN" sz="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2884"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Not</a:t>
                      </a:r>
                      <a:r>
                        <a:rPr lang="zh-CN" altLang="en-US" sz="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affecting</a:t>
                      </a:r>
                      <a:r>
                        <a:rPr lang="zh-CN" altLang="en-US" sz="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project</a:t>
                      </a:r>
                      <a:endParaRPr lang="en-US" sz="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Affecting schedule</a:t>
                      </a:r>
                      <a:endParaRPr lang="en-US" sz="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" name="Picture 72" descr="Alert Ca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44" y="6281355"/>
            <a:ext cx="175122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7" descr="Alert Stop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619" y="6281355"/>
            <a:ext cx="175808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2" descr="Alert Ca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504" y="2759645"/>
            <a:ext cx="175122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7" descr="Alert Stop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204" y="1946845"/>
            <a:ext cx="175808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7" descr="Alert Stop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204" y="3395915"/>
            <a:ext cx="175808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1560" y="2435739"/>
            <a:ext cx="495300" cy="3794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lIns="0" tIns="0" rIns="0" bIns="0" anchor="ctr"/>
          <a:lstStyle/>
          <a:p>
            <a:pPr marL="171450" indent="-17145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cs typeface="+mn-ea"/>
                <a:sym typeface="+mn-lt"/>
              </a:rPr>
              <a:t>2.</a:t>
            </a:r>
            <a:endParaRPr lang="en-US" altLang="zh-CN" sz="2000" kern="0" dirty="0">
              <a:cs typeface="+mn-ea"/>
              <a:sym typeface="+mn-lt"/>
            </a:endParaRPr>
          </a:p>
        </p:txBody>
      </p:sp>
      <p:sp>
        <p:nvSpPr>
          <p:cNvPr id="17" name="Rectangle 3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70375" y="2435739"/>
            <a:ext cx="7191375" cy="379413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8000" tIns="0" rIns="0" bIns="0" anchor="ctr"/>
          <a:lstStyle/>
          <a:p>
            <a:pPr>
              <a:defRPr/>
            </a:pPr>
            <a:r>
              <a:rPr lang="zh-CN" altLang="en-US" sz="1600" b="1" dirty="0">
                <a:cs typeface="+mn-ea"/>
                <a:sym typeface="+mn-lt"/>
              </a:rPr>
              <a:t>项目进度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1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1560" y="1706263"/>
            <a:ext cx="495300" cy="3778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lIns="0" tIns="0" rIns="0" bIns="0" anchor="ctr"/>
          <a:lstStyle/>
          <a:p>
            <a:pPr marL="171450" indent="-17145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cs typeface="+mn-ea"/>
                <a:sym typeface="+mn-lt"/>
              </a:rPr>
              <a:t>1.</a:t>
            </a:r>
            <a:endParaRPr lang="en-US" altLang="zh-CN" sz="2000" kern="0" dirty="0">
              <a:cs typeface="+mn-ea"/>
              <a:sym typeface="+mn-lt"/>
            </a:endParaRPr>
          </a:p>
        </p:txBody>
      </p:sp>
      <p:sp>
        <p:nvSpPr>
          <p:cNvPr id="19" name="Rectangle 3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70375" y="1706263"/>
            <a:ext cx="7191375" cy="377825"/>
          </a:xfrm>
          <a:prstGeom prst="rect">
            <a:avLst/>
          </a:prstGeom>
          <a:solidFill>
            <a:srgbClr val="6D90A5"/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8000" tIns="0" rIns="0" bIns="0" anchor="ctr"/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项目总体状态</a:t>
            </a:r>
            <a:endParaRPr lang="zh-CN" alt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1560" y="3187622"/>
            <a:ext cx="495300" cy="3794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lIns="0" tIns="0" rIns="0" bIns="0" anchor="ctr"/>
          <a:lstStyle/>
          <a:p>
            <a:pPr marL="171450" indent="-17145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cs typeface="+mn-ea"/>
                <a:sym typeface="+mn-lt"/>
              </a:rPr>
              <a:t>3.</a:t>
            </a:r>
            <a:endParaRPr lang="en-US" altLang="zh-CN" sz="2000" kern="0" dirty="0">
              <a:cs typeface="+mn-ea"/>
              <a:sym typeface="+mn-lt"/>
            </a:endParaRPr>
          </a:p>
        </p:txBody>
      </p:sp>
      <p:sp>
        <p:nvSpPr>
          <p:cNvPr id="10" name="Rectangle 3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270375" y="3187622"/>
            <a:ext cx="7191375" cy="379412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8000" tIns="0" rIns="0" bIns="0" anchor="ctr"/>
          <a:lstStyle/>
          <a:p>
            <a:pPr>
              <a:defRPr/>
            </a:pPr>
            <a:r>
              <a:rPr lang="zh-CN" altLang="en-US" sz="1600" b="1" dirty="0">
                <a:cs typeface="+mn-ea"/>
                <a:sym typeface="+mn-lt"/>
              </a:rPr>
              <a:t>项目风险和问题</a:t>
            </a:r>
            <a:endParaRPr lang="zh-CN" altLang="en-US" sz="1600" b="1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904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图片 130290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项目总体状态</a:t>
            </a:r>
            <a:endParaRPr lang="en-US" dirty="0"/>
          </a:p>
        </p:txBody>
      </p:sp>
      <p:sp>
        <p:nvSpPr>
          <p:cNvPr id="4" name="ïṡliḍe"/>
          <p:cNvSpPr/>
          <p:nvPr/>
        </p:nvSpPr>
        <p:spPr bwMode="auto">
          <a:xfrm>
            <a:off x="29680" y="1267232"/>
            <a:ext cx="2286000" cy="36576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项目</a:t>
            </a:r>
            <a:endParaRPr lang="zh-CN" altLang="en-US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íślïḑé"/>
          <p:cNvSpPr/>
          <p:nvPr/>
        </p:nvSpPr>
        <p:spPr bwMode="auto">
          <a:xfrm>
            <a:off x="29680" y="1653483"/>
            <a:ext cx="2286000" cy="36576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总体状态（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Overall Status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íślïḑé"/>
          <p:cNvSpPr/>
          <p:nvPr/>
        </p:nvSpPr>
        <p:spPr bwMode="auto">
          <a:xfrm>
            <a:off x="29680" y="2039734"/>
            <a:ext cx="2286000" cy="36576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项目进度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íślïḑé"/>
          <p:cNvSpPr/>
          <p:nvPr/>
        </p:nvSpPr>
        <p:spPr bwMode="auto">
          <a:xfrm>
            <a:off x="29680" y="2425985"/>
            <a:ext cx="2286000" cy="36576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项目资源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íślïḑé"/>
          <p:cNvSpPr/>
          <p:nvPr/>
        </p:nvSpPr>
        <p:spPr bwMode="auto">
          <a:xfrm>
            <a:off x="29680" y="2812236"/>
            <a:ext cx="2286000" cy="36576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项目质量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íślïḑé"/>
          <p:cNvSpPr/>
          <p:nvPr/>
        </p:nvSpPr>
        <p:spPr bwMode="auto">
          <a:xfrm>
            <a:off x="29680" y="3198487"/>
            <a:ext cx="2286000" cy="36576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项目变更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íślïḑé"/>
          <p:cNvSpPr/>
          <p:nvPr/>
        </p:nvSpPr>
        <p:spPr bwMode="auto">
          <a:xfrm>
            <a:off x="29680" y="3584738"/>
            <a:ext cx="2286000" cy="36576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Issue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状态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ïṡliḍe"/>
          <p:cNvSpPr/>
          <p:nvPr/>
        </p:nvSpPr>
        <p:spPr bwMode="auto">
          <a:xfrm>
            <a:off x="2386358" y="1267232"/>
            <a:ext cx="1371600" cy="36576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上周状态</a:t>
            </a:r>
            <a:endParaRPr lang="zh-CN" altLang="en-US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íślïḑé"/>
          <p:cNvSpPr/>
          <p:nvPr/>
        </p:nvSpPr>
        <p:spPr bwMode="auto">
          <a:xfrm>
            <a:off x="2386358" y="1653483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14" name="íślïḑé"/>
          <p:cNvSpPr/>
          <p:nvPr/>
        </p:nvSpPr>
        <p:spPr bwMode="auto">
          <a:xfrm>
            <a:off x="2386358" y="2039734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15" name="íślïḑé"/>
          <p:cNvSpPr/>
          <p:nvPr/>
        </p:nvSpPr>
        <p:spPr bwMode="auto">
          <a:xfrm>
            <a:off x="2386358" y="2425985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16" name="íślïḑé"/>
          <p:cNvSpPr/>
          <p:nvPr/>
        </p:nvSpPr>
        <p:spPr bwMode="auto">
          <a:xfrm>
            <a:off x="2386358" y="2812236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17" name="íślïḑé"/>
          <p:cNvSpPr/>
          <p:nvPr/>
        </p:nvSpPr>
        <p:spPr bwMode="auto">
          <a:xfrm>
            <a:off x="2386358" y="3198487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18" name="íślïḑé"/>
          <p:cNvSpPr/>
          <p:nvPr/>
        </p:nvSpPr>
        <p:spPr bwMode="auto">
          <a:xfrm>
            <a:off x="2386358" y="3584738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20" name="ïṡliḍe"/>
          <p:cNvSpPr/>
          <p:nvPr/>
        </p:nvSpPr>
        <p:spPr bwMode="auto">
          <a:xfrm>
            <a:off x="3828636" y="1267232"/>
            <a:ext cx="1371600" cy="36576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本期状态</a:t>
            </a:r>
            <a:endParaRPr lang="zh-CN" altLang="en-US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íślïḑé"/>
          <p:cNvSpPr/>
          <p:nvPr/>
        </p:nvSpPr>
        <p:spPr bwMode="auto">
          <a:xfrm>
            <a:off x="3828636" y="1653483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22" name="íślïḑé"/>
          <p:cNvSpPr/>
          <p:nvPr/>
        </p:nvSpPr>
        <p:spPr bwMode="auto">
          <a:xfrm>
            <a:off x="3828636" y="2039734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23" name="íślïḑé"/>
          <p:cNvSpPr/>
          <p:nvPr/>
        </p:nvSpPr>
        <p:spPr bwMode="auto">
          <a:xfrm>
            <a:off x="3828636" y="2425985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24" name="íślïḑé"/>
          <p:cNvSpPr/>
          <p:nvPr/>
        </p:nvSpPr>
        <p:spPr bwMode="auto">
          <a:xfrm>
            <a:off x="3828636" y="2812236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25" name="íślïḑé"/>
          <p:cNvSpPr/>
          <p:nvPr/>
        </p:nvSpPr>
        <p:spPr bwMode="auto">
          <a:xfrm>
            <a:off x="3828636" y="3198487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26" name="íślïḑé"/>
          <p:cNvSpPr/>
          <p:nvPr/>
        </p:nvSpPr>
        <p:spPr bwMode="auto">
          <a:xfrm>
            <a:off x="3828636" y="3584738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28" name="ïṡliḍe"/>
          <p:cNvSpPr/>
          <p:nvPr/>
        </p:nvSpPr>
        <p:spPr bwMode="auto">
          <a:xfrm>
            <a:off x="5270914" y="1267232"/>
            <a:ext cx="3840480" cy="36576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说明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íślïḑé"/>
          <p:cNvSpPr/>
          <p:nvPr/>
        </p:nvSpPr>
        <p:spPr bwMode="auto">
          <a:xfrm>
            <a:off x="5270914" y="1653483"/>
            <a:ext cx="384048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30" name="íślïḑé"/>
          <p:cNvSpPr/>
          <p:nvPr/>
        </p:nvSpPr>
        <p:spPr bwMode="auto">
          <a:xfrm>
            <a:off x="5270914" y="2039734"/>
            <a:ext cx="384048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indent="0" fontAlgn="base">
              <a:buFont typeface="Wingdings" panose="05000000000000000000" pitchFamily="2" charset="2"/>
              <a:buNone/>
            </a:pPr>
            <a:endParaRPr lang="zh-CN" altLang="en-US" sz="1000" dirty="0">
              <a:solidFill>
                <a:schemeClr val="tx1"/>
              </a:solidFill>
              <a:cs typeface="+mn-ea"/>
              <a:sym typeface="+mn-lt"/>
            </a:endParaRPr>
          </a:p>
          <a:p>
            <a:pPr indent="0" fontAlgn="base">
              <a:buFont typeface="Wingdings" panose="05000000000000000000" pitchFamily="2" charset="2"/>
              <a:buNone/>
            </a:pPr>
            <a:r>
              <a:rPr lang="zh-CN" altLang="en-US" sz="1000" dirty="0">
                <a:solidFill>
                  <a:schemeClr val="tx1"/>
                </a:solidFill>
                <a:cs typeface="+mn-ea"/>
                <a:sym typeface="+mn-lt"/>
              </a:rPr>
              <a:t>由于相关</a:t>
            </a:r>
            <a:r>
              <a:rPr lang="en-US" altLang="zh-CN" sz="1000" dirty="0">
                <a:solidFill>
                  <a:schemeClr val="tx1"/>
                </a:solidFill>
                <a:cs typeface="+mn-ea"/>
                <a:sym typeface="+mn-lt"/>
              </a:rPr>
              <a:t>Bosch SDK</a:t>
            </a:r>
            <a:r>
              <a:rPr lang="zh-CN" altLang="en-US" sz="1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1000" dirty="0">
                <a:solidFill>
                  <a:schemeClr val="tx1"/>
                </a:solidFill>
                <a:cs typeface="+mn-ea"/>
                <a:sym typeface="+mn-lt"/>
              </a:rPr>
              <a:t>KSS</a:t>
            </a:r>
            <a:r>
              <a:rPr lang="zh-CN" altLang="en-US" sz="1000" dirty="0">
                <a:solidFill>
                  <a:schemeClr val="tx1"/>
                </a:solidFill>
                <a:cs typeface="+mn-ea"/>
                <a:sym typeface="+mn-lt"/>
              </a:rPr>
              <a:t>未提供整体功能交付受阻</a:t>
            </a:r>
            <a:r>
              <a:rPr lang="en-US" altLang="zh-CN" sz="1000" dirty="0">
                <a:solidFill>
                  <a:schemeClr val="tx1"/>
                </a:solidFill>
                <a:cs typeface="+mn-ea"/>
                <a:sym typeface="+mn-lt"/>
              </a:rPr>
              <a:t>,</a:t>
            </a:r>
            <a:r>
              <a:rPr lang="zh-CN" altLang="en-US" sz="1000" dirty="0">
                <a:solidFill>
                  <a:schemeClr val="tx1"/>
                </a:solidFill>
                <a:cs typeface="+mn-ea"/>
                <a:sym typeface="+mn-lt"/>
              </a:rPr>
              <a:t>截止当前已经延迟</a:t>
            </a:r>
            <a:r>
              <a:rPr lang="en-US" altLang="zh-CN" sz="10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1000" dirty="0">
                <a:solidFill>
                  <a:schemeClr val="tx1"/>
                </a:solidFill>
                <a:cs typeface="+mn-ea"/>
                <a:sym typeface="+mn-lt"/>
              </a:rPr>
              <a:t>周</a:t>
            </a:r>
            <a:endParaRPr lang="zh-CN" altLang="en-US" sz="1000" dirty="0">
              <a:solidFill>
                <a:schemeClr val="tx1"/>
              </a:solidFill>
              <a:cs typeface="+mn-ea"/>
              <a:sym typeface="+mn-lt"/>
            </a:endParaRPr>
          </a:p>
          <a:p>
            <a:pPr indent="0" fontAlgn="base">
              <a:buFont typeface="Wingdings" panose="05000000000000000000" pitchFamily="2" charset="2"/>
              <a:buNone/>
            </a:pPr>
            <a:endParaRPr lang="en-US" altLang="zh-CN" sz="1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1" name="íślïḑé"/>
          <p:cNvSpPr/>
          <p:nvPr/>
        </p:nvSpPr>
        <p:spPr bwMode="auto">
          <a:xfrm>
            <a:off x="5270279" y="2425985"/>
            <a:ext cx="384048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fontAlgn="base">
              <a:buFont typeface="Wingdings" panose="05000000000000000000" pitchFamily="2" charset="2"/>
              <a:buChar char="§"/>
            </a:pPr>
            <a:endParaRPr lang="en-US" altLang="zh-CN" sz="1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3" name="íślïḑé"/>
          <p:cNvSpPr/>
          <p:nvPr/>
        </p:nvSpPr>
        <p:spPr bwMode="auto">
          <a:xfrm>
            <a:off x="5270914" y="3198487"/>
            <a:ext cx="384048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altLang="zh-CN" sz="1100" dirty="0">
              <a:cs typeface="+mn-ea"/>
              <a:sym typeface="+mn-lt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51040" y="4657137"/>
          <a:ext cx="9060356" cy="106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2988"/>
                <a:gridCol w="1204342"/>
                <a:gridCol w="1204342"/>
                <a:gridCol w="1204342"/>
                <a:gridCol w="1204342"/>
              </a:tblGrid>
              <a:tr h="3308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项目状态指示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4" marR="914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绿灯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黄灯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红灯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空白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6359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绿灯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=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工作进度符合项目进度要求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黄灯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=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出现问题，但不影响项目整体进度，需要及时解决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红灯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=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出现重大问题，影响项目整体进度，需要立即解决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空白 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= 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未开始或已结束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8288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Oval 69"/>
          <p:cNvSpPr>
            <a:spLocks noChangeArrowheads="1"/>
          </p:cNvSpPr>
          <p:nvPr/>
        </p:nvSpPr>
        <p:spPr bwMode="gray">
          <a:xfrm>
            <a:off x="8405492" y="5210197"/>
            <a:ext cx="274320" cy="27432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</a:ln>
        </p:spPr>
        <p:txBody>
          <a:bodyPr wrap="none" lIns="81861" tIns="40930" rIns="81861" bIns="40930" anchor="ctr"/>
          <a:lstStyle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1" name="íślïḑé"/>
          <p:cNvSpPr/>
          <p:nvPr/>
        </p:nvSpPr>
        <p:spPr bwMode="auto">
          <a:xfrm>
            <a:off x="29680" y="3970989"/>
            <a:ext cx="2286000" cy="36576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Risk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状态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íślïḑé"/>
          <p:cNvSpPr/>
          <p:nvPr/>
        </p:nvSpPr>
        <p:spPr bwMode="auto">
          <a:xfrm>
            <a:off x="2386358" y="3970989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43" name="íślïḑé"/>
          <p:cNvSpPr/>
          <p:nvPr/>
        </p:nvSpPr>
        <p:spPr bwMode="auto">
          <a:xfrm>
            <a:off x="3828636" y="3970989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44" name="íślïḑé"/>
          <p:cNvSpPr/>
          <p:nvPr/>
        </p:nvSpPr>
        <p:spPr bwMode="auto">
          <a:xfrm>
            <a:off x="5270279" y="3970989"/>
            <a:ext cx="384048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indent="0" fontAlgn="base">
              <a:buFont typeface="Wingdings" panose="05000000000000000000" pitchFamily="2" charset="2"/>
              <a:buNone/>
            </a:pPr>
            <a:r>
              <a:rPr lang="en-US" sz="1000" dirty="0">
                <a:cs typeface="+mn-ea"/>
                <a:sym typeface="+mn-lt"/>
              </a:rPr>
              <a:t>1.Bosch SDK </a:t>
            </a:r>
            <a:r>
              <a:rPr lang="zh-CN" altLang="en-US" sz="1000" dirty="0">
                <a:cs typeface="+mn-ea"/>
                <a:sym typeface="+mn-lt"/>
              </a:rPr>
              <a:t>延迟</a:t>
            </a:r>
            <a:r>
              <a:rPr lang="en-US" altLang="zh-CN" sz="1000" dirty="0">
                <a:cs typeface="+mn-ea"/>
                <a:sym typeface="+mn-lt"/>
              </a:rPr>
              <a:t>3</a:t>
            </a:r>
            <a:r>
              <a:rPr lang="zh-CN" altLang="en-US" sz="1000" dirty="0">
                <a:cs typeface="+mn-ea"/>
                <a:sym typeface="+mn-lt"/>
              </a:rPr>
              <a:t>周，还</a:t>
            </a:r>
            <a:r>
              <a:rPr lang="zh-CN" altLang="en-US" sz="1000" dirty="0">
                <a:cs typeface="+mn-ea"/>
                <a:sym typeface="+mn-lt"/>
              </a:rPr>
              <a:t>未提供；</a:t>
            </a:r>
            <a:r>
              <a:rPr lang="en-US" altLang="zh-CN" sz="1000" dirty="0">
                <a:cs typeface="+mn-ea"/>
                <a:sym typeface="+mn-lt"/>
              </a:rPr>
              <a:t>PKI </a:t>
            </a:r>
            <a:r>
              <a:rPr lang="zh-CN" altLang="en-US" sz="1000" dirty="0">
                <a:cs typeface="+mn-ea"/>
                <a:sym typeface="+mn-lt"/>
              </a:rPr>
              <a:t>未提供</a:t>
            </a:r>
            <a:endParaRPr lang="zh-CN" altLang="en-US" sz="1000" dirty="0">
              <a:cs typeface="+mn-ea"/>
              <a:sym typeface="+mn-lt"/>
            </a:endParaRPr>
          </a:p>
          <a:p>
            <a:pPr indent="0" fontAlgn="base">
              <a:buFont typeface="Wingdings" panose="05000000000000000000" pitchFamily="2" charset="2"/>
              <a:buNone/>
            </a:pPr>
            <a:r>
              <a:rPr lang="en-US" altLang="zh-CN" sz="1000" dirty="0">
                <a:cs typeface="+mn-ea"/>
                <a:sym typeface="+mn-lt"/>
              </a:rPr>
              <a:t>2.</a:t>
            </a:r>
            <a:r>
              <a:rPr lang="zh-CN" altLang="en-US" sz="1000" dirty="0">
                <a:cs typeface="+mn-ea"/>
                <a:sym typeface="+mn-lt"/>
              </a:rPr>
              <a:t>需求</a:t>
            </a:r>
            <a:r>
              <a:rPr lang="en-US" altLang="zh-CN" sz="1000" dirty="0">
                <a:cs typeface="+mn-ea"/>
                <a:sym typeface="+mn-lt"/>
              </a:rPr>
              <a:t>PRD+UI/UX </a:t>
            </a:r>
            <a:r>
              <a:rPr lang="zh-CN" altLang="en-US" sz="1000" dirty="0">
                <a:cs typeface="+mn-ea"/>
                <a:sym typeface="+mn-lt"/>
              </a:rPr>
              <a:t>终稿未确认</a:t>
            </a:r>
            <a:endParaRPr lang="zh-CN" altLang="en-US" sz="1000" dirty="0">
              <a:cs typeface="+mn-ea"/>
              <a:sym typeface="+mn-lt"/>
            </a:endParaRPr>
          </a:p>
        </p:txBody>
      </p:sp>
      <p:sp>
        <p:nvSpPr>
          <p:cNvPr id="45" name="Oval 69"/>
          <p:cNvSpPr>
            <a:spLocks noChangeArrowheads="1"/>
          </p:cNvSpPr>
          <p:nvPr/>
        </p:nvSpPr>
        <p:spPr bwMode="gray">
          <a:xfrm>
            <a:off x="4814567" y="5210197"/>
            <a:ext cx="274320" cy="274320"/>
          </a:xfrm>
          <a:prstGeom prst="ellipse">
            <a:avLst/>
          </a:prstGeom>
          <a:solidFill>
            <a:srgbClr val="00B05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lstStyle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6" name="Oval 69"/>
          <p:cNvSpPr>
            <a:spLocks noChangeArrowheads="1"/>
          </p:cNvSpPr>
          <p:nvPr/>
        </p:nvSpPr>
        <p:spPr bwMode="gray">
          <a:xfrm>
            <a:off x="6011542" y="5210197"/>
            <a:ext cx="274320" cy="274320"/>
          </a:xfrm>
          <a:prstGeom prst="ellipse">
            <a:avLst/>
          </a:prstGeom>
          <a:solidFill>
            <a:schemeClr val="accent3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lstStyle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7" name="Oval 69"/>
          <p:cNvSpPr>
            <a:spLocks noChangeArrowheads="1"/>
          </p:cNvSpPr>
          <p:nvPr/>
        </p:nvSpPr>
        <p:spPr bwMode="gray">
          <a:xfrm>
            <a:off x="7208517" y="5210197"/>
            <a:ext cx="274320" cy="274320"/>
          </a:xfrm>
          <a:prstGeom prst="ellipse">
            <a:avLst/>
          </a:prstGeom>
          <a:solidFill>
            <a:srgbClr val="C0000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lstStyle/>
          <a:p>
            <a:endParaRPr lang="en-US" altLang="zh-CN" dirty="0">
              <a:cs typeface="+mn-ea"/>
              <a:sym typeface="+mn-lt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973098" y="3262330"/>
            <a:ext cx="1676400" cy="228600"/>
            <a:chOff x="2963573" y="1462105"/>
            <a:chExt cx="1676400" cy="228600"/>
          </a:xfrm>
          <a:noFill/>
        </p:grpSpPr>
        <p:sp>
          <p:nvSpPr>
            <p:cNvPr id="61" name="Oval 69"/>
            <p:cNvSpPr>
              <a:spLocks noChangeArrowheads="1"/>
            </p:cNvSpPr>
            <p:nvPr/>
          </p:nvSpPr>
          <p:spPr bwMode="gray">
            <a:xfrm>
              <a:off x="2963573" y="1462105"/>
              <a:ext cx="228600" cy="228600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62" name="Oval 69"/>
            <p:cNvSpPr>
              <a:spLocks noChangeArrowheads="1"/>
            </p:cNvSpPr>
            <p:nvPr/>
          </p:nvSpPr>
          <p:spPr bwMode="gray">
            <a:xfrm>
              <a:off x="4411373" y="1462105"/>
              <a:ext cx="228600" cy="228600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cs typeface="+mn-ea"/>
                <a:sym typeface="+mn-lt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963573" y="3648092"/>
            <a:ext cx="1676400" cy="228600"/>
            <a:chOff x="2963573" y="1462105"/>
            <a:chExt cx="1676400" cy="228600"/>
          </a:xfrm>
        </p:grpSpPr>
        <p:sp>
          <p:nvSpPr>
            <p:cNvPr id="64" name="Oval 69"/>
            <p:cNvSpPr>
              <a:spLocks noChangeArrowheads="1"/>
            </p:cNvSpPr>
            <p:nvPr/>
          </p:nvSpPr>
          <p:spPr bwMode="gray">
            <a:xfrm>
              <a:off x="2963573" y="1462105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 algn="ctr">
              <a:noFill/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65" name="Oval 69"/>
            <p:cNvSpPr>
              <a:spLocks noChangeArrowheads="1"/>
            </p:cNvSpPr>
            <p:nvPr/>
          </p:nvSpPr>
          <p:spPr bwMode="gray">
            <a:xfrm>
              <a:off x="4411373" y="1462105"/>
              <a:ext cx="228600" cy="228600"/>
            </a:xfrm>
            <a:prstGeom prst="ellipse">
              <a:avLst/>
            </a:prstGeom>
            <a:solidFill>
              <a:schemeClr val="accent3"/>
            </a:solidFill>
            <a:ln w="12700" algn="ctr">
              <a:noFill/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7" name="Oval 69"/>
          <p:cNvSpPr>
            <a:spLocks noChangeArrowheads="1"/>
          </p:cNvSpPr>
          <p:nvPr/>
        </p:nvSpPr>
        <p:spPr bwMode="gray">
          <a:xfrm>
            <a:off x="2957830" y="4039870"/>
            <a:ext cx="228600" cy="228600"/>
          </a:xfrm>
          <a:prstGeom prst="ellipse">
            <a:avLst/>
          </a:prstGeom>
          <a:solidFill>
            <a:schemeClr val="accent3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lstStyle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75" name="Oval 69"/>
          <p:cNvSpPr>
            <a:spLocks noChangeArrowheads="1"/>
          </p:cNvSpPr>
          <p:nvPr/>
        </p:nvSpPr>
        <p:spPr bwMode="gray">
          <a:xfrm>
            <a:off x="49738" y="2107784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algn="ctr">
            <a:noFill/>
            <a:round/>
          </a:ln>
        </p:spPr>
        <p:txBody>
          <a:bodyPr wrap="none" lIns="45720" tIns="40930" rIns="45720" bIns="4093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6" name="Oval 69"/>
          <p:cNvSpPr>
            <a:spLocks noChangeArrowheads="1"/>
          </p:cNvSpPr>
          <p:nvPr/>
        </p:nvSpPr>
        <p:spPr bwMode="gray">
          <a:xfrm>
            <a:off x="49738" y="2495930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algn="ctr">
            <a:noFill/>
            <a:round/>
          </a:ln>
        </p:spPr>
        <p:txBody>
          <a:bodyPr wrap="none" lIns="45720" tIns="40930" rIns="45720" bIns="4093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7" name="Oval 69"/>
          <p:cNvSpPr>
            <a:spLocks noChangeArrowheads="1"/>
          </p:cNvSpPr>
          <p:nvPr/>
        </p:nvSpPr>
        <p:spPr bwMode="gray">
          <a:xfrm>
            <a:off x="49738" y="3272222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algn="ctr">
            <a:noFill/>
            <a:round/>
          </a:ln>
        </p:spPr>
        <p:txBody>
          <a:bodyPr wrap="none" lIns="45720" tIns="40930" rIns="45720" bIns="4093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8" name="Oval 69"/>
          <p:cNvSpPr>
            <a:spLocks noChangeArrowheads="1"/>
          </p:cNvSpPr>
          <p:nvPr/>
        </p:nvSpPr>
        <p:spPr bwMode="gray">
          <a:xfrm>
            <a:off x="49738" y="4048514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algn="ctr">
            <a:noFill/>
            <a:round/>
          </a:ln>
        </p:spPr>
        <p:txBody>
          <a:bodyPr wrap="none" lIns="45720" tIns="40930" rIns="45720" bIns="4093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6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9" name="Oval 69"/>
          <p:cNvSpPr>
            <a:spLocks noChangeArrowheads="1"/>
          </p:cNvSpPr>
          <p:nvPr/>
        </p:nvSpPr>
        <p:spPr bwMode="gray">
          <a:xfrm>
            <a:off x="49738" y="2884076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algn="ctr">
            <a:noFill/>
            <a:round/>
          </a:ln>
        </p:spPr>
        <p:txBody>
          <a:bodyPr wrap="none" lIns="45720" tIns="40930" rIns="45720" bIns="4093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0" name="Oval 69"/>
          <p:cNvSpPr>
            <a:spLocks noChangeArrowheads="1"/>
          </p:cNvSpPr>
          <p:nvPr/>
        </p:nvSpPr>
        <p:spPr bwMode="gray">
          <a:xfrm>
            <a:off x="49738" y="3660368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algn="ctr">
            <a:noFill/>
            <a:round/>
          </a:ln>
        </p:spPr>
        <p:txBody>
          <a:bodyPr wrap="none" lIns="45720" tIns="40930" rIns="45720" bIns="4093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2" name="íślïḑé"/>
          <p:cNvSpPr/>
          <p:nvPr/>
        </p:nvSpPr>
        <p:spPr bwMode="auto">
          <a:xfrm>
            <a:off x="5270914" y="3591788"/>
            <a:ext cx="384048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indent="0" fontAlgn="base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000" dirty="0">
                <a:cs typeface="+mn-ea"/>
                <a:sym typeface="+mn-lt"/>
              </a:rPr>
              <a:t>当前</a:t>
            </a:r>
            <a:r>
              <a:rPr lang="en-US" altLang="zh-CN" sz="1000" dirty="0">
                <a:cs typeface="+mn-ea"/>
                <a:sym typeface="+mn-lt"/>
              </a:rPr>
              <a:t>23</a:t>
            </a:r>
            <a:r>
              <a:rPr lang="zh-CN" altLang="en-US" sz="1000" dirty="0">
                <a:cs typeface="+mn-ea"/>
                <a:sym typeface="+mn-lt"/>
              </a:rPr>
              <a:t>个问题单，主要由于</a:t>
            </a:r>
            <a:r>
              <a:rPr lang="en-US" altLang="zh-CN" sz="1000" dirty="0">
                <a:cs typeface="+mn-ea"/>
                <a:sym typeface="+mn-lt"/>
              </a:rPr>
              <a:t>Bosch  SDK</a:t>
            </a:r>
            <a:r>
              <a:rPr lang="zh-CN" altLang="en-US" sz="1000" dirty="0">
                <a:cs typeface="+mn-ea"/>
                <a:sym typeface="+mn-lt"/>
              </a:rPr>
              <a:t>和周边服务功能依赖未提供，无法实现用户能体验的功能交付</a:t>
            </a:r>
            <a:endParaRPr lang="en-US" altLang="zh-CN" sz="1000" dirty="0">
              <a:cs typeface="+mn-ea"/>
              <a:sym typeface="+mn-lt"/>
            </a:endParaRPr>
          </a:p>
        </p:txBody>
      </p:sp>
      <p:sp>
        <p:nvSpPr>
          <p:cNvPr id="32" name="íślïḑé"/>
          <p:cNvSpPr/>
          <p:nvPr/>
        </p:nvSpPr>
        <p:spPr bwMode="auto">
          <a:xfrm>
            <a:off x="5270914" y="2832556"/>
            <a:ext cx="384048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indent="0" fontAlgn="base">
              <a:buFont typeface="Wingdings" panose="05000000000000000000" pitchFamily="2" charset="2"/>
              <a:buNone/>
            </a:pPr>
            <a:endParaRPr lang="en-US" altLang="zh-CN" sz="1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-888577" y="1353520"/>
            <a:ext cx="226903" cy="365760"/>
            <a:chOff x="2665992" y="1646835"/>
            <a:chExt cx="226903" cy="365760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2665992" y="1646835"/>
              <a:ext cx="226903" cy="365760"/>
            </a:xfrm>
            <a:prstGeom prst="roundRect">
              <a:avLst/>
            </a:prstGeom>
            <a:solidFill>
              <a:srgbClr val="A6BBC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9"/>
            <p:cNvSpPr>
              <a:spLocks noChangeArrowheads="1"/>
            </p:cNvSpPr>
            <p:nvPr/>
          </p:nvSpPr>
          <p:spPr bwMode="gray">
            <a:xfrm>
              <a:off x="2722897" y="1656354"/>
              <a:ext cx="100584" cy="100584"/>
            </a:xfrm>
            <a:prstGeom prst="ellipse">
              <a:avLst/>
            </a:prstGeom>
            <a:solidFill>
              <a:srgbClr val="C00000"/>
            </a:solidFill>
            <a:ln w="12700" algn="ctr">
              <a:noFill/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gray">
            <a:xfrm>
              <a:off x="2722897" y="1778521"/>
              <a:ext cx="100584" cy="100584"/>
            </a:xfrm>
            <a:prstGeom prst="ellipse">
              <a:avLst/>
            </a:prstGeom>
            <a:solidFill>
              <a:schemeClr val="accent3"/>
            </a:solidFill>
            <a:ln w="12700" algn="ctr">
              <a:noFill/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gray">
            <a:xfrm>
              <a:off x="2722897" y="1900688"/>
              <a:ext cx="100584" cy="100584"/>
            </a:xfrm>
            <a:prstGeom prst="ellipse">
              <a:avLst/>
            </a:prstGeom>
            <a:solidFill>
              <a:srgbClr val="00B050"/>
            </a:solidFill>
            <a:ln w="12700" algn="ctr">
              <a:noFill/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cs typeface="+mn-ea"/>
                <a:sym typeface="+mn-lt"/>
              </a:endParaRPr>
            </a:p>
          </p:txBody>
        </p:sp>
      </p:grpSp>
      <p:sp>
        <p:nvSpPr>
          <p:cNvPr id="19" name="Oval 69"/>
          <p:cNvSpPr>
            <a:spLocks noChangeArrowheads="1"/>
          </p:cNvSpPr>
          <p:nvPr/>
        </p:nvSpPr>
        <p:spPr bwMode="gray">
          <a:xfrm>
            <a:off x="2966720" y="2498725"/>
            <a:ext cx="228600" cy="228600"/>
          </a:xfrm>
          <a:prstGeom prst="ellipse">
            <a:avLst/>
          </a:prstGeom>
          <a:solidFill>
            <a:srgbClr val="00B05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34" name="Oval 69"/>
          <p:cNvSpPr>
            <a:spLocks noChangeArrowheads="1"/>
          </p:cNvSpPr>
          <p:nvPr/>
        </p:nvSpPr>
        <p:spPr bwMode="gray">
          <a:xfrm>
            <a:off x="4427220" y="2530475"/>
            <a:ext cx="228600" cy="228600"/>
          </a:xfrm>
          <a:prstGeom prst="ellipse">
            <a:avLst/>
          </a:prstGeom>
          <a:solidFill>
            <a:srgbClr val="00B05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37" name="Oval 69"/>
          <p:cNvSpPr>
            <a:spLocks noChangeArrowheads="1"/>
          </p:cNvSpPr>
          <p:nvPr/>
        </p:nvSpPr>
        <p:spPr bwMode="gray">
          <a:xfrm>
            <a:off x="2979420" y="2873375"/>
            <a:ext cx="228600" cy="228600"/>
          </a:xfrm>
          <a:prstGeom prst="ellipse">
            <a:avLst/>
          </a:prstGeom>
          <a:solidFill>
            <a:srgbClr val="00B05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38" name="Oval 69"/>
          <p:cNvSpPr>
            <a:spLocks noChangeArrowheads="1"/>
          </p:cNvSpPr>
          <p:nvPr/>
        </p:nvSpPr>
        <p:spPr bwMode="gray">
          <a:xfrm>
            <a:off x="4420870" y="2895600"/>
            <a:ext cx="228600" cy="228600"/>
          </a:xfrm>
          <a:prstGeom prst="ellipse">
            <a:avLst/>
          </a:prstGeom>
          <a:solidFill>
            <a:srgbClr val="00B05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39" name="Oval 69"/>
          <p:cNvSpPr>
            <a:spLocks noChangeArrowheads="1"/>
          </p:cNvSpPr>
          <p:nvPr/>
        </p:nvSpPr>
        <p:spPr bwMode="gray">
          <a:xfrm>
            <a:off x="2957858" y="1719280"/>
            <a:ext cx="228600" cy="228600"/>
          </a:xfrm>
          <a:prstGeom prst="ellipse">
            <a:avLst/>
          </a:prstGeom>
          <a:solidFill>
            <a:schemeClr val="accent3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8" name="Oval 69"/>
          <p:cNvSpPr>
            <a:spLocks noChangeArrowheads="1"/>
          </p:cNvSpPr>
          <p:nvPr/>
        </p:nvSpPr>
        <p:spPr bwMode="gray">
          <a:xfrm>
            <a:off x="4388513" y="1721820"/>
            <a:ext cx="228600" cy="228600"/>
          </a:xfrm>
          <a:prstGeom prst="ellipse">
            <a:avLst/>
          </a:prstGeom>
          <a:solidFill>
            <a:schemeClr val="accent3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9" name="Oval 69"/>
          <p:cNvSpPr>
            <a:spLocks noChangeArrowheads="1"/>
          </p:cNvSpPr>
          <p:nvPr/>
        </p:nvSpPr>
        <p:spPr bwMode="gray">
          <a:xfrm>
            <a:off x="4388482" y="4025922"/>
            <a:ext cx="274320" cy="274320"/>
          </a:xfrm>
          <a:prstGeom prst="ellipse">
            <a:avLst/>
          </a:prstGeom>
          <a:solidFill>
            <a:srgbClr val="C0000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53" name="Oval 69"/>
          <p:cNvSpPr>
            <a:spLocks noChangeArrowheads="1"/>
          </p:cNvSpPr>
          <p:nvPr/>
        </p:nvSpPr>
        <p:spPr bwMode="gray">
          <a:xfrm>
            <a:off x="4388513" y="2107265"/>
            <a:ext cx="228600" cy="228600"/>
          </a:xfrm>
          <a:prstGeom prst="ellipse">
            <a:avLst/>
          </a:prstGeom>
          <a:solidFill>
            <a:schemeClr val="accent3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54" name="Oval 69"/>
          <p:cNvSpPr>
            <a:spLocks noChangeArrowheads="1"/>
          </p:cNvSpPr>
          <p:nvPr/>
        </p:nvSpPr>
        <p:spPr bwMode="gray">
          <a:xfrm>
            <a:off x="2979420" y="2105025"/>
            <a:ext cx="228600" cy="228600"/>
          </a:xfrm>
          <a:prstGeom prst="ellipse">
            <a:avLst/>
          </a:prstGeom>
          <a:solidFill>
            <a:srgbClr val="00B05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p>
            <a:endParaRPr lang="en-US" altLang="zh-CN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1560" y="2435739"/>
            <a:ext cx="495300" cy="3794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lIns="0" tIns="0" rIns="0" bIns="0" anchor="ctr"/>
          <a:lstStyle/>
          <a:p>
            <a:pPr marL="171450" indent="-17145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cs typeface="+mn-ea"/>
                <a:sym typeface="+mn-lt"/>
              </a:rPr>
              <a:t>2.</a:t>
            </a:r>
            <a:endParaRPr lang="en-US" altLang="zh-CN" sz="2000" kern="0" dirty="0">
              <a:cs typeface="+mn-ea"/>
              <a:sym typeface="+mn-lt"/>
            </a:endParaRPr>
          </a:p>
        </p:txBody>
      </p:sp>
      <p:sp>
        <p:nvSpPr>
          <p:cNvPr id="17" name="Rectangle 3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70375" y="2435739"/>
            <a:ext cx="7191375" cy="379413"/>
          </a:xfrm>
          <a:prstGeom prst="rect">
            <a:avLst/>
          </a:prstGeom>
          <a:solidFill>
            <a:srgbClr val="6D90A5"/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8000" tIns="0" rIns="0" bIns="0" anchor="ctr"/>
          <a:lstStyle/>
          <a:p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项目进度</a:t>
            </a:r>
            <a:endParaRPr lang="zh-CN" alt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1560" y="1706263"/>
            <a:ext cx="495300" cy="3778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lIns="0" tIns="0" rIns="0" bIns="0" anchor="ctr"/>
          <a:lstStyle/>
          <a:p>
            <a:pPr marL="171450" indent="-17145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cs typeface="+mn-ea"/>
                <a:sym typeface="+mn-lt"/>
              </a:rPr>
              <a:t>1.</a:t>
            </a:r>
            <a:endParaRPr lang="en-US" altLang="zh-CN" sz="2000" kern="0" dirty="0">
              <a:cs typeface="+mn-ea"/>
              <a:sym typeface="+mn-lt"/>
            </a:endParaRPr>
          </a:p>
        </p:txBody>
      </p:sp>
      <p:sp>
        <p:nvSpPr>
          <p:cNvPr id="19" name="Rectangle 3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70375" y="1706263"/>
            <a:ext cx="7191375" cy="377825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8000" tIns="0" rIns="0" bIns="0" anchor="ctr"/>
          <a:lstStyle/>
          <a:p>
            <a:r>
              <a:rPr lang="zh-CN" altLang="en-US" sz="1600" b="1" dirty="0">
                <a:cs typeface="+mn-ea"/>
                <a:sym typeface="+mn-lt"/>
              </a:rPr>
              <a:t>项目总体状态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20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1560" y="3187622"/>
            <a:ext cx="495300" cy="3794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lIns="0" tIns="0" rIns="0" bIns="0" anchor="ctr"/>
          <a:lstStyle/>
          <a:p>
            <a:pPr marL="171450" indent="-17145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cs typeface="+mn-ea"/>
                <a:sym typeface="+mn-lt"/>
              </a:rPr>
              <a:t>3.</a:t>
            </a:r>
            <a:endParaRPr lang="en-US" altLang="zh-CN" sz="2000" kern="0" dirty="0">
              <a:cs typeface="+mn-ea"/>
              <a:sym typeface="+mn-lt"/>
            </a:endParaRPr>
          </a:p>
        </p:txBody>
      </p:sp>
      <p:sp>
        <p:nvSpPr>
          <p:cNvPr id="21" name="Rectangle 3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270375" y="3187622"/>
            <a:ext cx="7191375" cy="379412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8000" tIns="0" rIns="0" bIns="0" anchor="ctr"/>
          <a:lstStyle/>
          <a:p>
            <a:pPr>
              <a:defRPr/>
            </a:pPr>
            <a:r>
              <a:rPr lang="zh-CN" altLang="en-US" sz="1600" b="1" dirty="0">
                <a:cs typeface="+mn-ea"/>
                <a:sym typeface="+mn-lt"/>
              </a:rPr>
              <a:t>项目风险和问题</a:t>
            </a:r>
            <a:endParaRPr lang="zh-CN" altLang="en-US" sz="1600" b="1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1" y="240031"/>
            <a:ext cx="7318800" cy="568324"/>
          </a:xfrm>
        </p:spPr>
        <p:txBody>
          <a:bodyPr/>
          <a:p>
            <a:pPr algn="l"/>
            <a:r>
              <a:rPr lang="zh-CN" altLang="en-US" dirty="0">
                <a:latin typeface="+mn-lt"/>
                <a:ea typeface="+mn-ea"/>
                <a:cs typeface="+mn-ea"/>
                <a:sym typeface="+mn-ea"/>
              </a:rPr>
              <a:t>迭代交付计划</a:t>
            </a:r>
            <a:br>
              <a:rPr lang="en-US" altLang="zh-CN" dirty="0">
                <a:latin typeface="+mn-lt"/>
                <a:ea typeface="+mn-ea"/>
                <a:cs typeface="+mn-ea"/>
                <a:sym typeface="+mn-lt"/>
              </a:rPr>
            </a:br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custDataLst>
              <p:tags r:id="rId1"/>
            </p:custDataLst>
          </p:nvPr>
        </p:nvSpPr>
        <p:spPr bwMode="auto">
          <a:xfrm>
            <a:off x="560705" y="1069340"/>
            <a:ext cx="3517900" cy="21399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2019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4078605" y="1069340"/>
            <a:ext cx="4396740" cy="213995"/>
          </a:xfrm>
          <a:prstGeom prst="rect">
            <a:avLst/>
          </a:prstGeom>
          <a:solidFill>
            <a:schemeClr val="accent1">
              <a:lumMod val="75000"/>
            </a:schemeClr>
          </a:solidFill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2020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8" name="文本占位符 2"/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560705" y="1283970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9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23" name="文本占位符 2"/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1440180" y="1283970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10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24" name="文本占位符 2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2319655" y="1283970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11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25" name="文本占位符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3199130" y="1283970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12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4078605" y="1283970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27" name="文本占位符 2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958080" y="1283970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2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28" name="文本占位符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5837555" y="1283970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3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29" name="文本占位符 2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6717030" y="1283335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4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30" name="文本占位符 2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7596505" y="1283335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5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76" name="Chevron 4"/>
          <p:cNvSpPr/>
          <p:nvPr/>
        </p:nvSpPr>
        <p:spPr>
          <a:xfrm>
            <a:off x="1507490" y="1739900"/>
            <a:ext cx="1256030" cy="243205"/>
          </a:xfrm>
          <a:prstGeom prst="chevron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solid"/>
          </a:ln>
          <a:effectLst/>
        </p:spPr>
        <p:txBody>
          <a:bodyPr rtlCol="0" anchor="ctr"/>
          <a:p>
            <a:pPr algn="ctr" defTabSz="609600"/>
            <a:r>
              <a:rPr lang="en-US" sz="1000" b="1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 panose="020B0503020204020204" charset="-122"/>
              </a:rPr>
              <a:t>R1</a:t>
            </a:r>
            <a:endParaRPr lang="en-US" sz="1000" b="1" i="1" kern="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2" name="Chevron 4"/>
          <p:cNvSpPr/>
          <p:nvPr/>
        </p:nvSpPr>
        <p:spPr>
          <a:xfrm>
            <a:off x="2687955" y="1739900"/>
            <a:ext cx="1314450" cy="243205"/>
          </a:xfrm>
          <a:prstGeom prst="chevron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solid"/>
          </a:ln>
          <a:effectLst/>
        </p:spPr>
        <p:txBody>
          <a:bodyPr rtlCol="0" anchor="ctr"/>
          <a:p>
            <a:pPr algn="ctr" defTabSz="609600"/>
            <a:r>
              <a:rPr lang="en-US" sz="1000" b="1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 panose="020B0503020204020204" charset="-122"/>
              </a:rPr>
              <a:t>R2</a:t>
            </a:r>
            <a:endParaRPr lang="en-US" sz="1000" b="1" i="1" kern="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3" name="Chevron 4"/>
          <p:cNvSpPr/>
          <p:nvPr/>
        </p:nvSpPr>
        <p:spPr>
          <a:xfrm>
            <a:off x="3914775" y="1739900"/>
            <a:ext cx="1314450" cy="243205"/>
          </a:xfrm>
          <a:prstGeom prst="chevron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solid"/>
          </a:ln>
          <a:effectLst/>
        </p:spPr>
        <p:txBody>
          <a:bodyPr rtlCol="0" anchor="ctr"/>
          <a:p>
            <a:pPr algn="ctr" defTabSz="609600"/>
            <a:r>
              <a:rPr lang="en-US" sz="1000" b="1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 panose="020B0503020204020204" charset="-122"/>
              </a:rPr>
              <a:t>R3</a:t>
            </a:r>
            <a:endParaRPr lang="en-US" sz="1000" b="1" i="1" kern="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4" name="Chevron 4"/>
          <p:cNvSpPr/>
          <p:nvPr/>
        </p:nvSpPr>
        <p:spPr>
          <a:xfrm>
            <a:off x="5137785" y="1739900"/>
            <a:ext cx="1314450" cy="243205"/>
          </a:xfrm>
          <a:prstGeom prst="chevron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solid"/>
          </a:ln>
          <a:effectLst/>
        </p:spPr>
        <p:txBody>
          <a:bodyPr rtlCol="0" anchor="ctr"/>
          <a:p>
            <a:pPr algn="ctr" defTabSz="609600"/>
            <a:r>
              <a:rPr lang="en-US" sz="1000" b="1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 panose="020B0503020204020204" charset="-122"/>
              </a:rPr>
              <a:t>R4</a:t>
            </a:r>
            <a:endParaRPr lang="en-US" sz="1000" b="1" i="1" kern="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5" name="Chevron 4"/>
          <p:cNvSpPr/>
          <p:nvPr/>
        </p:nvSpPr>
        <p:spPr>
          <a:xfrm>
            <a:off x="6380480" y="1739900"/>
            <a:ext cx="1276350" cy="243205"/>
          </a:xfrm>
          <a:prstGeom prst="chevron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solid"/>
          </a:ln>
          <a:effectLst/>
        </p:spPr>
        <p:txBody>
          <a:bodyPr rtlCol="0" anchor="ctr"/>
          <a:p>
            <a:pPr algn="ctr" defTabSz="609600"/>
            <a:r>
              <a:rPr lang="en-US" sz="1000" b="1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 panose="020B0503020204020204" charset="-122"/>
              </a:rPr>
              <a:t>R5</a:t>
            </a:r>
            <a:endParaRPr lang="en-US" sz="1000" b="1" i="1" kern="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cxnSp>
        <p:nvCxnSpPr>
          <p:cNvPr id="36" name="Straight Arrow Connector 32"/>
          <p:cNvCxnSpPr/>
          <p:nvPr/>
        </p:nvCxnSpPr>
        <p:spPr>
          <a:xfrm>
            <a:off x="560705" y="2397760"/>
            <a:ext cx="806196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aute 300"/>
          <p:cNvSpPr>
            <a:spLocks noChangeAspect="1"/>
          </p:cNvSpPr>
          <p:nvPr/>
        </p:nvSpPr>
        <p:spPr>
          <a:xfrm>
            <a:off x="1988185" y="2237740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43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7" name="Raute 300"/>
          <p:cNvSpPr>
            <a:spLocks noChangeAspect="1"/>
          </p:cNvSpPr>
          <p:nvPr/>
        </p:nvSpPr>
        <p:spPr>
          <a:xfrm>
            <a:off x="2564839" y="2237504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46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8" name="Raute 300"/>
          <p:cNvSpPr>
            <a:spLocks noChangeAspect="1"/>
          </p:cNvSpPr>
          <p:nvPr/>
        </p:nvSpPr>
        <p:spPr>
          <a:xfrm>
            <a:off x="1315085" y="2231390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41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9" name="Raute 300"/>
          <p:cNvSpPr>
            <a:spLocks noChangeAspect="1"/>
          </p:cNvSpPr>
          <p:nvPr/>
        </p:nvSpPr>
        <p:spPr>
          <a:xfrm>
            <a:off x="3149039" y="2231154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49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1" name="Raute 300"/>
          <p:cNvSpPr>
            <a:spLocks noChangeAspect="1"/>
          </p:cNvSpPr>
          <p:nvPr/>
        </p:nvSpPr>
        <p:spPr>
          <a:xfrm>
            <a:off x="3790389" y="2243854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52</a:t>
            </a:r>
            <a:endParaRPr kumimoji="0" lang="en-US" alt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2" name="Raute 300"/>
          <p:cNvSpPr>
            <a:spLocks noChangeAspect="1"/>
          </p:cNvSpPr>
          <p:nvPr/>
        </p:nvSpPr>
        <p:spPr>
          <a:xfrm>
            <a:off x="4996254" y="2243854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06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5" name="Raute 300"/>
          <p:cNvSpPr>
            <a:spLocks noChangeAspect="1"/>
          </p:cNvSpPr>
          <p:nvPr/>
        </p:nvSpPr>
        <p:spPr>
          <a:xfrm>
            <a:off x="6225540" y="2240915"/>
            <a:ext cx="320040" cy="30099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12</a:t>
            </a:r>
            <a:endParaRPr kumimoji="0" lang="en-US" alt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8" name="Raute 300"/>
          <p:cNvSpPr>
            <a:spLocks noChangeAspect="1"/>
          </p:cNvSpPr>
          <p:nvPr/>
        </p:nvSpPr>
        <p:spPr>
          <a:xfrm>
            <a:off x="5635064" y="2243854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09</a:t>
            </a:r>
            <a:endParaRPr kumimoji="0" lang="en-US" alt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9" name="Raute 300"/>
          <p:cNvSpPr>
            <a:spLocks noChangeAspect="1"/>
          </p:cNvSpPr>
          <p:nvPr/>
        </p:nvSpPr>
        <p:spPr>
          <a:xfrm>
            <a:off x="4396814" y="2231154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03</a:t>
            </a:r>
            <a:endParaRPr kumimoji="0" lang="en-US" alt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3" name="Raute 300"/>
          <p:cNvSpPr>
            <a:spLocks noChangeAspect="1"/>
          </p:cNvSpPr>
          <p:nvPr/>
        </p:nvSpPr>
        <p:spPr>
          <a:xfrm>
            <a:off x="6790690" y="2244090"/>
            <a:ext cx="320040" cy="30099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15</a:t>
            </a:r>
            <a:endParaRPr kumimoji="0" lang="en-US" alt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4" name="Raute 300"/>
          <p:cNvSpPr>
            <a:spLocks noChangeAspect="1"/>
          </p:cNvSpPr>
          <p:nvPr/>
        </p:nvSpPr>
        <p:spPr>
          <a:xfrm>
            <a:off x="7374890" y="2237740"/>
            <a:ext cx="320040" cy="30099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18</a:t>
            </a:r>
            <a:endParaRPr kumimoji="0" lang="en-US" alt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5" name="Rectangle 41"/>
          <p:cNvSpPr/>
          <p:nvPr/>
        </p:nvSpPr>
        <p:spPr>
          <a:xfrm>
            <a:off x="355316" y="2981428"/>
            <a:ext cx="1593363" cy="2778472"/>
          </a:xfrm>
          <a:prstGeom prst="rect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KW41</a:t>
            </a:r>
            <a:endParaRPr lang="en-US" sz="900" b="1" dirty="0">
              <a:solidFill>
                <a:schemeClr val="bg1">
                  <a:lumMod val="65000"/>
                </a:schemeClr>
              </a:solidFill>
            </a:endParaRPr>
          </a:p>
          <a:p>
            <a:pPr fontAlgn="b"/>
            <a:endParaRPr lang="en-US" altLang="zh-CN" sz="9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fontAlgn="b">
              <a:buFont typeface="Wingdings" panose="05000000000000000000" pitchFamily="2" charset="2"/>
              <a:buChar char="q"/>
            </a:pPr>
            <a:r>
              <a:rPr lang="en-US" altLang="zh-CN" sz="9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Kick off</a:t>
            </a:r>
            <a:endParaRPr lang="en-US" altLang="zh-CN" sz="900" b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91440" indent="-91440" fontAlgn="b">
              <a:buFont typeface="Wingdings" panose="05000000000000000000" pitchFamily="2" charset="2"/>
              <a:buChar char="§"/>
            </a:pPr>
            <a:r>
              <a:rPr lang="zh-CN" altLang="en-US" sz="9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Project officially launched</a:t>
            </a:r>
            <a:endParaRPr lang="zh-CN" altLang="en-US" sz="900" b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91440" indent="-91440" fontAlgn="b">
              <a:buFont typeface="Wingdings" panose="05000000000000000000" pitchFamily="2" charset="2"/>
              <a:buChar char="§"/>
            </a:pPr>
            <a:endParaRPr lang="en-US" altLang="zh-CN" sz="9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</p:txBody>
      </p:sp>
      <p:cxnSp>
        <p:nvCxnSpPr>
          <p:cNvPr id="60" name="Straight Connector 38"/>
          <p:cNvCxnSpPr>
            <a:stCxn id="38" idx="2"/>
            <a:endCxn id="55" idx="0"/>
          </p:cNvCxnSpPr>
          <p:nvPr/>
        </p:nvCxnSpPr>
        <p:spPr>
          <a:xfrm flipH="1">
            <a:off x="1152525" y="2551430"/>
            <a:ext cx="322580" cy="42989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dash"/>
          </a:ln>
          <a:effectLst/>
        </p:spPr>
      </p:cxnSp>
      <p:sp>
        <p:nvSpPr>
          <p:cNvPr id="62" name="Rectangle 41"/>
          <p:cNvSpPr/>
          <p:nvPr/>
        </p:nvSpPr>
        <p:spPr>
          <a:xfrm>
            <a:off x="2321560" y="2981325"/>
            <a:ext cx="1757045" cy="2778760"/>
          </a:xfrm>
          <a:prstGeom prst="rect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KW41-42-43(Sprint 0)</a:t>
            </a:r>
            <a:endParaRPr lang="en-US" sz="900" b="1" dirty="0">
              <a:solidFill>
                <a:schemeClr val="bg1">
                  <a:lumMod val="75000"/>
                </a:schemeClr>
              </a:solidFill>
            </a:endParaRPr>
          </a:p>
          <a:p>
            <a:pPr fontAlgn="b"/>
            <a:endParaRPr lang="en-US" altLang="zh-CN" sz="9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fontAlgn="b">
              <a:buFont typeface="Wingdings" panose="05000000000000000000" pitchFamily="2" charset="2"/>
              <a:buChar char="q"/>
            </a:pPr>
            <a:r>
              <a:rPr lang="en-US" altLang="zh-CN" sz="9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Business analysis</a:t>
            </a:r>
            <a:endParaRPr lang="en-US" altLang="zh-CN" sz="9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fontAlgn="b"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App function requirement list confirmation</a:t>
            </a:r>
            <a:endParaRPr lang="zh-CN" altLang="en-US" sz="8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marL="171450" indent="-171450" fontAlgn="b"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Web Portal function requirement list confirmation</a:t>
            </a:r>
            <a:endParaRPr sz="8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marL="171450" indent="-171450" fontAlgn="b">
              <a:buFont typeface="Wingdings" panose="05000000000000000000" charset="0"/>
              <a:buChar char="n"/>
            </a:pPr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Sprint</a:t>
            </a:r>
            <a:r>
              <a:rPr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 1 requirements scope </a:t>
            </a:r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confirm</a:t>
            </a:r>
            <a:r>
              <a:rPr lang="zh-CN" alt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；</a:t>
            </a:r>
            <a:endParaRPr lang="zh-CN" altLang="en-US" sz="8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marL="171450" indent="-171450" fontAlgn="b">
              <a:buFont typeface="Wingdings" panose="05000000000000000000" charset="0"/>
              <a:buChar char="n"/>
            </a:pPr>
            <a:r>
              <a:rPr lang="en-US" altLang="zh-CN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APP UI/UE design</a:t>
            </a:r>
            <a:endParaRPr lang="zh-CN" altLang="en-US" sz="8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indent="0" fontAlgn="b">
              <a:buFont typeface="Wingdings" panose="05000000000000000000" charset="0"/>
              <a:buNone/>
            </a:pPr>
            <a:endParaRPr lang="zh-CN" altLang="en-US" sz="9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algn="l" fontAlgn="b"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9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preliminary architecture desig</a:t>
            </a:r>
            <a:r>
              <a:rPr lang="en-US" altLang="zh-CN" sz="9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n</a:t>
            </a:r>
            <a:endParaRPr lang="zh-CN" altLang="en-US" sz="9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Overall outline design of DKY project</a:t>
            </a:r>
            <a:endParaRPr lang="zh-CN" altLang="en-US" sz="8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Overall test plan &amp; test strategy</a:t>
            </a:r>
            <a:endParaRPr lang="zh-CN" altLang="en-US" sz="8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indent="0" algn="l" fontAlgn="b">
              <a:buClrTx/>
              <a:buSzTx/>
              <a:buFont typeface="Wingdings" panose="05000000000000000000" charset="0"/>
              <a:buNone/>
            </a:pPr>
            <a:endParaRPr lang="zh-CN" altLang="en-US" sz="9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algn="l" fontAlgn="b"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9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Adaptive development</a:t>
            </a:r>
            <a:endParaRPr lang="zh-CN" altLang="en-US" sz="9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B</a:t>
            </a:r>
            <a:r>
              <a:rPr lang="en-US" altLang="zh-CN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e</a:t>
            </a:r>
            <a:endParaRPr lang="en-US" altLang="zh-CN" sz="8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Web portal </a:t>
            </a:r>
            <a:endParaRPr lang="zh-CN" altLang="en-US" sz="8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APP </a:t>
            </a:r>
            <a:endParaRPr lang="zh-CN" altLang="en-US" sz="8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</p:txBody>
      </p:sp>
      <p:cxnSp>
        <p:nvCxnSpPr>
          <p:cNvPr id="63" name="Straight Connector 38"/>
          <p:cNvCxnSpPr>
            <a:stCxn id="100" idx="2"/>
            <a:endCxn id="62" idx="0"/>
          </p:cNvCxnSpPr>
          <p:nvPr/>
        </p:nvCxnSpPr>
        <p:spPr>
          <a:xfrm>
            <a:off x="2148205" y="2557780"/>
            <a:ext cx="1052195" cy="42354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dash"/>
          </a:ln>
          <a:effectLst/>
        </p:spPr>
      </p:cxnSp>
      <p:grpSp>
        <p:nvGrpSpPr>
          <p:cNvPr id="64" name="Group 42"/>
          <p:cNvGrpSpPr/>
          <p:nvPr/>
        </p:nvGrpSpPr>
        <p:grpSpPr>
          <a:xfrm>
            <a:off x="2494705" y="1223758"/>
            <a:ext cx="396452" cy="1275546"/>
            <a:chOff x="2847953" y="1127873"/>
            <a:chExt cx="396452" cy="1275546"/>
          </a:xfrm>
        </p:grpSpPr>
        <p:grpSp>
          <p:nvGrpSpPr>
            <p:cNvPr id="66" name="Group 45"/>
            <p:cNvGrpSpPr/>
            <p:nvPr/>
          </p:nvGrpSpPr>
          <p:grpSpPr>
            <a:xfrm>
              <a:off x="2847953" y="1127873"/>
              <a:ext cx="396452" cy="1275546"/>
              <a:chOff x="2847953" y="1127873"/>
              <a:chExt cx="396452" cy="1275546"/>
            </a:xfrm>
          </p:grpSpPr>
          <p:cxnSp>
            <p:nvCxnSpPr>
              <p:cNvPr id="67" name="直线连接符 29"/>
              <p:cNvCxnSpPr/>
              <p:nvPr>
                <p:custDataLst>
                  <p:tags r:id="rId12"/>
                </p:custDataLst>
              </p:nvPr>
            </p:nvCxnSpPr>
            <p:spPr bwMode="gray">
              <a:xfrm>
                <a:off x="3041099" y="1127873"/>
                <a:ext cx="0" cy="1275546"/>
              </a:xfrm>
              <a:prstGeom prst="lin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0" name="iš1îďè"/>
              <p:cNvSpPr txBox="1"/>
              <p:nvPr/>
            </p:nvSpPr>
            <p:spPr>
              <a:xfrm>
                <a:off x="2847953" y="1529046"/>
                <a:ext cx="396452" cy="1269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algn="ctr" defTabSz="457200">
                  <a:defRPr sz="80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defRPr>
                </a:lvl1pPr>
              </a:lstStyle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</a:rPr>
                  <a:t>Now</a:t>
                </a:r>
                <a:endParaRPr kumimoji="0" lang="en-US" altLang="zh-CN" b="0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71" name="Isosceles Triangle 50"/>
            <p:cNvSpPr/>
            <p:nvPr/>
          </p:nvSpPr>
          <p:spPr>
            <a:xfrm flipV="1">
              <a:off x="3009899" y="1648767"/>
              <a:ext cx="62400" cy="55547"/>
            </a:xfrm>
            <a:prstGeom prst="triangle">
              <a:avLst/>
            </a:prstGeom>
            <a:solidFill>
              <a:srgbClr val="CB323A"/>
            </a:solidFill>
            <a:ln w="9525" cap="flat" cmpd="sng" algn="ctr">
              <a:solidFill>
                <a:srgbClr val="CB323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sp>
        <p:nvSpPr>
          <p:cNvPr id="43" name="TextBox 216"/>
          <p:cNvSpPr txBox="1"/>
          <p:nvPr/>
        </p:nvSpPr>
        <p:spPr>
          <a:xfrm>
            <a:off x="7620635" y="2493010"/>
            <a:ext cx="9658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B Sample</a:t>
            </a:r>
            <a:endParaRPr lang="en-US" altLang="zh-CN" sz="800" dirty="0"/>
          </a:p>
        </p:txBody>
      </p:sp>
      <p:sp>
        <p:nvSpPr>
          <p:cNvPr id="72" name="Rectangle 41"/>
          <p:cNvSpPr/>
          <p:nvPr/>
        </p:nvSpPr>
        <p:spPr>
          <a:xfrm>
            <a:off x="4295775" y="2981325"/>
            <a:ext cx="1827530" cy="2778760"/>
          </a:xfrm>
          <a:prstGeom prst="rect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r>
              <a:rPr lang="en-US" sz="900" b="1" dirty="0">
                <a:solidFill>
                  <a:schemeClr val="tx1"/>
                </a:solidFill>
              </a:rPr>
              <a:t>KW44-45-46(Sprint 1)</a:t>
            </a:r>
            <a:endParaRPr lang="en-US" sz="900" b="1" dirty="0">
              <a:solidFill>
                <a:schemeClr val="tx1"/>
              </a:solidFill>
            </a:endParaRPr>
          </a:p>
          <a:p>
            <a:pPr fontAlgn="b"/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fontAlgn="b">
              <a:buFont typeface="Wingdings" panose="05000000000000000000" pitchFamily="2" charset="2"/>
              <a:buChar char="q"/>
            </a:pPr>
            <a:r>
              <a:rPr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rPr>
              <a:t>Owner app - </a:t>
            </a:r>
            <a:r>
              <a:rPr lang="en-US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rPr>
              <a:t>Sprint</a:t>
            </a:r>
            <a:r>
              <a:rPr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rPr>
              <a:t> 2 requirement analysis and UI / UE </a:t>
            </a:r>
            <a:endParaRPr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fontAlgn="b">
              <a:buFont typeface="Wingdings" panose="05000000000000000000" pitchFamily="2" charset="2"/>
              <a:buChar char="q"/>
            </a:pPr>
            <a:r>
              <a:rPr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Operational web portal equirements </a:t>
            </a:r>
            <a:r>
              <a:rPr lang="en-US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list</a:t>
            </a:r>
            <a:endParaRPr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marL="171450" indent="-171450" fontAlgn="b">
              <a:buFont typeface="Wingdings" panose="05000000000000000000" pitchFamily="2" charset="2"/>
              <a:buChar char="q"/>
            </a:pPr>
            <a:r>
              <a:rPr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rPr>
              <a:t>App</a:t>
            </a:r>
            <a:r>
              <a:rPr lang="en-US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rPr>
              <a:t>-</a:t>
            </a:r>
            <a:r>
              <a:rPr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rPr>
              <a:t>owner acquisition pairing Bluetooth key implementation</a:t>
            </a:r>
            <a:endParaRPr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fontAlgn="b">
              <a:buFont typeface="Wingdings" panose="05000000000000000000" charset="0"/>
              <a:buChar char="n"/>
            </a:pPr>
            <a:r>
              <a:rPr sz="8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rPr>
              <a:t>Owner's first access to Bluetooth key - pairing</a:t>
            </a:r>
            <a:endParaRPr sz="8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fontAlgn="b"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sz="8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Owner changes mobile device to obtain Bluetooth key - pairing</a:t>
            </a:r>
            <a:r>
              <a:rPr lang="en-US" altLang="zh-CN" sz="8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rPr>
              <a:t>	</a:t>
            </a:r>
            <a:endParaRPr lang="zh-CN" altLang="en-US" sz="8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fontAlgn="b">
              <a:buFont typeface="Wingdings" panose="05000000000000000000" charset="0"/>
              <a:buChar char="p"/>
            </a:pPr>
            <a:endParaRPr lang="zh-CN" altLang="en-US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indent="0" fontAlgn="b">
              <a:buFont typeface="Wingdings" panose="05000000000000000000" charset="0"/>
              <a:buNone/>
            </a:pPr>
            <a:endParaRPr lang="zh-CN" altLang="en-US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3" name="Rectangle 41"/>
          <p:cNvSpPr/>
          <p:nvPr/>
        </p:nvSpPr>
        <p:spPr>
          <a:xfrm>
            <a:off x="6380480" y="2981325"/>
            <a:ext cx="1866900" cy="2778760"/>
          </a:xfrm>
          <a:prstGeom prst="rect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r>
              <a:rPr lang="en-US" sz="900" b="1" dirty="0">
                <a:solidFill>
                  <a:schemeClr val="tx1"/>
                </a:solidFill>
              </a:rPr>
              <a:t>KW47-48-49(Sprint 2)</a:t>
            </a:r>
            <a:endParaRPr lang="en-US" sz="900" b="1" dirty="0">
              <a:solidFill>
                <a:schemeClr val="tx1"/>
              </a:solidFill>
            </a:endParaRPr>
          </a:p>
          <a:p>
            <a:pPr fontAlgn="b"/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fontAlgn="b">
              <a:buFont typeface="Wingdings" panose="05000000000000000000" pitchFamily="2" charset="2"/>
              <a:buChar char="q"/>
            </a:pPr>
            <a:r>
              <a:rPr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App</a:t>
            </a:r>
            <a:r>
              <a:rPr lang="en-US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-</a:t>
            </a:r>
            <a:r>
              <a:rPr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owner acquisition pairing Bluetooth key implementation</a:t>
            </a:r>
            <a:endParaRPr lang="zh-CN" altLang="en-US" sz="8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fontAlgn="b"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Bluetooth device is replaced</a:t>
            </a:r>
            <a:endParaRPr lang="zh-CN" altLang="en-US" sz="8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marL="171450" indent="-171450" fontAlgn="b"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the second-hand car transaction</a:t>
            </a:r>
            <a:endParaRPr lang="zh-CN" altLang="en-US" sz="8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marL="171450" indent="-171450" fontAlgn="b">
              <a:buFont typeface="Wingdings" panose="05000000000000000000" charset="0"/>
              <a:buChar char="n"/>
            </a:pPr>
            <a:endParaRPr lang="zh-CN" altLang="en-US" sz="8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indent="0" fontAlgn="b">
              <a:buFont typeface="Wingdings" panose="05000000000000000000" charset="0"/>
              <a:buNone/>
            </a:pPr>
            <a:endParaRPr lang="zh-CN" altLang="en-US" sz="8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marL="171450" indent="-171450" fontAlgn="b">
              <a:buFont typeface="Wingdings" panose="05000000000000000000" charset="0"/>
              <a:buChar char="p"/>
            </a:pP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APP-key share</a:t>
            </a:r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marL="171450" indent="-171450" fontAlgn="b">
              <a:buFont typeface="Wingdings" panose="05000000000000000000" charset="0"/>
              <a:buChar char="n"/>
            </a:pP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share key to s user</a:t>
            </a:r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indent="0" fontAlgn="b">
              <a:buFont typeface="Wingdings" panose="05000000000000000000" charset="0"/>
              <a:buNone/>
            </a:pPr>
            <a:endParaRPr lang="zh-CN" altLang="en-US" sz="8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marL="171450" indent="-171450" fontAlgn="b">
              <a:buFont typeface="Wingdings" panose="05000000000000000000" charset="0"/>
              <a:buChar char="p"/>
            </a:pP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web  portal- Digital key management - revocation </a:t>
            </a:r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74" name="Straight Connector 38"/>
          <p:cNvCxnSpPr>
            <a:stCxn id="37" idx="2"/>
          </p:cNvCxnSpPr>
          <p:nvPr/>
        </p:nvCxnSpPr>
        <p:spPr>
          <a:xfrm>
            <a:off x="2724785" y="2557780"/>
            <a:ext cx="2413000" cy="42354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dash"/>
          </a:ln>
          <a:effectLst/>
        </p:spPr>
      </p:cxnSp>
      <p:cxnSp>
        <p:nvCxnSpPr>
          <p:cNvPr id="75" name="Straight Connector 38"/>
          <p:cNvCxnSpPr>
            <a:stCxn id="39" idx="2"/>
          </p:cNvCxnSpPr>
          <p:nvPr/>
        </p:nvCxnSpPr>
        <p:spPr>
          <a:xfrm>
            <a:off x="3308985" y="2551430"/>
            <a:ext cx="3801745" cy="42989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dash"/>
          </a:ln>
          <a:effectLst/>
        </p:spPr>
      </p:cxnSp>
      <p:sp>
        <p:nvSpPr>
          <p:cNvPr id="134" name="Raute 300"/>
          <p:cNvSpPr>
            <a:spLocks noChangeAspect="1"/>
          </p:cNvSpPr>
          <p:nvPr/>
        </p:nvSpPr>
        <p:spPr>
          <a:xfrm>
            <a:off x="7746201" y="2226709"/>
            <a:ext cx="320040" cy="32004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 defTabSz="342900"/>
            <a:r>
              <a:rPr lang="en-US" altLang="de-DE" sz="900" b="1" dirty="0">
                <a:solidFill>
                  <a:prstClr val="white"/>
                </a:solidFill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19</a:t>
            </a:r>
            <a:endParaRPr lang="en-US" altLang="de-DE" sz="900" b="1" dirty="0">
              <a:solidFill>
                <a:prstClr val="white"/>
              </a:solidFill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dirty="0">
                <a:sym typeface="+mn-ea"/>
              </a:rPr>
              <a:t>DKY </a:t>
            </a:r>
            <a:r>
              <a:rPr lang="zh-CN" altLang="en-US" dirty="0">
                <a:sym typeface="+mn-ea"/>
              </a:rPr>
              <a:t>项目 </a:t>
            </a:r>
            <a:r>
              <a:rPr lang="en-US" altLang="zh-CN" dirty="0">
                <a:sym typeface="+mn-ea"/>
              </a:rPr>
              <a:t>Sprint 1 - </a:t>
            </a:r>
            <a:r>
              <a:rPr lang="zh-CN" altLang="en-US" dirty="0">
                <a:sym typeface="+mn-ea"/>
              </a:rPr>
              <a:t>本周</a:t>
            </a:r>
            <a:r>
              <a:rPr lang="en-US" altLang="zh-CN" dirty="0">
                <a:sym typeface="+mn-ea"/>
              </a:rPr>
              <a:t>KW46</a:t>
            </a:r>
            <a:r>
              <a:rPr lang="zh-CN" altLang="en-US" dirty="0">
                <a:sym typeface="+mn-ea"/>
              </a:rPr>
              <a:t>核心任务跟踪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377825" y="1988058"/>
          <a:ext cx="8229600" cy="240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285"/>
                <a:gridCol w="481965"/>
                <a:gridCol w="562610"/>
                <a:gridCol w="612140"/>
                <a:gridCol w="2484755"/>
                <a:gridCol w="932180"/>
                <a:gridCol w="885190"/>
                <a:gridCol w="936625"/>
                <a:gridCol w="958850"/>
              </a:tblGrid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分类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任务清单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负责人/相关人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（SVW）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负责人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（供应商）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开始日期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计划完成日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未启动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需求分析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Web Portal运营功能需求功能清单输出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俞炯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潘小会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2019/10/25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2019/11/15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进行中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车主APP 配对、分享、更换新手机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UX/UI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定稿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叶南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潘小会、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雷亮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2019/11/4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2019/11/15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完成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概要设计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DKY项目后端概要设计-钥匙分享方案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张颖康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洪源骏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2019/11/4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2019/11/15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完成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DKY项目后端概要设计-数字钥匙吊销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张颖康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洪源骏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2019/11/4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2019/11/15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完成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DKY项目后端概要设计-MOS集成方案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张颖康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洪源骏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2019/11/4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2019/11/15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完成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迭代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开发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sprint 1 Story 详细设计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张颖康、吴晓春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洪源骏、余茂、严常洪、刘勇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2019/10/28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2019/11/15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完成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spirnt 1 Story 开发交付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</a:t>
                      </a:r>
                      <a:endParaRPr lang="en-US" alt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洪源骏、余茂、严常洪、刘勇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2019/10/28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2019/11/15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完成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spirnt 1 Story 测试验收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王伟、林皑萌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桂淑芳、唐宇航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2019/11/4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2019/11/15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完成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迭代总结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迭代总结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NA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雷亮、洪源骏、余茂、严常洪、刘勇、桂淑芳、唐宇航、潘小会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2019/11/15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2019/11/15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" name="椭圆 30"/>
          <p:cNvSpPr/>
          <p:nvPr/>
        </p:nvSpPr>
        <p:spPr>
          <a:xfrm>
            <a:off x="888365" y="2742565"/>
            <a:ext cx="161925" cy="156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890905" y="2927350"/>
            <a:ext cx="161925" cy="156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893445" y="3121660"/>
            <a:ext cx="161925" cy="156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897890" y="3350895"/>
            <a:ext cx="161925" cy="156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898525" y="4001770"/>
            <a:ext cx="161925" cy="156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408172" y="5734621"/>
            <a:ext cx="216000" cy="216000"/>
          </a:xfrm>
          <a:prstGeom prst="ellipse">
            <a:avLst/>
          </a:prstGeom>
          <a:solidFill>
            <a:srgbClr val="FF5B3F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72599" y="5725691"/>
            <a:ext cx="216000" cy="21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879346" y="5729556"/>
            <a:ext cx="216000" cy="21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24172" y="5700256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/>
              <a:t>Delay</a:t>
            </a:r>
            <a:endParaRPr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910295" y="56951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/>
              <a:t>有风险</a:t>
            </a:r>
            <a:endParaRPr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8317042" y="569519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/>
              <a:t>正常</a:t>
            </a:r>
            <a:endParaRPr lang="zh-CN" altLang="en-US" sz="1200" dirty="0"/>
          </a:p>
        </p:txBody>
      </p:sp>
      <p:sp>
        <p:nvSpPr>
          <p:cNvPr id="15" name="椭圆 14"/>
          <p:cNvSpPr/>
          <p:nvPr/>
        </p:nvSpPr>
        <p:spPr>
          <a:xfrm>
            <a:off x="881380" y="2324735"/>
            <a:ext cx="171450" cy="170180"/>
          </a:xfrm>
          <a:prstGeom prst="ellipse">
            <a:avLst/>
          </a:prstGeom>
          <a:solidFill>
            <a:srgbClr val="FF5B3F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74395" y="2523490"/>
            <a:ext cx="185420" cy="1714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898525" y="3702685"/>
            <a:ext cx="156210" cy="18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898525" y="4245610"/>
            <a:ext cx="161925" cy="156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dirty="0">
                <a:sym typeface="+mn-ea"/>
              </a:rPr>
              <a:t>DKY </a:t>
            </a:r>
            <a:r>
              <a:rPr lang="zh-CN" altLang="en-US" dirty="0">
                <a:sym typeface="+mn-ea"/>
              </a:rPr>
              <a:t>项目 </a:t>
            </a:r>
            <a:r>
              <a:rPr lang="en-US" altLang="zh-CN" dirty="0">
                <a:sym typeface="+mn-ea"/>
              </a:rPr>
              <a:t>Sprint 2 - </a:t>
            </a:r>
            <a:r>
              <a:rPr lang="zh-CN" altLang="en-US" dirty="0">
                <a:sym typeface="+mn-ea"/>
              </a:rPr>
              <a:t>下周</a:t>
            </a:r>
            <a:r>
              <a:rPr lang="en-US" altLang="zh-CN" dirty="0">
                <a:sym typeface="+mn-ea"/>
              </a:rPr>
              <a:t>KW47</a:t>
            </a:r>
            <a:r>
              <a:rPr lang="zh-CN" altLang="en-US" dirty="0">
                <a:sym typeface="+mn-ea"/>
              </a:rPr>
              <a:t>核心任务计划</a:t>
            </a:r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522605" y="2311273"/>
          <a:ext cx="7747635" cy="2135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285"/>
                <a:gridCol w="562610"/>
                <a:gridCol w="648970"/>
                <a:gridCol w="2447925"/>
                <a:gridCol w="932180"/>
                <a:gridCol w="885190"/>
                <a:gridCol w="936625"/>
                <a:gridCol w="958850"/>
              </a:tblGrid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分类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任务清单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负责人/相关人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（SVW）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负责人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（供应商）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开始日期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计划完成日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未启动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需求分析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Web Portal功能需求功能清单输出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俞炯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潘小会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2019/11/18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2019/11/22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进行中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车主APP 配对、分享、更换新手机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UX/UI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定稿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叶南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潘小会、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雷亮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2019/11/18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2019/11/22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549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未启动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概要设计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DKY项目后端概要设计-二手车交易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张颖康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洪源骏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18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2019/11/22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未启动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DKY项目后端概要设计-蓝牙设备更换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张颖康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洪源骏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18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2019/11/22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27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进行中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迭代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开发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sprint 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 Story 澄清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张颖康、吴晓春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洪源骏、余茂、严常洪、刘勇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2019/11/18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2019/11/22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进行中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spirnt 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 Story 详细设计与开发交付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</a:t>
                      </a:r>
                      <a:endParaRPr lang="en-US" alt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洪源骏、余茂、严常洪、刘勇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2019/11/18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2019/11/22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进行中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spirnt 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 Story 测试设计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王伟、林皑萌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桂淑芳、唐宇航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2019/11/18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2019/11/22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070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图片 130906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DKY</a:t>
            </a:r>
            <a:r>
              <a:rPr lang="zh-CN" altLang="en-US" dirty="0"/>
              <a:t>测试主计划</a:t>
            </a:r>
            <a:endParaRPr lang="en-US" dirty="0"/>
          </a:p>
        </p:txBody>
      </p:sp>
      <p:pic>
        <p:nvPicPr>
          <p:cNvPr id="117" name="图片 1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7" y="1061050"/>
            <a:ext cx="9068778" cy="49515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62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迭代测试执行情况</a:t>
            </a:r>
            <a:r>
              <a:rPr lang="en-US" altLang="zh-CN" dirty="0"/>
              <a:t>_</a:t>
            </a:r>
            <a:r>
              <a:rPr lang="en-US" altLang="zh-CN" dirty="0" smtClean="0"/>
              <a:t>KW46</a:t>
            </a:r>
            <a:endParaRPr lang="en-US" dirty="0"/>
          </a:p>
        </p:txBody>
      </p:sp>
      <p:sp>
        <p:nvSpPr>
          <p:cNvPr id="11" name="íSḻíďê"/>
          <p:cNvSpPr/>
          <p:nvPr/>
        </p:nvSpPr>
        <p:spPr>
          <a:xfrm>
            <a:off x="314324" y="1144149"/>
            <a:ext cx="8515351" cy="38937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rm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本迭代计划需测试的</a:t>
            </a:r>
            <a:r>
              <a:rPr lang="en-US" altLang="zh-CN" sz="1200" dirty="0">
                <a:solidFill>
                  <a:schemeClr val="tx1"/>
                </a:solidFill>
              </a:rPr>
              <a:t>App</a:t>
            </a:r>
            <a:r>
              <a:rPr lang="zh-CN" altLang="en-US" sz="1200" dirty="0">
                <a:solidFill>
                  <a:schemeClr val="tx1"/>
                </a:solidFill>
              </a:rPr>
              <a:t>页面</a:t>
            </a:r>
            <a:r>
              <a:rPr lang="zh-CN" altLang="en-US" sz="1200" dirty="0" smtClean="0">
                <a:solidFill>
                  <a:schemeClr val="tx1"/>
                </a:solidFill>
              </a:rPr>
              <a:t>为</a:t>
            </a:r>
            <a:r>
              <a:rPr lang="en-US" altLang="zh-CN" sz="1200" dirty="0">
                <a:solidFill>
                  <a:schemeClr val="tx1"/>
                </a:solidFill>
              </a:rPr>
              <a:t>4</a:t>
            </a:r>
            <a:r>
              <a:rPr lang="zh-CN" altLang="en-US" sz="1200" dirty="0" smtClean="0">
                <a:solidFill>
                  <a:schemeClr val="tx1"/>
                </a:solidFill>
              </a:rPr>
              <a:t>个</a:t>
            </a:r>
            <a:r>
              <a:rPr lang="zh-CN" altLang="en-US" sz="1200" dirty="0">
                <a:solidFill>
                  <a:schemeClr val="tx1"/>
                </a:solidFill>
              </a:rPr>
              <a:t>，计划提测的后台接口</a:t>
            </a:r>
            <a:r>
              <a:rPr lang="zh-CN" altLang="en-US" sz="1200" dirty="0" smtClean="0">
                <a:solidFill>
                  <a:schemeClr val="tx1"/>
                </a:solidFill>
              </a:rPr>
              <a:t>共</a:t>
            </a:r>
            <a:r>
              <a:rPr lang="en-US" altLang="zh-CN" sz="1200" dirty="0">
                <a:solidFill>
                  <a:schemeClr val="tx1"/>
                </a:solidFill>
              </a:rPr>
              <a:t>4</a:t>
            </a:r>
            <a:r>
              <a:rPr lang="zh-CN" altLang="en-US" sz="1200" dirty="0" smtClean="0">
                <a:solidFill>
                  <a:schemeClr val="tx1"/>
                </a:solidFill>
              </a:rPr>
              <a:t>个</a:t>
            </a:r>
            <a:r>
              <a:rPr lang="zh-CN" altLang="en-US" sz="1200" dirty="0">
                <a:solidFill>
                  <a:schemeClr val="tx1"/>
                </a:solidFill>
              </a:rPr>
              <a:t>，截止</a:t>
            </a:r>
            <a:r>
              <a:rPr lang="en-US" altLang="zh-CN" sz="1200" dirty="0" smtClean="0">
                <a:solidFill>
                  <a:schemeClr val="tx1"/>
                </a:solidFill>
              </a:rPr>
              <a:t>KW46</a:t>
            </a:r>
            <a:r>
              <a:rPr lang="zh-CN" altLang="en-US" sz="1200" dirty="0" smtClean="0">
                <a:solidFill>
                  <a:schemeClr val="tx1"/>
                </a:solidFill>
              </a:rPr>
              <a:t>的</a:t>
            </a:r>
            <a:r>
              <a:rPr lang="zh-CN" altLang="en-US" sz="1200" dirty="0">
                <a:solidFill>
                  <a:schemeClr val="tx1"/>
                </a:solidFill>
              </a:rPr>
              <a:t>测试提测情况如下：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îslïḓé"/>
          <p:cNvSpPr/>
          <p:nvPr/>
        </p:nvSpPr>
        <p:spPr>
          <a:xfrm rot="10800000">
            <a:off x="1721717" y="4288694"/>
            <a:ext cx="1319062" cy="180206"/>
          </a:xfrm>
          <a:prstGeom prst="triangl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12700" cap="rnd" cmpd="sng" algn="ctr">
            <a:noFill/>
            <a:prstDash val="solid"/>
            <a:rou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altLang="zh-CN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20" name="îslïḓé"/>
          <p:cNvSpPr/>
          <p:nvPr/>
        </p:nvSpPr>
        <p:spPr>
          <a:xfrm rot="10800000">
            <a:off x="6103219" y="4288621"/>
            <a:ext cx="1319062" cy="180206"/>
          </a:xfrm>
          <a:prstGeom prst="triangl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12700" cap="rnd" cmpd="sng" algn="ctr">
            <a:noFill/>
            <a:prstDash val="solid"/>
            <a:rou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altLang="zh-CN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21" name="íSḻíďê"/>
          <p:cNvSpPr/>
          <p:nvPr/>
        </p:nvSpPr>
        <p:spPr>
          <a:xfrm>
            <a:off x="4646731" y="4495980"/>
            <a:ext cx="4030545" cy="14371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rmAutofit/>
          </a:bodyPr>
          <a:lstStyle/>
          <a:p>
            <a:r>
              <a:rPr lang="en-US" altLang="zh-CN" sz="1050" dirty="0" err="1">
                <a:solidFill>
                  <a:schemeClr val="tx1"/>
                </a:solidFill>
              </a:rPr>
              <a:t>dky</a:t>
            </a:r>
            <a:r>
              <a:rPr lang="en-US" altLang="zh-CN" sz="1050" dirty="0">
                <a:solidFill>
                  <a:schemeClr val="tx1"/>
                </a:solidFill>
              </a:rPr>
              <a:t>-app-integration-service </a:t>
            </a:r>
            <a:r>
              <a:rPr lang="zh-CN" altLang="en-US" sz="1050" dirty="0">
                <a:solidFill>
                  <a:schemeClr val="tx1"/>
                </a:solidFill>
              </a:rPr>
              <a:t>：</a:t>
            </a:r>
            <a:endParaRPr lang="en-US" altLang="zh-CN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 smtClean="0">
                <a:solidFill>
                  <a:schemeClr val="tx1"/>
                </a:solidFill>
              </a:rPr>
              <a:t>KW46</a:t>
            </a:r>
            <a:r>
              <a:rPr lang="zh-CN" altLang="en-US" sz="1050" dirty="0" smtClean="0">
                <a:solidFill>
                  <a:schemeClr val="tx1"/>
                </a:solidFill>
              </a:rPr>
              <a:t>计划完成</a:t>
            </a:r>
            <a:r>
              <a:rPr lang="en-US" altLang="zh-CN" sz="1050" dirty="0" smtClean="0">
                <a:solidFill>
                  <a:schemeClr val="tx1"/>
                </a:solidFill>
              </a:rPr>
              <a:t>4</a:t>
            </a:r>
            <a:r>
              <a:rPr lang="zh-CN" altLang="en-US" sz="1050" dirty="0" smtClean="0">
                <a:solidFill>
                  <a:schemeClr val="tx1"/>
                </a:solidFill>
              </a:rPr>
              <a:t>个接口，提测接口</a:t>
            </a:r>
            <a:r>
              <a:rPr lang="en-US" altLang="zh-CN" sz="1050" dirty="0">
                <a:solidFill>
                  <a:schemeClr val="tx1"/>
                </a:solidFill>
              </a:rPr>
              <a:t>4</a:t>
            </a:r>
            <a:r>
              <a:rPr lang="zh-CN" altLang="en-US" sz="1050" dirty="0">
                <a:solidFill>
                  <a:schemeClr val="tx1"/>
                </a:solidFill>
              </a:rPr>
              <a:t>个</a:t>
            </a:r>
            <a:r>
              <a:rPr lang="zh-CN" altLang="en-US" sz="1050" dirty="0" smtClean="0">
                <a:solidFill>
                  <a:schemeClr val="tx1"/>
                </a:solidFill>
              </a:rPr>
              <a:t>，通过</a:t>
            </a:r>
            <a:r>
              <a:rPr lang="zh-CN" altLang="en-US" sz="1050" dirty="0">
                <a:solidFill>
                  <a:schemeClr val="tx1"/>
                </a:solidFill>
              </a:rPr>
              <a:t>测试</a:t>
            </a:r>
            <a:r>
              <a:rPr lang="zh-CN" altLang="en-US" sz="1050" dirty="0" smtClean="0">
                <a:solidFill>
                  <a:schemeClr val="tx1"/>
                </a:solidFill>
              </a:rPr>
              <a:t>接口</a:t>
            </a:r>
            <a:r>
              <a:rPr lang="en-US" altLang="zh-CN" sz="1050" dirty="0" smtClean="0">
                <a:solidFill>
                  <a:schemeClr val="tx1"/>
                </a:solidFill>
              </a:rPr>
              <a:t>4</a:t>
            </a:r>
            <a:r>
              <a:rPr lang="zh-CN" altLang="en-US" sz="1050" dirty="0" smtClean="0">
                <a:solidFill>
                  <a:schemeClr val="tx1"/>
                </a:solidFill>
              </a:rPr>
              <a:t>个</a:t>
            </a:r>
            <a:r>
              <a:rPr lang="zh-CN" altLang="en-US" sz="1050" dirty="0">
                <a:solidFill>
                  <a:schemeClr val="tx1"/>
                </a:solidFill>
              </a:rPr>
              <a:t>；</a:t>
            </a:r>
            <a:endParaRPr lang="en-US" altLang="zh-CN" sz="1050" dirty="0">
              <a:solidFill>
                <a:schemeClr val="tx1"/>
              </a:solidFill>
            </a:endParaRPr>
          </a:p>
          <a:p>
            <a:r>
              <a:rPr lang="en-US" altLang="zh-CN" sz="1050" dirty="0" err="1" smtClean="0">
                <a:solidFill>
                  <a:schemeClr val="tx1"/>
                </a:solidFill>
              </a:rPr>
              <a:t>dky</a:t>
            </a:r>
            <a:r>
              <a:rPr lang="en-US" altLang="zh-CN" sz="1050" dirty="0" smtClean="0">
                <a:solidFill>
                  <a:schemeClr val="tx1"/>
                </a:solidFill>
              </a:rPr>
              <a:t>-</a:t>
            </a:r>
            <a:r>
              <a:rPr lang="en-US" altLang="zh-CN" sz="1050" dirty="0" err="1" smtClean="0">
                <a:solidFill>
                  <a:schemeClr val="tx1"/>
                </a:solidFill>
              </a:rPr>
              <a:t>pki</a:t>
            </a:r>
            <a:r>
              <a:rPr lang="en-US" altLang="zh-CN" sz="1050" dirty="0" smtClean="0">
                <a:solidFill>
                  <a:schemeClr val="tx1"/>
                </a:solidFill>
              </a:rPr>
              <a:t>-integration-service </a:t>
            </a:r>
            <a:r>
              <a:rPr lang="zh-CN" altLang="en-US" sz="1050" dirty="0">
                <a:solidFill>
                  <a:schemeClr val="tx1"/>
                </a:solidFill>
              </a:rPr>
              <a:t>：</a:t>
            </a:r>
            <a:endParaRPr lang="en-US" altLang="zh-CN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 smtClean="0">
                <a:solidFill>
                  <a:schemeClr val="tx1"/>
                </a:solidFill>
              </a:rPr>
              <a:t>KW46</a:t>
            </a:r>
            <a:r>
              <a:rPr lang="zh-CN" altLang="en-US" sz="1050" dirty="0" smtClean="0">
                <a:solidFill>
                  <a:schemeClr val="tx1"/>
                </a:solidFill>
              </a:rPr>
              <a:t>无接口完成计划；</a:t>
            </a:r>
            <a:endParaRPr lang="en-US" altLang="zh-CN" sz="1050" dirty="0">
              <a:solidFill>
                <a:schemeClr val="tx1"/>
              </a:solidFill>
            </a:endParaRPr>
          </a:p>
          <a:p>
            <a:endParaRPr lang="en-US" altLang="zh-CN" sz="1200" dirty="0">
              <a:solidFill>
                <a:schemeClr val="tx1"/>
              </a:solidFill>
            </a:endParaRPr>
          </a:p>
        </p:txBody>
      </p:sp>
      <p:grpSp>
        <p:nvGrpSpPr>
          <p:cNvPr id="22" name="组合 3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7986772" y="5280220"/>
            <a:ext cx="668303" cy="642679"/>
            <a:chOff x="4491231" y="2088960"/>
            <a:chExt cx="3209539" cy="3086479"/>
          </a:xfrm>
        </p:grpSpPr>
        <p:sp>
          <p:nvSpPr>
            <p:cNvPr id="23" name="ïŝľíḓe"/>
            <p:cNvSpPr/>
            <p:nvPr/>
          </p:nvSpPr>
          <p:spPr bwMode="auto">
            <a:xfrm>
              <a:off x="4542783" y="2120556"/>
              <a:ext cx="1245567" cy="2180158"/>
            </a:xfrm>
            <a:custGeom>
              <a:avLst/>
              <a:gdLst>
                <a:gd name="T0" fmla="*/ 0 w 749"/>
                <a:gd name="T1" fmla="*/ 429 h 1311"/>
                <a:gd name="T2" fmla="*/ 747 w 749"/>
                <a:gd name="T3" fmla="*/ 0 h 1311"/>
                <a:gd name="T4" fmla="*/ 749 w 749"/>
                <a:gd name="T5" fmla="*/ 882 h 1311"/>
                <a:gd name="T6" fmla="*/ 2 w 749"/>
                <a:gd name="T7" fmla="*/ 1311 h 1311"/>
                <a:gd name="T8" fmla="*/ 0 w 749"/>
                <a:gd name="T9" fmla="*/ 429 h 1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9" h="1311">
                  <a:moveTo>
                    <a:pt x="0" y="429"/>
                  </a:moveTo>
                  <a:lnTo>
                    <a:pt x="747" y="0"/>
                  </a:lnTo>
                  <a:lnTo>
                    <a:pt x="749" y="882"/>
                  </a:lnTo>
                  <a:lnTo>
                    <a:pt x="2" y="1311"/>
                  </a:lnTo>
                  <a:lnTo>
                    <a:pt x="0" y="429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ïṡlïde"/>
            <p:cNvSpPr/>
            <p:nvPr/>
          </p:nvSpPr>
          <p:spPr bwMode="auto">
            <a:xfrm>
              <a:off x="4491231" y="2088960"/>
              <a:ext cx="1293793" cy="745012"/>
            </a:xfrm>
            <a:custGeom>
              <a:avLst/>
              <a:gdLst>
                <a:gd name="T0" fmla="*/ 31 w 778"/>
                <a:gd name="T1" fmla="*/ 448 h 448"/>
                <a:gd name="T2" fmla="*/ 0 w 778"/>
                <a:gd name="T3" fmla="*/ 431 h 448"/>
                <a:gd name="T4" fmla="*/ 747 w 778"/>
                <a:gd name="T5" fmla="*/ 0 h 448"/>
                <a:gd name="T6" fmla="*/ 778 w 778"/>
                <a:gd name="T7" fmla="*/ 19 h 448"/>
                <a:gd name="T8" fmla="*/ 31 w 778"/>
                <a:gd name="T9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8" h="448">
                  <a:moveTo>
                    <a:pt x="31" y="448"/>
                  </a:moveTo>
                  <a:lnTo>
                    <a:pt x="0" y="431"/>
                  </a:lnTo>
                  <a:lnTo>
                    <a:pt x="747" y="0"/>
                  </a:lnTo>
                  <a:lnTo>
                    <a:pt x="778" y="19"/>
                  </a:lnTo>
                  <a:lnTo>
                    <a:pt x="31" y="448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i$liḓe"/>
            <p:cNvSpPr/>
            <p:nvPr/>
          </p:nvSpPr>
          <p:spPr bwMode="auto">
            <a:xfrm>
              <a:off x="4491231" y="2805702"/>
              <a:ext cx="54878" cy="1495013"/>
            </a:xfrm>
            <a:custGeom>
              <a:avLst/>
              <a:gdLst>
                <a:gd name="T0" fmla="*/ 33 w 33"/>
                <a:gd name="T1" fmla="*/ 899 h 899"/>
                <a:gd name="T2" fmla="*/ 2 w 33"/>
                <a:gd name="T3" fmla="*/ 882 h 899"/>
                <a:gd name="T4" fmla="*/ 0 w 33"/>
                <a:gd name="T5" fmla="*/ 0 h 899"/>
                <a:gd name="T6" fmla="*/ 31 w 33"/>
                <a:gd name="T7" fmla="*/ 17 h 899"/>
                <a:gd name="T8" fmla="*/ 33 w 33"/>
                <a:gd name="T9" fmla="*/ 899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899">
                  <a:moveTo>
                    <a:pt x="33" y="899"/>
                  </a:moveTo>
                  <a:lnTo>
                    <a:pt x="2" y="882"/>
                  </a:lnTo>
                  <a:lnTo>
                    <a:pt x="0" y="0"/>
                  </a:lnTo>
                  <a:lnTo>
                    <a:pt x="31" y="17"/>
                  </a:lnTo>
                  <a:lnTo>
                    <a:pt x="33" y="899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îṡḻíḑè"/>
            <p:cNvSpPr/>
            <p:nvPr/>
          </p:nvSpPr>
          <p:spPr bwMode="auto">
            <a:xfrm>
              <a:off x="4635910" y="2281865"/>
              <a:ext cx="1057651" cy="1857542"/>
            </a:xfrm>
            <a:custGeom>
              <a:avLst/>
              <a:gdLst>
                <a:gd name="T0" fmla="*/ 634 w 636"/>
                <a:gd name="T1" fmla="*/ 0 h 1117"/>
                <a:gd name="T2" fmla="*/ 636 w 636"/>
                <a:gd name="T3" fmla="*/ 635 h 1117"/>
                <a:gd name="T4" fmla="*/ 529 w 636"/>
                <a:gd name="T5" fmla="*/ 813 h 1117"/>
                <a:gd name="T6" fmla="*/ 636 w 636"/>
                <a:gd name="T7" fmla="*/ 635 h 1117"/>
                <a:gd name="T8" fmla="*/ 529 w 636"/>
                <a:gd name="T9" fmla="*/ 813 h 1117"/>
                <a:gd name="T10" fmla="*/ 3 w 636"/>
                <a:gd name="T11" fmla="*/ 1117 h 1117"/>
                <a:gd name="T12" fmla="*/ 0 w 636"/>
                <a:gd name="T13" fmla="*/ 365 h 1117"/>
                <a:gd name="T14" fmla="*/ 634 w 636"/>
                <a:gd name="T15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6" h="1117">
                  <a:moveTo>
                    <a:pt x="634" y="0"/>
                  </a:moveTo>
                  <a:lnTo>
                    <a:pt x="636" y="635"/>
                  </a:lnTo>
                  <a:lnTo>
                    <a:pt x="529" y="813"/>
                  </a:lnTo>
                  <a:lnTo>
                    <a:pt x="636" y="635"/>
                  </a:lnTo>
                  <a:lnTo>
                    <a:pt x="529" y="813"/>
                  </a:lnTo>
                  <a:lnTo>
                    <a:pt x="3" y="1117"/>
                  </a:lnTo>
                  <a:lnTo>
                    <a:pt x="0" y="365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iṣľîḑe"/>
            <p:cNvSpPr/>
            <p:nvPr/>
          </p:nvSpPr>
          <p:spPr bwMode="auto">
            <a:xfrm>
              <a:off x="5515623" y="3337853"/>
              <a:ext cx="177938" cy="296009"/>
            </a:xfrm>
            <a:custGeom>
              <a:avLst/>
              <a:gdLst>
                <a:gd name="T0" fmla="*/ 0 w 107"/>
                <a:gd name="T1" fmla="*/ 64 h 178"/>
                <a:gd name="T2" fmla="*/ 107 w 107"/>
                <a:gd name="T3" fmla="*/ 0 h 178"/>
                <a:gd name="T4" fmla="*/ 0 w 107"/>
                <a:gd name="T5" fmla="*/ 178 h 178"/>
                <a:gd name="T6" fmla="*/ 0 w 107"/>
                <a:gd name="T7" fmla="*/ 64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178">
                  <a:moveTo>
                    <a:pt x="0" y="64"/>
                  </a:moveTo>
                  <a:lnTo>
                    <a:pt x="107" y="0"/>
                  </a:lnTo>
                  <a:lnTo>
                    <a:pt x="0" y="178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ïṥļiḋê"/>
            <p:cNvSpPr/>
            <p:nvPr/>
          </p:nvSpPr>
          <p:spPr bwMode="auto">
            <a:xfrm>
              <a:off x="5434137" y="2552930"/>
              <a:ext cx="212861" cy="332595"/>
            </a:xfrm>
            <a:custGeom>
              <a:avLst/>
              <a:gdLst>
                <a:gd name="T0" fmla="*/ 45 w 54"/>
                <a:gd name="T1" fmla="*/ 1 h 84"/>
                <a:gd name="T2" fmla="*/ 51 w 54"/>
                <a:gd name="T3" fmla="*/ 1 h 84"/>
                <a:gd name="T4" fmla="*/ 51 w 54"/>
                <a:gd name="T5" fmla="*/ 13 h 84"/>
                <a:gd name="T6" fmla="*/ 38 w 54"/>
                <a:gd name="T7" fmla="*/ 36 h 84"/>
                <a:gd name="T8" fmla="*/ 51 w 54"/>
                <a:gd name="T9" fmla="*/ 43 h 84"/>
                <a:gd name="T10" fmla="*/ 51 w 54"/>
                <a:gd name="T11" fmla="*/ 56 h 84"/>
                <a:gd name="T12" fmla="*/ 45 w 54"/>
                <a:gd name="T13" fmla="*/ 62 h 84"/>
                <a:gd name="T14" fmla="*/ 40 w 54"/>
                <a:gd name="T15" fmla="*/ 62 h 84"/>
                <a:gd name="T16" fmla="*/ 27 w 54"/>
                <a:gd name="T17" fmla="*/ 55 h 84"/>
                <a:gd name="T18" fmla="*/ 14 w 54"/>
                <a:gd name="T19" fmla="*/ 77 h 84"/>
                <a:gd name="T20" fmla="*/ 8 w 54"/>
                <a:gd name="T21" fmla="*/ 83 h 84"/>
                <a:gd name="T22" fmla="*/ 3 w 54"/>
                <a:gd name="T23" fmla="*/ 84 h 84"/>
                <a:gd name="T24" fmla="*/ 3 w 54"/>
                <a:gd name="T25" fmla="*/ 71 h 84"/>
                <a:gd name="T26" fmla="*/ 16 w 54"/>
                <a:gd name="T27" fmla="*/ 48 h 84"/>
                <a:gd name="T28" fmla="*/ 3 w 54"/>
                <a:gd name="T29" fmla="*/ 41 h 84"/>
                <a:gd name="T30" fmla="*/ 3 w 54"/>
                <a:gd name="T31" fmla="*/ 28 h 84"/>
                <a:gd name="T32" fmla="*/ 8 w 54"/>
                <a:gd name="T33" fmla="*/ 23 h 84"/>
                <a:gd name="T34" fmla="*/ 14 w 54"/>
                <a:gd name="T35" fmla="*/ 22 h 84"/>
                <a:gd name="T36" fmla="*/ 27 w 54"/>
                <a:gd name="T37" fmla="*/ 30 h 84"/>
                <a:gd name="T38" fmla="*/ 40 w 54"/>
                <a:gd name="T39" fmla="*/ 7 h 84"/>
                <a:gd name="T40" fmla="*/ 45 w 54"/>
                <a:gd name="T41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84">
                  <a:moveTo>
                    <a:pt x="45" y="1"/>
                  </a:moveTo>
                  <a:cubicBezTo>
                    <a:pt x="47" y="0"/>
                    <a:pt x="49" y="0"/>
                    <a:pt x="51" y="1"/>
                  </a:cubicBezTo>
                  <a:cubicBezTo>
                    <a:pt x="54" y="2"/>
                    <a:pt x="54" y="8"/>
                    <a:pt x="51" y="13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4" y="45"/>
                    <a:pt x="54" y="51"/>
                    <a:pt x="51" y="56"/>
                  </a:cubicBezTo>
                  <a:cubicBezTo>
                    <a:pt x="49" y="59"/>
                    <a:pt x="47" y="60"/>
                    <a:pt x="45" y="62"/>
                  </a:cubicBezTo>
                  <a:cubicBezTo>
                    <a:pt x="43" y="63"/>
                    <a:pt x="41" y="63"/>
                    <a:pt x="40" y="62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2" y="80"/>
                    <a:pt x="10" y="82"/>
                    <a:pt x="8" y="83"/>
                  </a:cubicBezTo>
                  <a:cubicBezTo>
                    <a:pt x="6" y="84"/>
                    <a:pt x="4" y="84"/>
                    <a:pt x="3" y="84"/>
                  </a:cubicBezTo>
                  <a:cubicBezTo>
                    <a:pt x="0" y="82"/>
                    <a:pt x="0" y="76"/>
                    <a:pt x="3" y="71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9"/>
                    <a:pt x="0" y="34"/>
                    <a:pt x="3" y="28"/>
                  </a:cubicBezTo>
                  <a:cubicBezTo>
                    <a:pt x="4" y="26"/>
                    <a:pt x="6" y="24"/>
                    <a:pt x="8" y="23"/>
                  </a:cubicBezTo>
                  <a:cubicBezTo>
                    <a:pt x="10" y="22"/>
                    <a:pt x="12" y="21"/>
                    <a:pt x="14" y="2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1" y="4"/>
                    <a:pt x="43" y="2"/>
                    <a:pt x="45" y="1"/>
                  </a:cubicBezTo>
                  <a:close/>
                </a:path>
              </a:pathLst>
            </a:custGeom>
            <a:solidFill>
              <a:srgbClr val="EC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iṡḷiďê"/>
            <p:cNvSpPr/>
            <p:nvPr/>
          </p:nvSpPr>
          <p:spPr bwMode="auto">
            <a:xfrm>
              <a:off x="4715732" y="3480869"/>
              <a:ext cx="291020" cy="345899"/>
            </a:xfrm>
            <a:custGeom>
              <a:avLst/>
              <a:gdLst>
                <a:gd name="T0" fmla="*/ 66 w 74"/>
                <a:gd name="T1" fmla="*/ 2 h 88"/>
                <a:gd name="T2" fmla="*/ 71 w 74"/>
                <a:gd name="T3" fmla="*/ 1 h 88"/>
                <a:gd name="T4" fmla="*/ 71 w 74"/>
                <a:gd name="T5" fmla="*/ 14 h 88"/>
                <a:gd name="T6" fmla="*/ 32 w 74"/>
                <a:gd name="T7" fmla="*/ 81 h 88"/>
                <a:gd name="T8" fmla="*/ 27 w 74"/>
                <a:gd name="T9" fmla="*/ 87 h 88"/>
                <a:gd name="T10" fmla="*/ 21 w 74"/>
                <a:gd name="T11" fmla="*/ 87 h 88"/>
                <a:gd name="T12" fmla="*/ 3 w 74"/>
                <a:gd name="T13" fmla="*/ 77 h 88"/>
                <a:gd name="T14" fmla="*/ 3 w 74"/>
                <a:gd name="T15" fmla="*/ 64 h 88"/>
                <a:gd name="T16" fmla="*/ 9 w 74"/>
                <a:gd name="T17" fmla="*/ 59 h 88"/>
                <a:gd name="T18" fmla="*/ 14 w 74"/>
                <a:gd name="T19" fmla="*/ 58 h 88"/>
                <a:gd name="T20" fmla="*/ 27 w 74"/>
                <a:gd name="T21" fmla="*/ 65 h 88"/>
                <a:gd name="T22" fmla="*/ 60 w 74"/>
                <a:gd name="T23" fmla="*/ 7 h 88"/>
                <a:gd name="T24" fmla="*/ 66 w 74"/>
                <a:gd name="T25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88">
                  <a:moveTo>
                    <a:pt x="66" y="2"/>
                  </a:moveTo>
                  <a:cubicBezTo>
                    <a:pt x="68" y="1"/>
                    <a:pt x="70" y="0"/>
                    <a:pt x="71" y="1"/>
                  </a:cubicBezTo>
                  <a:cubicBezTo>
                    <a:pt x="74" y="3"/>
                    <a:pt x="74" y="8"/>
                    <a:pt x="71" y="14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1" y="83"/>
                    <a:pt x="29" y="85"/>
                    <a:pt x="27" y="87"/>
                  </a:cubicBezTo>
                  <a:cubicBezTo>
                    <a:pt x="25" y="88"/>
                    <a:pt x="23" y="88"/>
                    <a:pt x="21" y="87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0" y="75"/>
                    <a:pt x="0" y="69"/>
                    <a:pt x="3" y="64"/>
                  </a:cubicBezTo>
                  <a:cubicBezTo>
                    <a:pt x="5" y="62"/>
                    <a:pt x="7" y="60"/>
                    <a:pt x="9" y="59"/>
                  </a:cubicBezTo>
                  <a:cubicBezTo>
                    <a:pt x="10" y="57"/>
                    <a:pt x="12" y="57"/>
                    <a:pt x="14" y="5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2" y="5"/>
                    <a:pt x="64" y="3"/>
                    <a:pt x="66" y="2"/>
                  </a:cubicBezTo>
                  <a:close/>
                </a:path>
              </a:pathLst>
            </a:custGeom>
            <a:solidFill>
              <a:srgbClr val="1B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iṣḻîḑe"/>
            <p:cNvSpPr/>
            <p:nvPr/>
          </p:nvSpPr>
          <p:spPr bwMode="auto">
            <a:xfrm>
              <a:off x="5063294" y="2943728"/>
              <a:ext cx="239468" cy="500555"/>
            </a:xfrm>
            <a:custGeom>
              <a:avLst/>
              <a:gdLst>
                <a:gd name="T0" fmla="*/ 61 w 61"/>
                <a:gd name="T1" fmla="*/ 23 h 127"/>
                <a:gd name="T2" fmla="*/ 57 w 61"/>
                <a:gd name="T3" fmla="*/ 44 h 127"/>
                <a:gd name="T4" fmla="*/ 40 w 61"/>
                <a:gd name="T5" fmla="*/ 69 h 127"/>
                <a:gd name="T6" fmla="*/ 39 w 61"/>
                <a:gd name="T7" fmla="*/ 69 h 127"/>
                <a:gd name="T8" fmla="*/ 39 w 61"/>
                <a:gd name="T9" fmla="*/ 86 h 127"/>
                <a:gd name="T10" fmla="*/ 37 w 61"/>
                <a:gd name="T11" fmla="*/ 94 h 127"/>
                <a:gd name="T12" fmla="*/ 31 w 61"/>
                <a:gd name="T13" fmla="*/ 101 h 127"/>
                <a:gd name="T14" fmla="*/ 25 w 61"/>
                <a:gd name="T15" fmla="*/ 101 h 127"/>
                <a:gd name="T16" fmla="*/ 22 w 61"/>
                <a:gd name="T17" fmla="*/ 96 h 127"/>
                <a:gd name="T18" fmla="*/ 22 w 61"/>
                <a:gd name="T19" fmla="*/ 79 h 127"/>
                <a:gd name="T20" fmla="*/ 27 w 61"/>
                <a:gd name="T21" fmla="*/ 63 h 127"/>
                <a:gd name="T22" fmla="*/ 36 w 61"/>
                <a:gd name="T23" fmla="*/ 52 h 127"/>
                <a:gd name="T24" fmla="*/ 43 w 61"/>
                <a:gd name="T25" fmla="*/ 41 h 127"/>
                <a:gd name="T26" fmla="*/ 44 w 61"/>
                <a:gd name="T27" fmla="*/ 33 h 127"/>
                <a:gd name="T28" fmla="*/ 42 w 61"/>
                <a:gd name="T29" fmla="*/ 25 h 127"/>
                <a:gd name="T30" fmla="*/ 31 w 61"/>
                <a:gd name="T31" fmla="*/ 26 h 127"/>
                <a:gd name="T32" fmla="*/ 20 w 61"/>
                <a:gd name="T33" fmla="*/ 38 h 127"/>
                <a:gd name="T34" fmla="*/ 17 w 61"/>
                <a:gd name="T35" fmla="*/ 49 h 127"/>
                <a:gd name="T36" fmla="*/ 15 w 61"/>
                <a:gd name="T37" fmla="*/ 57 h 127"/>
                <a:gd name="T38" fmla="*/ 9 w 61"/>
                <a:gd name="T39" fmla="*/ 63 h 127"/>
                <a:gd name="T40" fmla="*/ 3 w 61"/>
                <a:gd name="T41" fmla="*/ 64 h 127"/>
                <a:gd name="T42" fmla="*/ 0 w 61"/>
                <a:gd name="T43" fmla="*/ 58 h 127"/>
                <a:gd name="T44" fmla="*/ 7 w 61"/>
                <a:gd name="T45" fmla="*/ 32 h 127"/>
                <a:gd name="T46" fmla="*/ 31 w 61"/>
                <a:gd name="T47" fmla="*/ 6 h 127"/>
                <a:gd name="T48" fmla="*/ 54 w 61"/>
                <a:gd name="T49" fmla="*/ 5 h 127"/>
                <a:gd name="T50" fmla="*/ 61 w 61"/>
                <a:gd name="T51" fmla="*/ 23 h 127"/>
                <a:gd name="T52" fmla="*/ 37 w 61"/>
                <a:gd name="T53" fmla="*/ 105 h 127"/>
                <a:gd name="T54" fmla="*/ 31 w 61"/>
                <a:gd name="T55" fmla="*/ 106 h 127"/>
                <a:gd name="T56" fmla="*/ 25 w 61"/>
                <a:gd name="T57" fmla="*/ 112 h 127"/>
                <a:gd name="T58" fmla="*/ 22 w 61"/>
                <a:gd name="T59" fmla="*/ 121 h 127"/>
                <a:gd name="T60" fmla="*/ 25 w 61"/>
                <a:gd name="T61" fmla="*/ 126 h 127"/>
                <a:gd name="T62" fmla="*/ 31 w 61"/>
                <a:gd name="T63" fmla="*/ 125 h 127"/>
                <a:gd name="T64" fmla="*/ 37 w 61"/>
                <a:gd name="T65" fmla="*/ 119 h 127"/>
                <a:gd name="T66" fmla="*/ 39 w 61"/>
                <a:gd name="T67" fmla="*/ 111 h 127"/>
                <a:gd name="T68" fmla="*/ 37 w 61"/>
                <a:gd name="T69" fmla="*/ 10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1" h="127">
                  <a:moveTo>
                    <a:pt x="61" y="23"/>
                  </a:moveTo>
                  <a:cubicBezTo>
                    <a:pt x="61" y="30"/>
                    <a:pt x="60" y="37"/>
                    <a:pt x="57" y="44"/>
                  </a:cubicBezTo>
                  <a:cubicBezTo>
                    <a:pt x="53" y="54"/>
                    <a:pt x="48" y="62"/>
                    <a:pt x="40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9" y="86"/>
                    <a:pt x="39" y="86"/>
                    <a:pt x="39" y="86"/>
                  </a:cubicBezTo>
                  <a:cubicBezTo>
                    <a:pt x="39" y="89"/>
                    <a:pt x="39" y="91"/>
                    <a:pt x="37" y="94"/>
                  </a:cubicBezTo>
                  <a:cubicBezTo>
                    <a:pt x="35" y="97"/>
                    <a:pt x="33" y="99"/>
                    <a:pt x="31" y="101"/>
                  </a:cubicBezTo>
                  <a:cubicBezTo>
                    <a:pt x="29" y="102"/>
                    <a:pt x="27" y="102"/>
                    <a:pt x="25" y="101"/>
                  </a:cubicBezTo>
                  <a:cubicBezTo>
                    <a:pt x="23" y="100"/>
                    <a:pt x="22" y="98"/>
                    <a:pt x="22" y="96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74"/>
                    <a:pt x="24" y="68"/>
                    <a:pt x="27" y="63"/>
                  </a:cubicBezTo>
                  <a:cubicBezTo>
                    <a:pt x="29" y="59"/>
                    <a:pt x="32" y="55"/>
                    <a:pt x="36" y="52"/>
                  </a:cubicBezTo>
                  <a:cubicBezTo>
                    <a:pt x="39" y="49"/>
                    <a:pt x="41" y="45"/>
                    <a:pt x="43" y="41"/>
                  </a:cubicBezTo>
                  <a:cubicBezTo>
                    <a:pt x="43" y="39"/>
                    <a:pt x="44" y="36"/>
                    <a:pt x="44" y="33"/>
                  </a:cubicBezTo>
                  <a:cubicBezTo>
                    <a:pt x="44" y="30"/>
                    <a:pt x="43" y="27"/>
                    <a:pt x="42" y="25"/>
                  </a:cubicBezTo>
                  <a:cubicBezTo>
                    <a:pt x="40" y="22"/>
                    <a:pt x="36" y="23"/>
                    <a:pt x="31" y="26"/>
                  </a:cubicBezTo>
                  <a:cubicBezTo>
                    <a:pt x="26" y="29"/>
                    <a:pt x="22" y="33"/>
                    <a:pt x="20" y="38"/>
                  </a:cubicBezTo>
                  <a:cubicBezTo>
                    <a:pt x="18" y="41"/>
                    <a:pt x="17" y="45"/>
                    <a:pt x="17" y="49"/>
                  </a:cubicBezTo>
                  <a:cubicBezTo>
                    <a:pt x="17" y="51"/>
                    <a:pt x="17" y="54"/>
                    <a:pt x="15" y="57"/>
                  </a:cubicBezTo>
                  <a:cubicBezTo>
                    <a:pt x="13" y="60"/>
                    <a:pt x="11" y="62"/>
                    <a:pt x="9" y="63"/>
                  </a:cubicBezTo>
                  <a:cubicBezTo>
                    <a:pt x="7" y="65"/>
                    <a:pt x="5" y="65"/>
                    <a:pt x="3" y="64"/>
                  </a:cubicBezTo>
                  <a:cubicBezTo>
                    <a:pt x="1" y="63"/>
                    <a:pt x="0" y="61"/>
                    <a:pt x="0" y="58"/>
                  </a:cubicBezTo>
                  <a:cubicBezTo>
                    <a:pt x="0" y="50"/>
                    <a:pt x="3" y="41"/>
                    <a:pt x="7" y="32"/>
                  </a:cubicBezTo>
                  <a:cubicBezTo>
                    <a:pt x="13" y="21"/>
                    <a:pt x="21" y="12"/>
                    <a:pt x="31" y="6"/>
                  </a:cubicBezTo>
                  <a:cubicBezTo>
                    <a:pt x="41" y="1"/>
                    <a:pt x="48" y="0"/>
                    <a:pt x="54" y="5"/>
                  </a:cubicBezTo>
                  <a:cubicBezTo>
                    <a:pt x="59" y="9"/>
                    <a:pt x="61" y="15"/>
                    <a:pt x="61" y="23"/>
                  </a:cubicBezTo>
                  <a:close/>
                  <a:moveTo>
                    <a:pt x="37" y="105"/>
                  </a:moveTo>
                  <a:cubicBezTo>
                    <a:pt x="35" y="105"/>
                    <a:pt x="33" y="105"/>
                    <a:pt x="31" y="106"/>
                  </a:cubicBezTo>
                  <a:cubicBezTo>
                    <a:pt x="29" y="107"/>
                    <a:pt x="27" y="110"/>
                    <a:pt x="25" y="112"/>
                  </a:cubicBezTo>
                  <a:cubicBezTo>
                    <a:pt x="23" y="115"/>
                    <a:pt x="22" y="118"/>
                    <a:pt x="22" y="121"/>
                  </a:cubicBezTo>
                  <a:cubicBezTo>
                    <a:pt x="22" y="123"/>
                    <a:pt x="23" y="125"/>
                    <a:pt x="25" y="126"/>
                  </a:cubicBezTo>
                  <a:cubicBezTo>
                    <a:pt x="27" y="127"/>
                    <a:pt x="29" y="127"/>
                    <a:pt x="31" y="125"/>
                  </a:cubicBezTo>
                  <a:cubicBezTo>
                    <a:pt x="33" y="124"/>
                    <a:pt x="35" y="122"/>
                    <a:pt x="37" y="119"/>
                  </a:cubicBezTo>
                  <a:cubicBezTo>
                    <a:pt x="39" y="116"/>
                    <a:pt x="39" y="113"/>
                    <a:pt x="39" y="111"/>
                  </a:cubicBezTo>
                  <a:cubicBezTo>
                    <a:pt x="39" y="108"/>
                    <a:pt x="39" y="106"/>
                    <a:pt x="37" y="10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ïṩļiḓé"/>
            <p:cNvSpPr/>
            <p:nvPr/>
          </p:nvSpPr>
          <p:spPr bwMode="auto">
            <a:xfrm>
              <a:off x="4675821" y="4119451"/>
              <a:ext cx="3018297" cy="1055988"/>
            </a:xfrm>
            <a:custGeom>
              <a:avLst/>
              <a:gdLst>
                <a:gd name="T0" fmla="*/ 765 w 765"/>
                <a:gd name="T1" fmla="*/ 0 h 268"/>
                <a:gd name="T2" fmla="*/ 765 w 765"/>
                <a:gd name="T3" fmla="*/ 10 h 268"/>
                <a:gd name="T4" fmla="*/ 761 w 765"/>
                <a:gd name="T5" fmla="*/ 16 h 268"/>
                <a:gd name="T6" fmla="*/ 333 w 765"/>
                <a:gd name="T7" fmla="*/ 264 h 268"/>
                <a:gd name="T8" fmla="*/ 312 w 765"/>
                <a:gd name="T9" fmla="*/ 264 h 268"/>
                <a:gd name="T10" fmla="*/ 4 w 765"/>
                <a:gd name="T11" fmla="*/ 86 h 268"/>
                <a:gd name="T12" fmla="*/ 0 w 765"/>
                <a:gd name="T13" fmla="*/ 80 h 268"/>
                <a:gd name="T14" fmla="*/ 0 w 765"/>
                <a:gd name="T15" fmla="*/ 70 h 268"/>
                <a:gd name="T16" fmla="*/ 4 w 765"/>
                <a:gd name="T17" fmla="*/ 76 h 268"/>
                <a:gd name="T18" fmla="*/ 312 w 765"/>
                <a:gd name="T19" fmla="*/ 254 h 268"/>
                <a:gd name="T20" fmla="*/ 333 w 765"/>
                <a:gd name="T21" fmla="*/ 254 h 268"/>
                <a:gd name="T22" fmla="*/ 761 w 765"/>
                <a:gd name="T23" fmla="*/ 6 h 268"/>
                <a:gd name="T24" fmla="*/ 765 w 765"/>
                <a:gd name="T2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5" h="268">
                  <a:moveTo>
                    <a:pt x="765" y="0"/>
                  </a:moveTo>
                  <a:cubicBezTo>
                    <a:pt x="765" y="10"/>
                    <a:pt x="765" y="10"/>
                    <a:pt x="765" y="10"/>
                  </a:cubicBezTo>
                  <a:cubicBezTo>
                    <a:pt x="765" y="12"/>
                    <a:pt x="764" y="14"/>
                    <a:pt x="761" y="16"/>
                  </a:cubicBezTo>
                  <a:cubicBezTo>
                    <a:pt x="333" y="264"/>
                    <a:pt x="333" y="264"/>
                    <a:pt x="333" y="264"/>
                  </a:cubicBezTo>
                  <a:cubicBezTo>
                    <a:pt x="328" y="268"/>
                    <a:pt x="318" y="268"/>
                    <a:pt x="312" y="264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1" y="85"/>
                    <a:pt x="0" y="82"/>
                    <a:pt x="0" y="8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2"/>
                    <a:pt x="1" y="75"/>
                    <a:pt x="4" y="76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18" y="258"/>
                    <a:pt x="328" y="258"/>
                    <a:pt x="333" y="254"/>
                  </a:cubicBezTo>
                  <a:cubicBezTo>
                    <a:pt x="761" y="6"/>
                    <a:pt x="761" y="6"/>
                    <a:pt x="761" y="6"/>
                  </a:cubicBezTo>
                  <a:cubicBezTo>
                    <a:pt x="764" y="4"/>
                    <a:pt x="765" y="2"/>
                    <a:pt x="765" y="0"/>
                  </a:cubicBezTo>
                  <a:close/>
                </a:path>
              </a:pathLst>
            </a:custGeom>
            <a:solidFill>
              <a:srgbClr val="1D1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ṥ1iḍe"/>
            <p:cNvSpPr/>
            <p:nvPr/>
          </p:nvSpPr>
          <p:spPr bwMode="auto">
            <a:xfrm>
              <a:off x="4667506" y="3377765"/>
              <a:ext cx="3033264" cy="1759426"/>
            </a:xfrm>
            <a:custGeom>
              <a:avLst/>
              <a:gdLst>
                <a:gd name="T0" fmla="*/ 763 w 769"/>
                <a:gd name="T1" fmla="*/ 182 h 446"/>
                <a:gd name="T2" fmla="*/ 763 w 769"/>
                <a:gd name="T3" fmla="*/ 194 h 446"/>
                <a:gd name="T4" fmla="*/ 335 w 769"/>
                <a:gd name="T5" fmla="*/ 442 h 446"/>
                <a:gd name="T6" fmla="*/ 314 w 769"/>
                <a:gd name="T7" fmla="*/ 442 h 446"/>
                <a:gd name="T8" fmla="*/ 6 w 769"/>
                <a:gd name="T9" fmla="*/ 264 h 446"/>
                <a:gd name="T10" fmla="*/ 6 w 769"/>
                <a:gd name="T11" fmla="*/ 252 h 446"/>
                <a:gd name="T12" fmla="*/ 434 w 769"/>
                <a:gd name="T13" fmla="*/ 4 h 446"/>
                <a:gd name="T14" fmla="*/ 455 w 769"/>
                <a:gd name="T15" fmla="*/ 4 h 446"/>
                <a:gd name="T16" fmla="*/ 763 w 769"/>
                <a:gd name="T17" fmla="*/ 18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9" h="446">
                  <a:moveTo>
                    <a:pt x="763" y="182"/>
                  </a:moveTo>
                  <a:cubicBezTo>
                    <a:pt x="769" y="185"/>
                    <a:pt x="769" y="190"/>
                    <a:pt x="763" y="194"/>
                  </a:cubicBezTo>
                  <a:cubicBezTo>
                    <a:pt x="335" y="442"/>
                    <a:pt x="335" y="442"/>
                    <a:pt x="335" y="442"/>
                  </a:cubicBezTo>
                  <a:cubicBezTo>
                    <a:pt x="330" y="446"/>
                    <a:pt x="320" y="446"/>
                    <a:pt x="314" y="442"/>
                  </a:cubicBezTo>
                  <a:cubicBezTo>
                    <a:pt x="6" y="264"/>
                    <a:pt x="6" y="264"/>
                    <a:pt x="6" y="264"/>
                  </a:cubicBezTo>
                  <a:cubicBezTo>
                    <a:pt x="0" y="261"/>
                    <a:pt x="0" y="256"/>
                    <a:pt x="6" y="252"/>
                  </a:cubicBezTo>
                  <a:cubicBezTo>
                    <a:pt x="434" y="4"/>
                    <a:pt x="434" y="4"/>
                    <a:pt x="434" y="4"/>
                  </a:cubicBezTo>
                  <a:cubicBezTo>
                    <a:pt x="439" y="0"/>
                    <a:pt x="449" y="0"/>
                    <a:pt x="455" y="4"/>
                  </a:cubicBezTo>
                  <a:lnTo>
                    <a:pt x="763" y="182"/>
                  </a:lnTo>
                  <a:close/>
                </a:path>
              </a:pathLst>
            </a:custGeom>
            <a:solidFill>
              <a:srgbClr val="211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îSḻídé"/>
            <p:cNvSpPr/>
            <p:nvPr/>
          </p:nvSpPr>
          <p:spPr bwMode="auto">
            <a:xfrm>
              <a:off x="4767285" y="3515791"/>
              <a:ext cx="2700669" cy="1325390"/>
            </a:xfrm>
            <a:custGeom>
              <a:avLst/>
              <a:gdLst>
                <a:gd name="T0" fmla="*/ 915 w 1624"/>
                <a:gd name="T1" fmla="*/ 0 h 797"/>
                <a:gd name="T2" fmla="*/ 0 w 1624"/>
                <a:gd name="T3" fmla="*/ 531 h 797"/>
                <a:gd name="T4" fmla="*/ 460 w 1624"/>
                <a:gd name="T5" fmla="*/ 797 h 797"/>
                <a:gd name="T6" fmla="*/ 956 w 1624"/>
                <a:gd name="T7" fmla="*/ 797 h 797"/>
                <a:gd name="T8" fmla="*/ 1624 w 1624"/>
                <a:gd name="T9" fmla="*/ 408 h 797"/>
                <a:gd name="T10" fmla="*/ 915 w 1624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4" h="797">
                  <a:moveTo>
                    <a:pt x="915" y="0"/>
                  </a:moveTo>
                  <a:lnTo>
                    <a:pt x="0" y="531"/>
                  </a:lnTo>
                  <a:lnTo>
                    <a:pt x="460" y="797"/>
                  </a:lnTo>
                  <a:lnTo>
                    <a:pt x="956" y="797"/>
                  </a:lnTo>
                  <a:lnTo>
                    <a:pt x="1624" y="408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îsḻídè"/>
            <p:cNvSpPr/>
            <p:nvPr/>
          </p:nvSpPr>
          <p:spPr bwMode="auto">
            <a:xfrm>
              <a:off x="5196332" y="4154373"/>
              <a:ext cx="1152441" cy="592019"/>
            </a:xfrm>
            <a:custGeom>
              <a:avLst/>
              <a:gdLst>
                <a:gd name="T0" fmla="*/ 93 w 693"/>
                <a:gd name="T1" fmla="*/ 45 h 356"/>
                <a:gd name="T2" fmla="*/ 617 w 693"/>
                <a:gd name="T3" fmla="*/ 349 h 356"/>
                <a:gd name="T4" fmla="*/ 600 w 693"/>
                <a:gd name="T5" fmla="*/ 356 h 356"/>
                <a:gd name="T6" fmla="*/ 448 w 693"/>
                <a:gd name="T7" fmla="*/ 268 h 356"/>
                <a:gd name="T8" fmla="*/ 448 w 693"/>
                <a:gd name="T9" fmla="*/ 271 h 356"/>
                <a:gd name="T10" fmla="*/ 76 w 693"/>
                <a:gd name="T11" fmla="*/ 55 h 356"/>
                <a:gd name="T12" fmla="*/ 93 w 693"/>
                <a:gd name="T13" fmla="*/ 45 h 356"/>
                <a:gd name="T14" fmla="*/ 0 w 693"/>
                <a:gd name="T15" fmla="*/ 100 h 356"/>
                <a:gd name="T16" fmla="*/ 373 w 693"/>
                <a:gd name="T17" fmla="*/ 313 h 356"/>
                <a:gd name="T18" fmla="*/ 389 w 693"/>
                <a:gd name="T19" fmla="*/ 304 h 356"/>
                <a:gd name="T20" fmla="*/ 17 w 693"/>
                <a:gd name="T21" fmla="*/ 90 h 356"/>
                <a:gd name="T22" fmla="*/ 0 w 693"/>
                <a:gd name="T23" fmla="*/ 100 h 356"/>
                <a:gd name="T24" fmla="*/ 38 w 693"/>
                <a:gd name="T25" fmla="*/ 76 h 356"/>
                <a:gd name="T26" fmla="*/ 411 w 693"/>
                <a:gd name="T27" fmla="*/ 292 h 356"/>
                <a:gd name="T28" fmla="*/ 427 w 693"/>
                <a:gd name="T29" fmla="*/ 282 h 356"/>
                <a:gd name="T30" fmla="*/ 55 w 693"/>
                <a:gd name="T31" fmla="*/ 67 h 356"/>
                <a:gd name="T32" fmla="*/ 38 w 693"/>
                <a:gd name="T33" fmla="*/ 76 h 356"/>
                <a:gd name="T34" fmla="*/ 169 w 693"/>
                <a:gd name="T35" fmla="*/ 0 h 356"/>
                <a:gd name="T36" fmla="*/ 152 w 693"/>
                <a:gd name="T37" fmla="*/ 10 h 356"/>
                <a:gd name="T38" fmla="*/ 676 w 693"/>
                <a:gd name="T39" fmla="*/ 313 h 356"/>
                <a:gd name="T40" fmla="*/ 693 w 693"/>
                <a:gd name="T41" fmla="*/ 304 h 356"/>
                <a:gd name="T42" fmla="*/ 169 w 693"/>
                <a:gd name="T43" fmla="*/ 0 h 356"/>
                <a:gd name="T44" fmla="*/ 114 w 693"/>
                <a:gd name="T45" fmla="*/ 33 h 356"/>
                <a:gd name="T46" fmla="*/ 638 w 693"/>
                <a:gd name="T47" fmla="*/ 335 h 356"/>
                <a:gd name="T48" fmla="*/ 655 w 693"/>
                <a:gd name="T49" fmla="*/ 325 h 356"/>
                <a:gd name="T50" fmla="*/ 131 w 693"/>
                <a:gd name="T51" fmla="*/ 24 h 356"/>
                <a:gd name="T52" fmla="*/ 114 w 693"/>
                <a:gd name="T53" fmla="*/ 33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3" h="356">
                  <a:moveTo>
                    <a:pt x="93" y="45"/>
                  </a:moveTo>
                  <a:lnTo>
                    <a:pt x="617" y="349"/>
                  </a:lnTo>
                  <a:lnTo>
                    <a:pt x="600" y="356"/>
                  </a:lnTo>
                  <a:lnTo>
                    <a:pt x="448" y="268"/>
                  </a:lnTo>
                  <a:lnTo>
                    <a:pt x="448" y="271"/>
                  </a:lnTo>
                  <a:lnTo>
                    <a:pt x="76" y="55"/>
                  </a:lnTo>
                  <a:lnTo>
                    <a:pt x="93" y="45"/>
                  </a:lnTo>
                  <a:close/>
                  <a:moveTo>
                    <a:pt x="0" y="100"/>
                  </a:moveTo>
                  <a:lnTo>
                    <a:pt x="373" y="313"/>
                  </a:lnTo>
                  <a:lnTo>
                    <a:pt x="389" y="304"/>
                  </a:lnTo>
                  <a:lnTo>
                    <a:pt x="17" y="90"/>
                  </a:lnTo>
                  <a:lnTo>
                    <a:pt x="0" y="100"/>
                  </a:lnTo>
                  <a:close/>
                  <a:moveTo>
                    <a:pt x="38" y="76"/>
                  </a:moveTo>
                  <a:lnTo>
                    <a:pt x="411" y="292"/>
                  </a:lnTo>
                  <a:lnTo>
                    <a:pt x="427" y="282"/>
                  </a:lnTo>
                  <a:lnTo>
                    <a:pt x="55" y="67"/>
                  </a:lnTo>
                  <a:lnTo>
                    <a:pt x="38" y="76"/>
                  </a:lnTo>
                  <a:close/>
                  <a:moveTo>
                    <a:pt x="169" y="0"/>
                  </a:moveTo>
                  <a:lnTo>
                    <a:pt x="152" y="10"/>
                  </a:lnTo>
                  <a:lnTo>
                    <a:pt x="676" y="313"/>
                  </a:lnTo>
                  <a:lnTo>
                    <a:pt x="693" y="304"/>
                  </a:lnTo>
                  <a:lnTo>
                    <a:pt x="169" y="0"/>
                  </a:lnTo>
                  <a:close/>
                  <a:moveTo>
                    <a:pt x="114" y="33"/>
                  </a:moveTo>
                  <a:lnTo>
                    <a:pt x="638" y="335"/>
                  </a:lnTo>
                  <a:lnTo>
                    <a:pt x="655" y="325"/>
                  </a:lnTo>
                  <a:lnTo>
                    <a:pt x="131" y="24"/>
                  </a:lnTo>
                  <a:lnTo>
                    <a:pt x="114" y="33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íṥľiḋê"/>
            <p:cNvSpPr/>
            <p:nvPr/>
          </p:nvSpPr>
          <p:spPr bwMode="auto">
            <a:xfrm>
              <a:off x="6418617" y="3973109"/>
              <a:ext cx="344236" cy="138027"/>
            </a:xfrm>
            <a:custGeom>
              <a:avLst/>
              <a:gdLst>
                <a:gd name="T0" fmla="*/ 61 w 87"/>
                <a:gd name="T1" fmla="*/ 0 h 35"/>
                <a:gd name="T2" fmla="*/ 65 w 87"/>
                <a:gd name="T3" fmla="*/ 2 h 35"/>
                <a:gd name="T4" fmla="*/ 87 w 87"/>
                <a:gd name="T5" fmla="*/ 29 h 35"/>
                <a:gd name="T6" fmla="*/ 42 w 87"/>
                <a:gd name="T7" fmla="*/ 32 h 35"/>
                <a:gd name="T8" fmla="*/ 0 w 87"/>
                <a:gd name="T9" fmla="*/ 35 h 35"/>
                <a:gd name="T10" fmla="*/ 61 w 87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5">
                  <a:moveTo>
                    <a:pt x="61" y="0"/>
                  </a:moveTo>
                  <a:cubicBezTo>
                    <a:pt x="63" y="0"/>
                    <a:pt x="64" y="1"/>
                    <a:pt x="65" y="2"/>
                  </a:cubicBezTo>
                  <a:cubicBezTo>
                    <a:pt x="77" y="10"/>
                    <a:pt x="85" y="19"/>
                    <a:pt x="87" y="29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61" y="0"/>
                  </a:cubicBez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íṥ1íďe"/>
            <p:cNvSpPr/>
            <p:nvPr/>
          </p:nvSpPr>
          <p:spPr bwMode="auto">
            <a:xfrm>
              <a:off x="6418617" y="4091180"/>
              <a:ext cx="352550" cy="209535"/>
            </a:xfrm>
            <a:custGeom>
              <a:avLst/>
              <a:gdLst>
                <a:gd name="T0" fmla="*/ 86 w 89"/>
                <a:gd name="T1" fmla="*/ 0 h 53"/>
                <a:gd name="T2" fmla="*/ 75 w 89"/>
                <a:gd name="T3" fmla="*/ 31 h 53"/>
                <a:gd name="T4" fmla="*/ 62 w 89"/>
                <a:gd name="T5" fmla="*/ 41 h 53"/>
                <a:gd name="T6" fmla="*/ 52 w 89"/>
                <a:gd name="T7" fmla="*/ 46 h 53"/>
                <a:gd name="T8" fmla="*/ 52 w 89"/>
                <a:gd name="T9" fmla="*/ 46 h 53"/>
                <a:gd name="T10" fmla="*/ 39 w 89"/>
                <a:gd name="T11" fmla="*/ 51 h 53"/>
                <a:gd name="T12" fmla="*/ 27 w 89"/>
                <a:gd name="T13" fmla="*/ 53 h 53"/>
                <a:gd name="T14" fmla="*/ 0 w 89"/>
                <a:gd name="T15" fmla="*/ 5 h 53"/>
                <a:gd name="T16" fmla="*/ 42 w 89"/>
                <a:gd name="T17" fmla="*/ 2 h 53"/>
                <a:gd name="T18" fmla="*/ 86 w 89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53">
                  <a:moveTo>
                    <a:pt x="86" y="0"/>
                  </a:moveTo>
                  <a:cubicBezTo>
                    <a:pt x="89" y="10"/>
                    <a:pt x="85" y="22"/>
                    <a:pt x="75" y="31"/>
                  </a:cubicBezTo>
                  <a:cubicBezTo>
                    <a:pt x="72" y="35"/>
                    <a:pt x="67" y="38"/>
                    <a:pt x="62" y="41"/>
                  </a:cubicBezTo>
                  <a:cubicBezTo>
                    <a:pt x="59" y="43"/>
                    <a:pt x="56" y="45"/>
                    <a:pt x="52" y="4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48" y="48"/>
                    <a:pt x="43" y="50"/>
                    <a:pt x="39" y="51"/>
                  </a:cubicBezTo>
                  <a:cubicBezTo>
                    <a:pt x="35" y="52"/>
                    <a:pt x="31" y="53"/>
                    <a:pt x="27" y="5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53" y="2"/>
                    <a:pt x="68" y="1"/>
                    <a:pt x="86" y="0"/>
                  </a:cubicBez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ŝḷïḍé"/>
            <p:cNvSpPr/>
            <p:nvPr/>
          </p:nvSpPr>
          <p:spPr bwMode="auto">
            <a:xfrm>
              <a:off x="6352098" y="4111136"/>
              <a:ext cx="174612" cy="201220"/>
            </a:xfrm>
            <a:custGeom>
              <a:avLst/>
              <a:gdLst>
                <a:gd name="T0" fmla="*/ 17 w 44"/>
                <a:gd name="T1" fmla="*/ 0 h 51"/>
                <a:gd name="T2" fmla="*/ 44 w 44"/>
                <a:gd name="T3" fmla="*/ 48 h 51"/>
                <a:gd name="T4" fmla="*/ 0 w 44"/>
                <a:gd name="T5" fmla="*/ 50 h 51"/>
                <a:gd name="T6" fmla="*/ 17 w 44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51">
                  <a:moveTo>
                    <a:pt x="17" y="0"/>
                  </a:moveTo>
                  <a:cubicBezTo>
                    <a:pt x="17" y="0"/>
                    <a:pt x="17" y="0"/>
                    <a:pt x="44" y="48"/>
                  </a:cubicBezTo>
                  <a:cubicBezTo>
                    <a:pt x="30" y="51"/>
                    <a:pt x="15" y="51"/>
                    <a:pt x="0" y="5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šḻîḍê"/>
            <p:cNvSpPr/>
            <p:nvPr/>
          </p:nvSpPr>
          <p:spPr bwMode="auto">
            <a:xfrm>
              <a:off x="6041122" y="3914905"/>
              <a:ext cx="532152" cy="414080"/>
            </a:xfrm>
            <a:custGeom>
              <a:avLst/>
              <a:gdLst>
                <a:gd name="T0" fmla="*/ 96 w 135"/>
                <a:gd name="T1" fmla="*/ 50 h 105"/>
                <a:gd name="T2" fmla="*/ 123 w 135"/>
                <a:gd name="T3" fmla="*/ 98 h 105"/>
                <a:gd name="T4" fmla="*/ 135 w 135"/>
                <a:gd name="T5" fmla="*/ 96 h 105"/>
                <a:gd name="T6" fmla="*/ 34 w 135"/>
                <a:gd name="T7" fmla="*/ 86 h 105"/>
                <a:gd name="T8" fmla="*/ 34 w 135"/>
                <a:gd name="T9" fmla="*/ 15 h 105"/>
                <a:gd name="T10" fmla="*/ 95 w 135"/>
                <a:gd name="T11" fmla="*/ 0 h 105"/>
                <a:gd name="T12" fmla="*/ 96 w 135"/>
                <a:gd name="T13" fmla="*/ 50 h 105"/>
                <a:gd name="T14" fmla="*/ 79 w 135"/>
                <a:gd name="T15" fmla="*/ 100 h 105"/>
                <a:gd name="T16" fmla="*/ 123 w 135"/>
                <a:gd name="T17" fmla="*/ 98 h 105"/>
                <a:gd name="T18" fmla="*/ 96 w 135"/>
                <a:gd name="T19" fmla="*/ 5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05">
                  <a:moveTo>
                    <a:pt x="96" y="50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7" y="98"/>
                    <a:pt x="131" y="97"/>
                    <a:pt x="135" y="96"/>
                  </a:cubicBezTo>
                  <a:cubicBezTo>
                    <a:pt x="103" y="105"/>
                    <a:pt x="62" y="102"/>
                    <a:pt x="34" y="86"/>
                  </a:cubicBezTo>
                  <a:cubicBezTo>
                    <a:pt x="0" y="66"/>
                    <a:pt x="0" y="34"/>
                    <a:pt x="34" y="15"/>
                  </a:cubicBezTo>
                  <a:cubicBezTo>
                    <a:pt x="51" y="5"/>
                    <a:pt x="73" y="0"/>
                    <a:pt x="95" y="0"/>
                  </a:cubicBezTo>
                  <a:cubicBezTo>
                    <a:pt x="95" y="1"/>
                    <a:pt x="95" y="8"/>
                    <a:pt x="96" y="50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94" y="101"/>
                    <a:pt x="109" y="101"/>
                    <a:pt x="123" y="98"/>
                  </a:cubicBezTo>
                  <a:cubicBezTo>
                    <a:pt x="96" y="50"/>
                    <a:pt x="96" y="50"/>
                    <a:pt x="96" y="50"/>
                  </a:cubicBezTo>
                  <a:close/>
                </a:path>
              </a:pathLst>
            </a:cu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išļíďè"/>
            <p:cNvSpPr/>
            <p:nvPr/>
          </p:nvSpPr>
          <p:spPr bwMode="auto">
            <a:xfrm>
              <a:off x="6415291" y="3914905"/>
              <a:ext cx="244457" cy="196231"/>
            </a:xfrm>
            <a:custGeom>
              <a:avLst/>
              <a:gdLst>
                <a:gd name="T0" fmla="*/ 62 w 62"/>
                <a:gd name="T1" fmla="*/ 15 h 50"/>
                <a:gd name="T2" fmla="*/ 1 w 62"/>
                <a:gd name="T3" fmla="*/ 50 h 50"/>
                <a:gd name="T4" fmla="*/ 0 w 62"/>
                <a:gd name="T5" fmla="*/ 0 h 50"/>
                <a:gd name="T6" fmla="*/ 0 w 62"/>
                <a:gd name="T7" fmla="*/ 0 h 50"/>
                <a:gd name="T8" fmla="*/ 62 w 62"/>
                <a:gd name="T9" fmla="*/ 1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50">
                  <a:moveTo>
                    <a:pt x="62" y="15"/>
                  </a:moveTo>
                  <a:cubicBezTo>
                    <a:pt x="1" y="50"/>
                    <a:pt x="1" y="50"/>
                    <a:pt x="1" y="50"/>
                  </a:cubicBezTo>
                  <a:cubicBezTo>
                    <a:pt x="0" y="8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45" y="5"/>
                    <a:pt x="62" y="15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iṩliḓè"/>
            <p:cNvSpPr/>
            <p:nvPr/>
          </p:nvSpPr>
          <p:spPr bwMode="auto">
            <a:xfrm>
              <a:off x="5543893" y="4071225"/>
              <a:ext cx="946232" cy="548781"/>
            </a:xfrm>
            <a:custGeom>
              <a:avLst/>
              <a:gdLst>
                <a:gd name="T0" fmla="*/ 45 w 569"/>
                <a:gd name="T1" fmla="*/ 0 h 330"/>
                <a:gd name="T2" fmla="*/ 0 w 569"/>
                <a:gd name="T3" fmla="*/ 29 h 330"/>
                <a:gd name="T4" fmla="*/ 524 w 569"/>
                <a:gd name="T5" fmla="*/ 330 h 330"/>
                <a:gd name="T6" fmla="*/ 569 w 569"/>
                <a:gd name="T7" fmla="*/ 304 h 330"/>
                <a:gd name="T8" fmla="*/ 45 w 569"/>
                <a:gd name="T9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9" h="330">
                  <a:moveTo>
                    <a:pt x="45" y="0"/>
                  </a:moveTo>
                  <a:lnTo>
                    <a:pt x="0" y="29"/>
                  </a:lnTo>
                  <a:lnTo>
                    <a:pt x="524" y="330"/>
                  </a:lnTo>
                  <a:lnTo>
                    <a:pt x="569" y="30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2B3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iŝliḓê"/>
            <p:cNvSpPr/>
            <p:nvPr/>
          </p:nvSpPr>
          <p:spPr bwMode="auto">
            <a:xfrm>
              <a:off x="6372054" y="3610581"/>
              <a:ext cx="1084259" cy="575389"/>
            </a:xfrm>
            <a:custGeom>
              <a:avLst/>
              <a:gdLst>
                <a:gd name="T0" fmla="*/ 275 w 275"/>
                <a:gd name="T1" fmla="*/ 111 h 146"/>
                <a:gd name="T2" fmla="*/ 275 w 275"/>
                <a:gd name="T3" fmla="*/ 121 h 146"/>
                <a:gd name="T4" fmla="*/ 269 w 275"/>
                <a:gd name="T5" fmla="*/ 129 h 146"/>
                <a:gd name="T6" fmla="*/ 247 w 275"/>
                <a:gd name="T7" fmla="*/ 141 h 146"/>
                <a:gd name="T8" fmla="*/ 219 w 275"/>
                <a:gd name="T9" fmla="*/ 141 h 146"/>
                <a:gd name="T10" fmla="*/ 6 w 275"/>
                <a:gd name="T11" fmla="*/ 18 h 146"/>
                <a:gd name="T12" fmla="*/ 0 w 275"/>
                <a:gd name="T13" fmla="*/ 10 h 146"/>
                <a:gd name="T14" fmla="*/ 0 w 275"/>
                <a:gd name="T15" fmla="*/ 0 h 146"/>
                <a:gd name="T16" fmla="*/ 6 w 275"/>
                <a:gd name="T17" fmla="*/ 8 h 146"/>
                <a:gd name="T18" fmla="*/ 219 w 275"/>
                <a:gd name="T19" fmla="*/ 132 h 146"/>
                <a:gd name="T20" fmla="*/ 247 w 275"/>
                <a:gd name="T21" fmla="*/ 132 h 146"/>
                <a:gd name="T22" fmla="*/ 269 w 275"/>
                <a:gd name="T23" fmla="*/ 119 h 146"/>
                <a:gd name="T24" fmla="*/ 275 w 275"/>
                <a:gd name="T25" fmla="*/ 11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146">
                  <a:moveTo>
                    <a:pt x="275" y="111"/>
                  </a:moveTo>
                  <a:cubicBezTo>
                    <a:pt x="275" y="121"/>
                    <a:pt x="275" y="121"/>
                    <a:pt x="275" y="121"/>
                  </a:cubicBezTo>
                  <a:cubicBezTo>
                    <a:pt x="275" y="124"/>
                    <a:pt x="273" y="127"/>
                    <a:pt x="269" y="129"/>
                  </a:cubicBezTo>
                  <a:cubicBezTo>
                    <a:pt x="247" y="141"/>
                    <a:pt x="247" y="141"/>
                    <a:pt x="247" y="141"/>
                  </a:cubicBezTo>
                  <a:cubicBezTo>
                    <a:pt x="239" y="146"/>
                    <a:pt x="227" y="146"/>
                    <a:pt x="219" y="141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2" y="16"/>
                    <a:pt x="0" y="13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2" y="6"/>
                    <a:pt x="6" y="8"/>
                  </a:cubicBezTo>
                  <a:cubicBezTo>
                    <a:pt x="219" y="132"/>
                    <a:pt x="219" y="132"/>
                    <a:pt x="219" y="132"/>
                  </a:cubicBezTo>
                  <a:cubicBezTo>
                    <a:pt x="227" y="136"/>
                    <a:pt x="239" y="136"/>
                    <a:pt x="247" y="132"/>
                  </a:cubicBezTo>
                  <a:cubicBezTo>
                    <a:pt x="269" y="119"/>
                    <a:pt x="269" y="119"/>
                    <a:pt x="269" y="119"/>
                  </a:cubicBezTo>
                  <a:cubicBezTo>
                    <a:pt x="273" y="117"/>
                    <a:pt x="275" y="114"/>
                    <a:pt x="275" y="111"/>
                  </a:cubicBezTo>
                  <a:close/>
                </a:path>
              </a:pathLst>
            </a:custGeom>
            <a:solidFill>
              <a:srgbClr val="4545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iṡ1ïḓè"/>
            <p:cNvSpPr/>
            <p:nvPr/>
          </p:nvSpPr>
          <p:spPr bwMode="auto">
            <a:xfrm>
              <a:off x="6406977" y="3535747"/>
              <a:ext cx="1011088" cy="552107"/>
            </a:xfrm>
            <a:custGeom>
              <a:avLst/>
              <a:gdLst>
                <a:gd name="T0" fmla="*/ 40 w 256"/>
                <a:gd name="T1" fmla="*/ 2 h 140"/>
                <a:gd name="T2" fmla="*/ 60 w 256"/>
                <a:gd name="T3" fmla="*/ 14 h 140"/>
                <a:gd name="T4" fmla="*/ 60 w 256"/>
                <a:gd name="T5" fmla="*/ 24 h 140"/>
                <a:gd name="T6" fmla="*/ 40 w 256"/>
                <a:gd name="T7" fmla="*/ 12 h 140"/>
                <a:gd name="T8" fmla="*/ 25 w 256"/>
                <a:gd name="T9" fmla="*/ 12 h 140"/>
                <a:gd name="T10" fmla="*/ 3 w 256"/>
                <a:gd name="T11" fmla="*/ 25 h 140"/>
                <a:gd name="T12" fmla="*/ 0 w 256"/>
                <a:gd name="T13" fmla="*/ 29 h 140"/>
                <a:gd name="T14" fmla="*/ 0 w 256"/>
                <a:gd name="T15" fmla="*/ 19 h 140"/>
                <a:gd name="T16" fmla="*/ 3 w 256"/>
                <a:gd name="T17" fmla="*/ 15 h 140"/>
                <a:gd name="T18" fmla="*/ 25 w 256"/>
                <a:gd name="T19" fmla="*/ 2 h 140"/>
                <a:gd name="T20" fmla="*/ 40 w 256"/>
                <a:gd name="T21" fmla="*/ 2 h 140"/>
                <a:gd name="T22" fmla="*/ 253 w 256"/>
                <a:gd name="T23" fmla="*/ 126 h 140"/>
                <a:gd name="T24" fmla="*/ 234 w 256"/>
                <a:gd name="T25" fmla="*/ 114 h 140"/>
                <a:gd name="T26" fmla="*/ 234 w 256"/>
                <a:gd name="T27" fmla="*/ 124 h 140"/>
                <a:gd name="T28" fmla="*/ 253 w 256"/>
                <a:gd name="T29" fmla="*/ 136 h 140"/>
                <a:gd name="T30" fmla="*/ 256 w 256"/>
                <a:gd name="T31" fmla="*/ 140 h 140"/>
                <a:gd name="T32" fmla="*/ 256 w 256"/>
                <a:gd name="T33" fmla="*/ 130 h 140"/>
                <a:gd name="T34" fmla="*/ 253 w 256"/>
                <a:gd name="T35" fmla="*/ 1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140">
                  <a:moveTo>
                    <a:pt x="40" y="2"/>
                  </a:moveTo>
                  <a:cubicBezTo>
                    <a:pt x="60" y="14"/>
                    <a:pt x="60" y="14"/>
                    <a:pt x="60" y="1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6" y="10"/>
                    <a:pt x="29" y="10"/>
                    <a:pt x="25" y="12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6"/>
                    <a:pt x="0" y="28"/>
                    <a:pt x="0" y="2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8"/>
                    <a:pt x="1" y="16"/>
                    <a:pt x="3" y="15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9" y="0"/>
                    <a:pt x="36" y="0"/>
                    <a:pt x="40" y="2"/>
                  </a:cubicBezTo>
                  <a:close/>
                  <a:moveTo>
                    <a:pt x="253" y="126"/>
                  </a:moveTo>
                  <a:cubicBezTo>
                    <a:pt x="234" y="114"/>
                    <a:pt x="234" y="114"/>
                    <a:pt x="234" y="114"/>
                  </a:cubicBezTo>
                  <a:cubicBezTo>
                    <a:pt x="234" y="124"/>
                    <a:pt x="234" y="124"/>
                    <a:pt x="234" y="124"/>
                  </a:cubicBezTo>
                  <a:cubicBezTo>
                    <a:pt x="253" y="136"/>
                    <a:pt x="253" y="136"/>
                    <a:pt x="253" y="136"/>
                  </a:cubicBezTo>
                  <a:cubicBezTo>
                    <a:pt x="255" y="137"/>
                    <a:pt x="256" y="138"/>
                    <a:pt x="256" y="140"/>
                  </a:cubicBezTo>
                  <a:cubicBezTo>
                    <a:pt x="256" y="130"/>
                    <a:pt x="256" y="130"/>
                    <a:pt x="256" y="130"/>
                  </a:cubicBezTo>
                  <a:cubicBezTo>
                    <a:pt x="256" y="128"/>
                    <a:pt x="255" y="127"/>
                    <a:pt x="253" y="126"/>
                  </a:cubicBez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ïṥḷíḑe"/>
            <p:cNvSpPr/>
            <p:nvPr/>
          </p:nvSpPr>
          <p:spPr bwMode="auto">
            <a:xfrm>
              <a:off x="6363739" y="3512465"/>
              <a:ext cx="1100889" cy="633593"/>
            </a:xfrm>
            <a:custGeom>
              <a:avLst/>
              <a:gdLst>
                <a:gd name="T0" fmla="*/ 271 w 279"/>
                <a:gd name="T1" fmla="*/ 128 h 161"/>
                <a:gd name="T2" fmla="*/ 271 w 279"/>
                <a:gd name="T3" fmla="*/ 144 h 161"/>
                <a:gd name="T4" fmla="*/ 249 w 279"/>
                <a:gd name="T5" fmla="*/ 157 h 161"/>
                <a:gd name="T6" fmla="*/ 221 w 279"/>
                <a:gd name="T7" fmla="*/ 157 h 161"/>
                <a:gd name="T8" fmla="*/ 8 w 279"/>
                <a:gd name="T9" fmla="*/ 33 h 161"/>
                <a:gd name="T10" fmla="*/ 8 w 279"/>
                <a:gd name="T11" fmla="*/ 17 h 161"/>
                <a:gd name="T12" fmla="*/ 30 w 279"/>
                <a:gd name="T13" fmla="*/ 5 h 161"/>
                <a:gd name="T14" fmla="*/ 57 w 279"/>
                <a:gd name="T15" fmla="*/ 5 h 161"/>
                <a:gd name="T16" fmla="*/ 81 w 279"/>
                <a:gd name="T17" fmla="*/ 18 h 161"/>
                <a:gd name="T18" fmla="*/ 71 w 279"/>
                <a:gd name="T19" fmla="*/ 20 h 161"/>
                <a:gd name="T20" fmla="*/ 51 w 279"/>
                <a:gd name="T21" fmla="*/ 8 h 161"/>
                <a:gd name="T22" fmla="*/ 36 w 279"/>
                <a:gd name="T23" fmla="*/ 8 h 161"/>
                <a:gd name="T24" fmla="*/ 14 w 279"/>
                <a:gd name="T25" fmla="*/ 21 h 161"/>
                <a:gd name="T26" fmla="*/ 14 w 279"/>
                <a:gd name="T27" fmla="*/ 30 h 161"/>
                <a:gd name="T28" fmla="*/ 228 w 279"/>
                <a:gd name="T29" fmla="*/ 153 h 161"/>
                <a:gd name="T30" fmla="*/ 243 w 279"/>
                <a:gd name="T31" fmla="*/ 153 h 161"/>
                <a:gd name="T32" fmla="*/ 264 w 279"/>
                <a:gd name="T33" fmla="*/ 140 h 161"/>
                <a:gd name="T34" fmla="*/ 264 w 279"/>
                <a:gd name="T35" fmla="*/ 132 h 161"/>
                <a:gd name="T36" fmla="*/ 245 w 279"/>
                <a:gd name="T37" fmla="*/ 120 h 161"/>
                <a:gd name="T38" fmla="*/ 248 w 279"/>
                <a:gd name="T39" fmla="*/ 114 h 161"/>
                <a:gd name="T40" fmla="*/ 271 w 279"/>
                <a:gd name="T41" fmla="*/ 12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9" h="161">
                  <a:moveTo>
                    <a:pt x="271" y="128"/>
                  </a:moveTo>
                  <a:cubicBezTo>
                    <a:pt x="278" y="132"/>
                    <a:pt x="279" y="139"/>
                    <a:pt x="271" y="144"/>
                  </a:cubicBezTo>
                  <a:cubicBezTo>
                    <a:pt x="249" y="157"/>
                    <a:pt x="249" y="157"/>
                    <a:pt x="249" y="157"/>
                  </a:cubicBezTo>
                  <a:cubicBezTo>
                    <a:pt x="241" y="161"/>
                    <a:pt x="229" y="161"/>
                    <a:pt x="221" y="15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29"/>
                    <a:pt x="0" y="22"/>
                    <a:pt x="8" y="17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7" y="0"/>
                    <a:pt x="50" y="0"/>
                    <a:pt x="57" y="5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77" y="19"/>
                    <a:pt x="74" y="19"/>
                    <a:pt x="71" y="20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47" y="6"/>
                    <a:pt x="40" y="6"/>
                    <a:pt x="36" y="8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0" y="23"/>
                    <a:pt x="10" y="27"/>
                    <a:pt x="14" y="30"/>
                  </a:cubicBezTo>
                  <a:cubicBezTo>
                    <a:pt x="228" y="153"/>
                    <a:pt x="228" y="153"/>
                    <a:pt x="228" y="153"/>
                  </a:cubicBezTo>
                  <a:cubicBezTo>
                    <a:pt x="232" y="155"/>
                    <a:pt x="238" y="155"/>
                    <a:pt x="243" y="153"/>
                  </a:cubicBezTo>
                  <a:cubicBezTo>
                    <a:pt x="264" y="140"/>
                    <a:pt x="264" y="140"/>
                    <a:pt x="264" y="140"/>
                  </a:cubicBezTo>
                  <a:cubicBezTo>
                    <a:pt x="269" y="138"/>
                    <a:pt x="268" y="134"/>
                    <a:pt x="264" y="132"/>
                  </a:cubicBezTo>
                  <a:cubicBezTo>
                    <a:pt x="245" y="120"/>
                    <a:pt x="245" y="120"/>
                    <a:pt x="245" y="120"/>
                  </a:cubicBezTo>
                  <a:cubicBezTo>
                    <a:pt x="246" y="118"/>
                    <a:pt x="247" y="116"/>
                    <a:pt x="248" y="114"/>
                  </a:cubicBezTo>
                  <a:lnTo>
                    <a:pt x="271" y="128"/>
                  </a:lnTo>
                  <a:close/>
                </a:path>
              </a:pathLst>
            </a:cu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íŝ1ídè"/>
            <p:cNvSpPr/>
            <p:nvPr/>
          </p:nvSpPr>
          <p:spPr bwMode="auto">
            <a:xfrm>
              <a:off x="7105425" y="3633862"/>
              <a:ext cx="138027" cy="71508"/>
            </a:xfrm>
            <a:custGeom>
              <a:avLst/>
              <a:gdLst>
                <a:gd name="T0" fmla="*/ 30 w 35"/>
                <a:gd name="T1" fmla="*/ 4 h 18"/>
                <a:gd name="T2" fmla="*/ 5 w 35"/>
                <a:gd name="T3" fmla="*/ 4 h 18"/>
                <a:gd name="T4" fmla="*/ 0 w 35"/>
                <a:gd name="T5" fmla="*/ 11 h 18"/>
                <a:gd name="T6" fmla="*/ 0 w 35"/>
                <a:gd name="T7" fmla="*/ 16 h 18"/>
                <a:gd name="T8" fmla="*/ 1 w 35"/>
                <a:gd name="T9" fmla="*/ 17 h 18"/>
                <a:gd name="T10" fmla="*/ 5 w 35"/>
                <a:gd name="T11" fmla="*/ 14 h 18"/>
                <a:gd name="T12" fmla="*/ 30 w 35"/>
                <a:gd name="T13" fmla="*/ 14 h 18"/>
                <a:gd name="T14" fmla="*/ 34 w 35"/>
                <a:gd name="T15" fmla="*/ 18 h 18"/>
                <a:gd name="T16" fmla="*/ 35 w 35"/>
                <a:gd name="T17" fmla="*/ 16 h 18"/>
                <a:gd name="T18" fmla="*/ 35 w 35"/>
                <a:gd name="T19" fmla="*/ 11 h 18"/>
                <a:gd name="T20" fmla="*/ 30 w 35"/>
                <a:gd name="T21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18">
                  <a:moveTo>
                    <a:pt x="30" y="4"/>
                  </a:moveTo>
                  <a:cubicBezTo>
                    <a:pt x="23" y="0"/>
                    <a:pt x="12" y="0"/>
                    <a:pt x="5" y="4"/>
                  </a:cubicBezTo>
                  <a:cubicBezTo>
                    <a:pt x="2" y="6"/>
                    <a:pt x="0" y="8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6"/>
                    <a:pt x="4" y="15"/>
                    <a:pt x="5" y="14"/>
                  </a:cubicBezTo>
                  <a:cubicBezTo>
                    <a:pt x="12" y="10"/>
                    <a:pt x="23" y="10"/>
                    <a:pt x="30" y="14"/>
                  </a:cubicBezTo>
                  <a:cubicBezTo>
                    <a:pt x="32" y="15"/>
                    <a:pt x="33" y="16"/>
                    <a:pt x="34" y="18"/>
                  </a:cubicBezTo>
                  <a:cubicBezTo>
                    <a:pt x="34" y="17"/>
                    <a:pt x="35" y="17"/>
                    <a:pt x="35" y="16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9"/>
                    <a:pt x="33" y="6"/>
                    <a:pt x="30" y="4"/>
                  </a:cubicBez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ísļîḋé"/>
            <p:cNvSpPr/>
            <p:nvPr/>
          </p:nvSpPr>
          <p:spPr bwMode="auto">
            <a:xfrm>
              <a:off x="7090459" y="3630537"/>
              <a:ext cx="169623" cy="98115"/>
            </a:xfrm>
            <a:custGeom>
              <a:avLst/>
              <a:gdLst>
                <a:gd name="T0" fmla="*/ 36 w 43"/>
                <a:gd name="T1" fmla="*/ 4 h 25"/>
                <a:gd name="T2" fmla="*/ 36 w 43"/>
                <a:gd name="T3" fmla="*/ 20 h 25"/>
                <a:gd name="T4" fmla="*/ 8 w 43"/>
                <a:gd name="T5" fmla="*/ 20 h 25"/>
                <a:gd name="T6" fmla="*/ 8 w 43"/>
                <a:gd name="T7" fmla="*/ 4 h 25"/>
                <a:gd name="T8" fmla="*/ 36 w 43"/>
                <a:gd name="T9" fmla="*/ 4 h 25"/>
                <a:gd name="T10" fmla="*/ 9 w 43"/>
                <a:gd name="T11" fmla="*/ 19 h 25"/>
                <a:gd name="T12" fmla="*/ 34 w 43"/>
                <a:gd name="T13" fmla="*/ 19 h 25"/>
                <a:gd name="T14" fmla="*/ 34 w 43"/>
                <a:gd name="T15" fmla="*/ 5 h 25"/>
                <a:gd name="T16" fmla="*/ 9 w 43"/>
                <a:gd name="T17" fmla="*/ 5 h 25"/>
                <a:gd name="T18" fmla="*/ 9 w 43"/>
                <a:gd name="T19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5">
                  <a:moveTo>
                    <a:pt x="36" y="4"/>
                  </a:moveTo>
                  <a:cubicBezTo>
                    <a:pt x="43" y="8"/>
                    <a:pt x="43" y="16"/>
                    <a:pt x="36" y="20"/>
                  </a:cubicBezTo>
                  <a:cubicBezTo>
                    <a:pt x="28" y="25"/>
                    <a:pt x="16" y="25"/>
                    <a:pt x="8" y="20"/>
                  </a:cubicBezTo>
                  <a:cubicBezTo>
                    <a:pt x="0" y="16"/>
                    <a:pt x="0" y="8"/>
                    <a:pt x="8" y="4"/>
                  </a:cubicBezTo>
                  <a:cubicBezTo>
                    <a:pt x="15" y="0"/>
                    <a:pt x="28" y="0"/>
                    <a:pt x="36" y="4"/>
                  </a:cubicBezTo>
                  <a:close/>
                  <a:moveTo>
                    <a:pt x="9" y="19"/>
                  </a:moveTo>
                  <a:cubicBezTo>
                    <a:pt x="16" y="23"/>
                    <a:pt x="27" y="23"/>
                    <a:pt x="34" y="19"/>
                  </a:cubicBezTo>
                  <a:cubicBezTo>
                    <a:pt x="41" y="15"/>
                    <a:pt x="41" y="9"/>
                    <a:pt x="34" y="5"/>
                  </a:cubicBezTo>
                  <a:cubicBezTo>
                    <a:pt x="27" y="1"/>
                    <a:pt x="16" y="1"/>
                    <a:pt x="9" y="5"/>
                  </a:cubicBezTo>
                  <a:cubicBezTo>
                    <a:pt x="3" y="9"/>
                    <a:pt x="3" y="15"/>
                    <a:pt x="9" y="19"/>
                  </a:cubicBezTo>
                </a:path>
              </a:pathLst>
            </a:custGeom>
            <a:solidFill>
              <a:srgbClr val="C6C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îṡ1íḓé"/>
            <p:cNvSpPr/>
            <p:nvPr/>
          </p:nvSpPr>
          <p:spPr bwMode="auto">
            <a:xfrm>
              <a:off x="7240126" y="3677100"/>
              <a:ext cx="58204" cy="138027"/>
            </a:xfrm>
            <a:custGeom>
              <a:avLst/>
              <a:gdLst>
                <a:gd name="T0" fmla="*/ 15 w 15"/>
                <a:gd name="T1" fmla="*/ 0 h 35"/>
                <a:gd name="T2" fmla="*/ 15 w 15"/>
                <a:gd name="T3" fmla="*/ 10 h 35"/>
                <a:gd name="T4" fmla="*/ 6 w 15"/>
                <a:gd name="T5" fmla="*/ 23 h 35"/>
                <a:gd name="T6" fmla="*/ 0 w 15"/>
                <a:gd name="T7" fmla="*/ 35 h 35"/>
                <a:gd name="T8" fmla="*/ 0 w 15"/>
                <a:gd name="T9" fmla="*/ 25 h 35"/>
                <a:gd name="T10" fmla="*/ 6 w 15"/>
                <a:gd name="T11" fmla="*/ 13 h 35"/>
                <a:gd name="T12" fmla="*/ 15 w 1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5">
                  <a:moveTo>
                    <a:pt x="15" y="0"/>
                  </a:moveTo>
                  <a:cubicBezTo>
                    <a:pt x="15" y="10"/>
                    <a:pt x="15" y="10"/>
                    <a:pt x="15" y="10"/>
                  </a:cubicBezTo>
                  <a:cubicBezTo>
                    <a:pt x="15" y="15"/>
                    <a:pt x="12" y="19"/>
                    <a:pt x="6" y="23"/>
                  </a:cubicBezTo>
                  <a:cubicBezTo>
                    <a:pt x="5" y="23"/>
                    <a:pt x="0" y="26"/>
                    <a:pt x="0" y="3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6"/>
                    <a:pt x="5" y="13"/>
                    <a:pt x="6" y="13"/>
                  </a:cubicBezTo>
                  <a:cubicBezTo>
                    <a:pt x="12" y="9"/>
                    <a:pt x="15" y="5"/>
                    <a:pt x="15" y="0"/>
                  </a:cubicBezTo>
                  <a:close/>
                </a:path>
              </a:pathLst>
            </a:custGeom>
            <a:solidFill>
              <a:srgbClr val="8081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íṣ1iḑe"/>
            <p:cNvSpPr/>
            <p:nvPr/>
          </p:nvSpPr>
          <p:spPr bwMode="auto">
            <a:xfrm>
              <a:off x="6596556" y="3575658"/>
              <a:ext cx="758316" cy="437362"/>
            </a:xfrm>
            <a:custGeom>
              <a:avLst/>
              <a:gdLst>
                <a:gd name="T0" fmla="*/ 186 w 192"/>
                <a:gd name="T1" fmla="*/ 104 h 111"/>
                <a:gd name="T2" fmla="*/ 181 w 192"/>
                <a:gd name="T3" fmla="*/ 111 h 111"/>
                <a:gd name="T4" fmla="*/ 179 w 192"/>
                <a:gd name="T5" fmla="*/ 91 h 111"/>
                <a:gd name="T6" fmla="*/ 35 w 192"/>
                <a:gd name="T7" fmla="*/ 8 h 111"/>
                <a:gd name="T8" fmla="*/ 0 w 192"/>
                <a:gd name="T9" fmla="*/ 6 h 111"/>
                <a:gd name="T10" fmla="*/ 12 w 192"/>
                <a:gd name="T11" fmla="*/ 4 h 111"/>
                <a:gd name="T12" fmla="*/ 22 w 192"/>
                <a:gd name="T13" fmla="*/ 2 h 111"/>
                <a:gd name="T14" fmla="*/ 33 w 192"/>
                <a:gd name="T15" fmla="*/ 1 h 111"/>
                <a:gd name="T16" fmla="*/ 90 w 192"/>
                <a:gd name="T17" fmla="*/ 16 h 111"/>
                <a:gd name="T18" fmla="*/ 125 w 192"/>
                <a:gd name="T19" fmla="*/ 13 h 111"/>
                <a:gd name="T20" fmla="*/ 169 w 192"/>
                <a:gd name="T21" fmla="*/ 13 h 111"/>
                <a:gd name="T22" fmla="*/ 169 w 192"/>
                <a:gd name="T23" fmla="*/ 39 h 111"/>
                <a:gd name="T24" fmla="*/ 164 w 192"/>
                <a:gd name="T25" fmla="*/ 59 h 111"/>
                <a:gd name="T26" fmla="*/ 191 w 192"/>
                <a:gd name="T27" fmla="*/ 92 h 111"/>
                <a:gd name="T28" fmla="*/ 189 w 192"/>
                <a:gd name="T29" fmla="*/ 98 h 111"/>
                <a:gd name="T30" fmla="*/ 186 w 192"/>
                <a:gd name="T31" fmla="*/ 104 h 111"/>
                <a:gd name="T32" fmla="*/ 133 w 192"/>
                <a:gd name="T33" fmla="*/ 34 h 111"/>
                <a:gd name="T34" fmla="*/ 161 w 192"/>
                <a:gd name="T35" fmla="*/ 34 h 111"/>
                <a:gd name="T36" fmla="*/ 161 w 192"/>
                <a:gd name="T37" fmla="*/ 18 h 111"/>
                <a:gd name="T38" fmla="*/ 133 w 192"/>
                <a:gd name="T39" fmla="*/ 18 h 111"/>
                <a:gd name="T40" fmla="*/ 133 w 192"/>
                <a:gd name="T41" fmla="*/ 3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2" h="111">
                  <a:moveTo>
                    <a:pt x="186" y="104"/>
                  </a:moveTo>
                  <a:cubicBezTo>
                    <a:pt x="184" y="107"/>
                    <a:pt x="182" y="110"/>
                    <a:pt x="181" y="111"/>
                  </a:cubicBezTo>
                  <a:cubicBezTo>
                    <a:pt x="182" y="106"/>
                    <a:pt x="184" y="94"/>
                    <a:pt x="179" y="91"/>
                  </a:cubicBezTo>
                  <a:cubicBezTo>
                    <a:pt x="173" y="87"/>
                    <a:pt x="41" y="11"/>
                    <a:pt x="35" y="8"/>
                  </a:cubicBezTo>
                  <a:cubicBezTo>
                    <a:pt x="30" y="5"/>
                    <a:pt x="9" y="6"/>
                    <a:pt x="0" y="6"/>
                  </a:cubicBezTo>
                  <a:cubicBezTo>
                    <a:pt x="2" y="6"/>
                    <a:pt x="6" y="5"/>
                    <a:pt x="12" y="4"/>
                  </a:cubicBezTo>
                  <a:cubicBezTo>
                    <a:pt x="15" y="3"/>
                    <a:pt x="18" y="3"/>
                    <a:pt x="22" y="2"/>
                  </a:cubicBezTo>
                  <a:cubicBezTo>
                    <a:pt x="26" y="1"/>
                    <a:pt x="30" y="1"/>
                    <a:pt x="33" y="1"/>
                  </a:cubicBezTo>
                  <a:cubicBezTo>
                    <a:pt x="48" y="0"/>
                    <a:pt x="70" y="14"/>
                    <a:pt x="90" y="16"/>
                  </a:cubicBezTo>
                  <a:cubicBezTo>
                    <a:pt x="116" y="18"/>
                    <a:pt x="124" y="14"/>
                    <a:pt x="125" y="13"/>
                  </a:cubicBezTo>
                  <a:cubicBezTo>
                    <a:pt x="137" y="6"/>
                    <a:pt x="156" y="6"/>
                    <a:pt x="169" y="13"/>
                  </a:cubicBezTo>
                  <a:cubicBezTo>
                    <a:pt x="181" y="20"/>
                    <a:pt x="181" y="32"/>
                    <a:pt x="169" y="39"/>
                  </a:cubicBezTo>
                  <a:cubicBezTo>
                    <a:pt x="168" y="39"/>
                    <a:pt x="160" y="44"/>
                    <a:pt x="164" y="59"/>
                  </a:cubicBezTo>
                  <a:cubicBezTo>
                    <a:pt x="167" y="70"/>
                    <a:pt x="192" y="83"/>
                    <a:pt x="191" y="92"/>
                  </a:cubicBezTo>
                  <a:cubicBezTo>
                    <a:pt x="190" y="94"/>
                    <a:pt x="190" y="96"/>
                    <a:pt x="189" y="98"/>
                  </a:cubicBezTo>
                  <a:cubicBezTo>
                    <a:pt x="188" y="100"/>
                    <a:pt x="187" y="102"/>
                    <a:pt x="186" y="104"/>
                  </a:cubicBezTo>
                  <a:close/>
                  <a:moveTo>
                    <a:pt x="133" y="34"/>
                  </a:moveTo>
                  <a:cubicBezTo>
                    <a:pt x="141" y="39"/>
                    <a:pt x="153" y="39"/>
                    <a:pt x="161" y="34"/>
                  </a:cubicBezTo>
                  <a:cubicBezTo>
                    <a:pt x="168" y="30"/>
                    <a:pt x="168" y="22"/>
                    <a:pt x="161" y="18"/>
                  </a:cubicBezTo>
                  <a:cubicBezTo>
                    <a:pt x="153" y="14"/>
                    <a:pt x="140" y="14"/>
                    <a:pt x="133" y="18"/>
                  </a:cubicBezTo>
                  <a:cubicBezTo>
                    <a:pt x="125" y="22"/>
                    <a:pt x="125" y="30"/>
                    <a:pt x="133" y="34"/>
                  </a:cubicBezTo>
                </a:path>
              </a:pathLst>
            </a:custGeom>
            <a:solidFill>
              <a:srgbClr val="A1A3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ï$1íḍè"/>
            <p:cNvSpPr/>
            <p:nvPr/>
          </p:nvSpPr>
          <p:spPr bwMode="auto">
            <a:xfrm>
              <a:off x="7309971" y="3984750"/>
              <a:ext cx="19956" cy="79823"/>
            </a:xfrm>
            <a:custGeom>
              <a:avLst/>
              <a:gdLst>
                <a:gd name="T0" fmla="*/ 5 w 5"/>
                <a:gd name="T1" fmla="*/ 0 h 20"/>
                <a:gd name="T2" fmla="*/ 5 w 5"/>
                <a:gd name="T3" fmla="*/ 10 h 20"/>
                <a:gd name="T4" fmla="*/ 0 w 5"/>
                <a:gd name="T5" fmla="*/ 17 h 20"/>
                <a:gd name="T6" fmla="*/ 0 w 5"/>
                <a:gd name="T7" fmla="*/ 17 h 20"/>
                <a:gd name="T8" fmla="*/ 0 w 5"/>
                <a:gd name="T9" fmla="*/ 17 h 20"/>
                <a:gd name="T10" fmla="*/ 0 w 5"/>
                <a:gd name="T11" fmla="*/ 20 h 20"/>
                <a:gd name="T12" fmla="*/ 0 w 5"/>
                <a:gd name="T13" fmla="*/ 10 h 20"/>
                <a:gd name="T14" fmla="*/ 0 w 5"/>
                <a:gd name="T15" fmla="*/ 7 h 20"/>
                <a:gd name="T16" fmla="*/ 5 w 5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0">
                  <a:moveTo>
                    <a:pt x="5" y="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3" y="13"/>
                    <a:pt x="1" y="16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0" y="20"/>
                    <a:pt x="0" y="2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1" y="6"/>
                    <a:pt x="3" y="3"/>
                    <a:pt x="5" y="0"/>
                  </a:cubicBezTo>
                  <a:close/>
                </a:path>
              </a:pathLst>
            </a:custGeom>
            <a:solidFill>
              <a:srgbClr val="8F8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îṧḻiḓê"/>
            <p:cNvSpPr/>
            <p:nvPr/>
          </p:nvSpPr>
          <p:spPr bwMode="auto">
            <a:xfrm>
              <a:off x="6576600" y="3593951"/>
              <a:ext cx="746675" cy="430710"/>
            </a:xfrm>
            <a:custGeom>
              <a:avLst/>
              <a:gdLst>
                <a:gd name="T0" fmla="*/ 184 w 189"/>
                <a:gd name="T1" fmla="*/ 86 h 109"/>
                <a:gd name="T2" fmla="*/ 186 w 189"/>
                <a:gd name="T3" fmla="*/ 106 h 109"/>
                <a:gd name="T4" fmla="*/ 186 w 189"/>
                <a:gd name="T5" fmla="*/ 109 h 109"/>
                <a:gd name="T6" fmla="*/ 0 w 189"/>
                <a:gd name="T7" fmla="*/ 2 h 109"/>
                <a:gd name="T8" fmla="*/ 5 w 189"/>
                <a:gd name="T9" fmla="*/ 1 h 109"/>
                <a:gd name="T10" fmla="*/ 40 w 189"/>
                <a:gd name="T11" fmla="*/ 3 h 109"/>
                <a:gd name="T12" fmla="*/ 184 w 189"/>
                <a:gd name="T13" fmla="*/ 8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109">
                  <a:moveTo>
                    <a:pt x="184" y="86"/>
                  </a:moveTo>
                  <a:cubicBezTo>
                    <a:pt x="189" y="89"/>
                    <a:pt x="187" y="101"/>
                    <a:pt x="186" y="106"/>
                  </a:cubicBezTo>
                  <a:cubicBezTo>
                    <a:pt x="186" y="108"/>
                    <a:pt x="186" y="109"/>
                    <a:pt x="186" y="10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2" y="2"/>
                    <a:pt x="5" y="1"/>
                  </a:cubicBezTo>
                  <a:cubicBezTo>
                    <a:pt x="14" y="1"/>
                    <a:pt x="35" y="0"/>
                    <a:pt x="40" y="3"/>
                  </a:cubicBezTo>
                  <a:cubicBezTo>
                    <a:pt x="46" y="6"/>
                    <a:pt x="178" y="82"/>
                    <a:pt x="184" y="86"/>
                  </a:cubicBezTo>
                  <a:close/>
                </a:path>
              </a:pathLst>
            </a:custGeom>
            <a:solidFill>
              <a:srgbClr val="C6C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iŝļïḓé"/>
            <p:cNvSpPr/>
            <p:nvPr/>
          </p:nvSpPr>
          <p:spPr bwMode="auto">
            <a:xfrm>
              <a:off x="6576600" y="3602266"/>
              <a:ext cx="733371" cy="462307"/>
            </a:xfrm>
            <a:custGeom>
              <a:avLst/>
              <a:gdLst>
                <a:gd name="T0" fmla="*/ 441 w 441"/>
                <a:gd name="T1" fmla="*/ 254 h 278"/>
                <a:gd name="T2" fmla="*/ 441 w 441"/>
                <a:gd name="T3" fmla="*/ 278 h 278"/>
                <a:gd name="T4" fmla="*/ 0 w 441"/>
                <a:gd name="T5" fmla="*/ 24 h 278"/>
                <a:gd name="T6" fmla="*/ 0 w 441"/>
                <a:gd name="T7" fmla="*/ 0 h 278"/>
                <a:gd name="T8" fmla="*/ 441 w 441"/>
                <a:gd name="T9" fmla="*/ 25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278">
                  <a:moveTo>
                    <a:pt x="441" y="254"/>
                  </a:moveTo>
                  <a:lnTo>
                    <a:pt x="441" y="27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441" y="254"/>
                  </a:lnTo>
                  <a:close/>
                </a:path>
              </a:pathLst>
            </a:custGeom>
            <a:solidFill>
              <a:srgbClr val="7B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ṩlîdè"/>
            <p:cNvSpPr/>
            <p:nvPr/>
          </p:nvSpPr>
          <p:spPr bwMode="auto">
            <a:xfrm>
              <a:off x="5532252" y="4600050"/>
              <a:ext cx="824835" cy="241131"/>
            </a:xfrm>
            <a:custGeom>
              <a:avLst/>
              <a:gdLst>
                <a:gd name="T0" fmla="*/ 496 w 496"/>
                <a:gd name="T1" fmla="*/ 145 h 145"/>
                <a:gd name="T2" fmla="*/ 246 w 496"/>
                <a:gd name="T3" fmla="*/ 0 h 145"/>
                <a:gd name="T4" fmla="*/ 0 w 496"/>
                <a:gd name="T5" fmla="*/ 145 h 145"/>
                <a:gd name="T6" fmla="*/ 496 w 496"/>
                <a:gd name="T7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6" h="145">
                  <a:moveTo>
                    <a:pt x="496" y="145"/>
                  </a:moveTo>
                  <a:lnTo>
                    <a:pt x="246" y="0"/>
                  </a:lnTo>
                  <a:lnTo>
                    <a:pt x="0" y="145"/>
                  </a:lnTo>
                  <a:lnTo>
                    <a:pt x="496" y="145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iṡḷiḓê"/>
            <p:cNvSpPr/>
            <p:nvPr/>
          </p:nvSpPr>
          <p:spPr bwMode="auto">
            <a:xfrm>
              <a:off x="4546109" y="3527432"/>
              <a:ext cx="3154661" cy="1026055"/>
            </a:xfrm>
            <a:custGeom>
              <a:avLst/>
              <a:gdLst>
                <a:gd name="T0" fmla="*/ 615 w 800"/>
                <a:gd name="T1" fmla="*/ 260 h 260"/>
                <a:gd name="T2" fmla="*/ 794 w 800"/>
                <a:gd name="T3" fmla="*/ 156 h 260"/>
                <a:gd name="T4" fmla="*/ 794 w 800"/>
                <a:gd name="T5" fmla="*/ 144 h 260"/>
                <a:gd name="T6" fmla="*/ 550 w 800"/>
                <a:gd name="T7" fmla="*/ 3 h 260"/>
                <a:gd name="T8" fmla="*/ 550 w 800"/>
                <a:gd name="T9" fmla="*/ 3 h 260"/>
                <a:gd name="T10" fmla="*/ 405 w 800"/>
                <a:gd name="T11" fmla="*/ 0 h 260"/>
                <a:gd name="T12" fmla="*/ 315 w 800"/>
                <a:gd name="T13" fmla="*/ 15 h 260"/>
                <a:gd name="T14" fmla="*/ 0 w 800"/>
                <a:gd name="T15" fmla="*/ 196 h 260"/>
                <a:gd name="T16" fmla="*/ 48 w 800"/>
                <a:gd name="T17" fmla="*/ 208 h 260"/>
                <a:gd name="T18" fmla="*/ 615 w 800"/>
                <a:gd name="T19" fmla="*/ 26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0" h="260">
                  <a:moveTo>
                    <a:pt x="615" y="260"/>
                  </a:moveTo>
                  <a:cubicBezTo>
                    <a:pt x="794" y="156"/>
                    <a:pt x="794" y="156"/>
                    <a:pt x="794" y="156"/>
                  </a:cubicBezTo>
                  <a:cubicBezTo>
                    <a:pt x="800" y="152"/>
                    <a:pt x="800" y="147"/>
                    <a:pt x="794" y="144"/>
                  </a:cubicBezTo>
                  <a:cubicBezTo>
                    <a:pt x="550" y="3"/>
                    <a:pt x="550" y="3"/>
                    <a:pt x="550" y="3"/>
                  </a:cubicBezTo>
                  <a:cubicBezTo>
                    <a:pt x="550" y="3"/>
                    <a:pt x="550" y="3"/>
                    <a:pt x="550" y="3"/>
                  </a:cubicBezTo>
                  <a:cubicBezTo>
                    <a:pt x="405" y="0"/>
                    <a:pt x="405" y="0"/>
                    <a:pt x="405" y="0"/>
                  </a:cubicBezTo>
                  <a:cubicBezTo>
                    <a:pt x="315" y="15"/>
                    <a:pt x="315" y="15"/>
                    <a:pt x="315" y="15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48" y="208"/>
                    <a:pt x="48" y="208"/>
                    <a:pt x="48" y="208"/>
                  </a:cubicBezTo>
                  <a:cubicBezTo>
                    <a:pt x="615" y="260"/>
                    <a:pt x="615" y="260"/>
                    <a:pt x="615" y="260"/>
                  </a:cubicBezTo>
                  <a:close/>
                </a:path>
              </a:pathLst>
            </a:custGeom>
            <a:solidFill>
              <a:srgbClr val="231F20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53" name="íSḻíďê"/>
          <p:cNvSpPr/>
          <p:nvPr/>
        </p:nvSpPr>
        <p:spPr>
          <a:xfrm>
            <a:off x="466721" y="4495980"/>
            <a:ext cx="4029076" cy="14371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rmAutofit/>
          </a:bodyPr>
          <a:lstStyle/>
          <a:p>
            <a:r>
              <a:rPr lang="en-US" altLang="zh-CN" sz="1050" dirty="0">
                <a:solidFill>
                  <a:schemeClr val="tx1"/>
                </a:solidFill>
              </a:rPr>
              <a:t>1</a:t>
            </a:r>
            <a:r>
              <a:rPr lang="zh-CN" altLang="en-US" sz="1050" dirty="0">
                <a:solidFill>
                  <a:schemeClr val="tx1"/>
                </a:solidFill>
              </a:rPr>
              <a:t>、“车主开通蓝牙钥匙”：</a:t>
            </a:r>
            <a:r>
              <a:rPr lang="en-US" altLang="zh-CN" sz="1050" dirty="0">
                <a:solidFill>
                  <a:schemeClr val="tx1"/>
                </a:solidFill>
              </a:rPr>
              <a:t> </a:t>
            </a:r>
            <a:endParaRPr lang="en-US" altLang="zh-CN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 smtClean="0">
                <a:solidFill>
                  <a:schemeClr val="tx1"/>
                </a:solidFill>
              </a:rPr>
              <a:t>KW46</a:t>
            </a:r>
            <a:r>
              <a:rPr lang="zh-CN" altLang="en-US" sz="1050" dirty="0" smtClean="0">
                <a:solidFill>
                  <a:schemeClr val="tx1"/>
                </a:solidFill>
              </a:rPr>
              <a:t>计划完成</a:t>
            </a:r>
            <a:r>
              <a:rPr lang="en-US" altLang="zh-CN" sz="1050" dirty="0">
                <a:solidFill>
                  <a:schemeClr val="tx1"/>
                </a:solidFill>
              </a:rPr>
              <a:t>1</a:t>
            </a:r>
            <a:r>
              <a:rPr lang="zh-CN" altLang="en-US" sz="1050" dirty="0" smtClean="0">
                <a:solidFill>
                  <a:schemeClr val="tx1"/>
                </a:solidFill>
              </a:rPr>
              <a:t>个</a:t>
            </a:r>
            <a:r>
              <a:rPr lang="zh-CN" altLang="en-US" sz="1050" dirty="0">
                <a:solidFill>
                  <a:schemeClr val="tx1"/>
                </a:solidFill>
              </a:rPr>
              <a:t>页面，当前提</a:t>
            </a:r>
            <a:r>
              <a:rPr lang="zh-CN" altLang="en-US" sz="1050" dirty="0" smtClean="0">
                <a:solidFill>
                  <a:schemeClr val="tx1"/>
                </a:solidFill>
              </a:rPr>
              <a:t>测</a:t>
            </a:r>
            <a:r>
              <a:rPr lang="en-US" altLang="zh-CN" sz="1050" dirty="0">
                <a:solidFill>
                  <a:schemeClr val="tx1"/>
                </a:solidFill>
              </a:rPr>
              <a:t>0</a:t>
            </a:r>
            <a:r>
              <a:rPr lang="zh-CN" altLang="en-US" sz="1050" dirty="0" smtClean="0">
                <a:solidFill>
                  <a:schemeClr val="tx1"/>
                </a:solidFill>
              </a:rPr>
              <a:t>个</a:t>
            </a:r>
            <a:r>
              <a:rPr lang="zh-CN" altLang="en-US" sz="1050" dirty="0">
                <a:solidFill>
                  <a:schemeClr val="tx1"/>
                </a:solidFill>
              </a:rPr>
              <a:t>页面，</a:t>
            </a:r>
            <a:r>
              <a:rPr lang="en-US" altLang="zh-CN" sz="1050" dirty="0">
                <a:solidFill>
                  <a:schemeClr val="tx1"/>
                </a:solidFill>
              </a:rPr>
              <a:t>1</a:t>
            </a:r>
            <a:r>
              <a:rPr lang="zh-CN" altLang="en-US" sz="1050" dirty="0">
                <a:solidFill>
                  <a:schemeClr val="tx1"/>
                </a:solidFill>
              </a:rPr>
              <a:t>个页面未提测，未提测原因：需求待确认；</a:t>
            </a:r>
            <a:endParaRPr lang="en-US" altLang="zh-CN" sz="1050" dirty="0">
              <a:solidFill>
                <a:schemeClr val="tx1"/>
              </a:solidFill>
            </a:endParaRPr>
          </a:p>
          <a:p>
            <a:r>
              <a:rPr lang="en-US" altLang="zh-CN" sz="1050" dirty="0">
                <a:solidFill>
                  <a:schemeClr val="tx1"/>
                </a:solidFill>
              </a:rPr>
              <a:t>2</a:t>
            </a:r>
            <a:r>
              <a:rPr lang="zh-CN" altLang="en-US" sz="1050" dirty="0">
                <a:solidFill>
                  <a:schemeClr val="tx1"/>
                </a:solidFill>
              </a:rPr>
              <a:t>、“车主使用不同智能手机与现有车辆配对”：</a:t>
            </a:r>
            <a:endParaRPr lang="en-US" altLang="zh-CN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 smtClean="0">
                <a:solidFill>
                  <a:schemeClr val="tx1"/>
                </a:solidFill>
              </a:rPr>
              <a:t>KW46</a:t>
            </a:r>
            <a:r>
              <a:rPr lang="zh-CN" altLang="en-US" sz="1050" dirty="0" smtClean="0">
                <a:solidFill>
                  <a:schemeClr val="tx1"/>
                </a:solidFill>
              </a:rPr>
              <a:t>计划</a:t>
            </a:r>
            <a:r>
              <a:rPr lang="zh-CN" altLang="en-US" sz="1050" dirty="0">
                <a:solidFill>
                  <a:schemeClr val="tx1"/>
                </a:solidFill>
              </a:rPr>
              <a:t>完成</a:t>
            </a:r>
            <a:r>
              <a:rPr lang="en-US" altLang="zh-CN" sz="1050" dirty="0">
                <a:solidFill>
                  <a:schemeClr val="tx1"/>
                </a:solidFill>
              </a:rPr>
              <a:t>3</a:t>
            </a:r>
            <a:r>
              <a:rPr lang="zh-CN" altLang="en-US" sz="1050" dirty="0">
                <a:solidFill>
                  <a:schemeClr val="tx1"/>
                </a:solidFill>
              </a:rPr>
              <a:t>个页面，当前提测</a:t>
            </a:r>
            <a:r>
              <a:rPr lang="en-US" altLang="zh-CN" sz="1050" dirty="0">
                <a:solidFill>
                  <a:schemeClr val="tx1"/>
                </a:solidFill>
              </a:rPr>
              <a:t>0</a:t>
            </a:r>
            <a:r>
              <a:rPr lang="zh-CN" altLang="en-US" sz="1050" dirty="0">
                <a:solidFill>
                  <a:schemeClr val="tx1"/>
                </a:solidFill>
              </a:rPr>
              <a:t>个页面，未提测原因：</a:t>
            </a:r>
            <a:r>
              <a:rPr lang="en-US" altLang="zh-CN" sz="1050" dirty="0">
                <a:solidFill>
                  <a:schemeClr val="tx1"/>
                </a:solidFill>
              </a:rPr>
              <a:t>UI</a:t>
            </a:r>
            <a:r>
              <a:rPr lang="zh-CN" altLang="en-US" sz="1050" dirty="0">
                <a:solidFill>
                  <a:schemeClr val="tx1"/>
                </a:solidFill>
              </a:rPr>
              <a:t>未提供。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grpSp>
        <p:nvGrpSpPr>
          <p:cNvPr id="248" name="6f33fdf4-5c3e-4eec-a00f-f1706b78a9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3712727" y="5325961"/>
            <a:ext cx="729913" cy="540286"/>
            <a:chOff x="3019425" y="1146175"/>
            <a:chExt cx="6159500" cy="4559300"/>
          </a:xfrm>
        </p:grpSpPr>
        <p:sp>
          <p:nvSpPr>
            <p:cNvPr id="249" name="iŝ1iďé"/>
            <p:cNvSpPr/>
            <p:nvPr/>
          </p:nvSpPr>
          <p:spPr bwMode="auto">
            <a:xfrm>
              <a:off x="3019425" y="5192713"/>
              <a:ext cx="2455863" cy="449263"/>
            </a:xfrm>
            <a:prstGeom prst="ellipse">
              <a:avLst/>
            </a:prstGeom>
            <a:solidFill>
              <a:srgbClr val="8FC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0" name="î$ḻíḑé"/>
            <p:cNvSpPr/>
            <p:nvPr/>
          </p:nvSpPr>
          <p:spPr bwMode="auto">
            <a:xfrm>
              <a:off x="4905375" y="5124450"/>
              <a:ext cx="4273550" cy="581025"/>
            </a:xfrm>
            <a:prstGeom prst="ellipse">
              <a:avLst/>
            </a:prstGeom>
            <a:solidFill>
              <a:srgbClr val="8FC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1" name="ïşlïďé"/>
            <p:cNvSpPr/>
            <p:nvPr/>
          </p:nvSpPr>
          <p:spPr bwMode="auto">
            <a:xfrm>
              <a:off x="8297863" y="4225925"/>
              <a:ext cx="642938" cy="263525"/>
            </a:xfrm>
            <a:custGeom>
              <a:avLst/>
              <a:gdLst>
                <a:gd name="T0" fmla="*/ 173 w 173"/>
                <a:gd name="T1" fmla="*/ 3 h 71"/>
                <a:gd name="T2" fmla="*/ 169 w 173"/>
                <a:gd name="T3" fmla="*/ 71 h 71"/>
                <a:gd name="T4" fmla="*/ 0 w 173"/>
                <a:gd name="T5" fmla="*/ 71 h 71"/>
                <a:gd name="T6" fmla="*/ 6 w 173"/>
                <a:gd name="T7" fmla="*/ 0 h 71"/>
                <a:gd name="T8" fmla="*/ 173 w 173"/>
                <a:gd name="T9" fmla="*/ 0 h 71"/>
                <a:gd name="T10" fmla="*/ 173 w 173"/>
                <a:gd name="T11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71">
                  <a:moveTo>
                    <a:pt x="173" y="3"/>
                  </a:moveTo>
                  <a:cubicBezTo>
                    <a:pt x="173" y="3"/>
                    <a:pt x="157" y="42"/>
                    <a:pt x="16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3" y="0"/>
                    <a:pt x="173" y="0"/>
                    <a:pt x="173" y="0"/>
                  </a:cubicBezTo>
                  <a:lnTo>
                    <a:pt x="173" y="3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2" name="íṩ1iḍe"/>
            <p:cNvSpPr/>
            <p:nvPr/>
          </p:nvSpPr>
          <p:spPr bwMode="auto">
            <a:xfrm>
              <a:off x="8386763" y="4522788"/>
              <a:ext cx="661988" cy="179388"/>
            </a:xfrm>
            <a:custGeom>
              <a:avLst/>
              <a:gdLst>
                <a:gd name="T0" fmla="*/ 178 w 178"/>
                <a:gd name="T1" fmla="*/ 3 h 48"/>
                <a:gd name="T2" fmla="*/ 178 w 178"/>
                <a:gd name="T3" fmla="*/ 45 h 48"/>
                <a:gd name="T4" fmla="*/ 5 w 178"/>
                <a:gd name="T5" fmla="*/ 48 h 48"/>
                <a:gd name="T6" fmla="*/ 0 w 178"/>
                <a:gd name="T7" fmla="*/ 1 h 48"/>
                <a:gd name="T8" fmla="*/ 178 w 178"/>
                <a:gd name="T9" fmla="*/ 0 h 48"/>
                <a:gd name="T10" fmla="*/ 178 w 178"/>
                <a:gd name="T11" fmla="*/ 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48">
                  <a:moveTo>
                    <a:pt x="178" y="3"/>
                  </a:moveTo>
                  <a:cubicBezTo>
                    <a:pt x="178" y="3"/>
                    <a:pt x="161" y="22"/>
                    <a:pt x="178" y="45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8" y="0"/>
                    <a:pt x="178" y="0"/>
                    <a:pt x="178" y="0"/>
                  </a:cubicBezTo>
                  <a:lnTo>
                    <a:pt x="178" y="3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3" name="iṥlíḓé"/>
            <p:cNvSpPr/>
            <p:nvPr/>
          </p:nvSpPr>
          <p:spPr bwMode="auto">
            <a:xfrm>
              <a:off x="8089900" y="4727575"/>
              <a:ext cx="755650" cy="290513"/>
            </a:xfrm>
            <a:custGeom>
              <a:avLst/>
              <a:gdLst>
                <a:gd name="T0" fmla="*/ 203 w 203"/>
                <a:gd name="T1" fmla="*/ 3 h 78"/>
                <a:gd name="T2" fmla="*/ 203 w 203"/>
                <a:gd name="T3" fmla="*/ 73 h 78"/>
                <a:gd name="T4" fmla="*/ 196 w 203"/>
                <a:gd name="T5" fmla="*/ 78 h 78"/>
                <a:gd name="T6" fmla="*/ 6 w 203"/>
                <a:gd name="T7" fmla="*/ 78 h 78"/>
                <a:gd name="T8" fmla="*/ 0 w 203"/>
                <a:gd name="T9" fmla="*/ 27 h 78"/>
                <a:gd name="T10" fmla="*/ 10 w 203"/>
                <a:gd name="T11" fmla="*/ 1 h 78"/>
                <a:gd name="T12" fmla="*/ 203 w 203"/>
                <a:gd name="T13" fmla="*/ 0 h 78"/>
                <a:gd name="T14" fmla="*/ 203 w 203"/>
                <a:gd name="T15" fmla="*/ 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3" h="78">
                  <a:moveTo>
                    <a:pt x="203" y="3"/>
                  </a:moveTo>
                  <a:cubicBezTo>
                    <a:pt x="203" y="3"/>
                    <a:pt x="188" y="46"/>
                    <a:pt x="203" y="73"/>
                  </a:cubicBezTo>
                  <a:cubicBezTo>
                    <a:pt x="196" y="78"/>
                    <a:pt x="196" y="78"/>
                    <a:pt x="196" y="78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203" y="0"/>
                    <a:pt x="203" y="0"/>
                    <a:pt x="203" y="0"/>
                  </a:cubicBezTo>
                  <a:lnTo>
                    <a:pt x="203" y="3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4" name="íṩḻîḑé"/>
            <p:cNvSpPr/>
            <p:nvPr/>
          </p:nvSpPr>
          <p:spPr bwMode="auto">
            <a:xfrm>
              <a:off x="8320088" y="5057775"/>
              <a:ext cx="673100" cy="342900"/>
            </a:xfrm>
            <a:custGeom>
              <a:avLst/>
              <a:gdLst>
                <a:gd name="T0" fmla="*/ 181 w 181"/>
                <a:gd name="T1" fmla="*/ 4 h 92"/>
                <a:gd name="T2" fmla="*/ 181 w 181"/>
                <a:gd name="T3" fmla="*/ 86 h 92"/>
                <a:gd name="T4" fmla="*/ 147 w 181"/>
                <a:gd name="T5" fmla="*/ 92 h 92"/>
                <a:gd name="T6" fmla="*/ 0 w 181"/>
                <a:gd name="T7" fmla="*/ 89 h 92"/>
                <a:gd name="T8" fmla="*/ 25 w 181"/>
                <a:gd name="T9" fmla="*/ 4 h 92"/>
                <a:gd name="T10" fmla="*/ 181 w 181"/>
                <a:gd name="T11" fmla="*/ 0 h 92"/>
                <a:gd name="T12" fmla="*/ 181 w 181"/>
                <a:gd name="T13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92">
                  <a:moveTo>
                    <a:pt x="181" y="4"/>
                  </a:moveTo>
                  <a:cubicBezTo>
                    <a:pt x="181" y="4"/>
                    <a:pt x="166" y="39"/>
                    <a:pt x="181" y="86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181" y="0"/>
                    <a:pt x="181" y="0"/>
                    <a:pt x="181" y="0"/>
                  </a:cubicBezTo>
                  <a:lnTo>
                    <a:pt x="181" y="4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5" name="íṣ1idè"/>
            <p:cNvSpPr/>
            <p:nvPr/>
          </p:nvSpPr>
          <p:spPr bwMode="auto">
            <a:xfrm>
              <a:off x="8062913" y="4214813"/>
              <a:ext cx="904875" cy="296863"/>
            </a:xfrm>
            <a:custGeom>
              <a:avLst/>
              <a:gdLst>
                <a:gd name="T0" fmla="*/ 0 w 243"/>
                <a:gd name="T1" fmla="*/ 0 h 80"/>
                <a:gd name="T2" fmla="*/ 243 w 243"/>
                <a:gd name="T3" fmla="*/ 0 h 80"/>
                <a:gd name="T4" fmla="*/ 243 w 243"/>
                <a:gd name="T5" fmla="*/ 6 h 80"/>
                <a:gd name="T6" fmla="*/ 85 w 243"/>
                <a:gd name="T7" fmla="*/ 6 h 80"/>
                <a:gd name="T8" fmla="*/ 85 w 243"/>
                <a:gd name="T9" fmla="*/ 74 h 80"/>
                <a:gd name="T10" fmla="*/ 240 w 243"/>
                <a:gd name="T11" fmla="*/ 74 h 80"/>
                <a:gd name="T12" fmla="*/ 240 w 243"/>
                <a:gd name="T13" fmla="*/ 80 h 80"/>
                <a:gd name="T14" fmla="*/ 0 w 243"/>
                <a:gd name="T15" fmla="*/ 80 h 80"/>
                <a:gd name="T16" fmla="*/ 0 w 243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80">
                  <a:moveTo>
                    <a:pt x="0" y="0"/>
                  </a:moveTo>
                  <a:cubicBezTo>
                    <a:pt x="243" y="0"/>
                    <a:pt x="243" y="0"/>
                    <a:pt x="243" y="0"/>
                  </a:cubicBezTo>
                  <a:cubicBezTo>
                    <a:pt x="243" y="6"/>
                    <a:pt x="243" y="6"/>
                    <a:pt x="243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55" y="44"/>
                    <a:pt x="85" y="74"/>
                  </a:cubicBezTo>
                  <a:cubicBezTo>
                    <a:pt x="240" y="74"/>
                    <a:pt x="240" y="74"/>
                    <a:pt x="240" y="74"/>
                  </a:cubicBezTo>
                  <a:cubicBezTo>
                    <a:pt x="240" y="80"/>
                    <a:pt x="240" y="80"/>
                    <a:pt x="240" y="80"/>
                  </a:cubicBezTo>
                  <a:cubicBezTo>
                    <a:pt x="0" y="80"/>
                    <a:pt x="0" y="80"/>
                    <a:pt x="0" y="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6" name="íśļîḑè"/>
            <p:cNvSpPr/>
            <p:nvPr/>
          </p:nvSpPr>
          <p:spPr bwMode="auto">
            <a:xfrm>
              <a:off x="8062913" y="4511675"/>
              <a:ext cx="996950" cy="204788"/>
            </a:xfrm>
            <a:custGeom>
              <a:avLst/>
              <a:gdLst>
                <a:gd name="T0" fmla="*/ 268 w 268"/>
                <a:gd name="T1" fmla="*/ 0 h 55"/>
                <a:gd name="T2" fmla="*/ 268 w 268"/>
                <a:gd name="T3" fmla="*/ 6 h 55"/>
                <a:gd name="T4" fmla="*/ 103 w 268"/>
                <a:gd name="T5" fmla="*/ 6 h 55"/>
                <a:gd name="T6" fmla="*/ 103 w 268"/>
                <a:gd name="T7" fmla="*/ 48 h 55"/>
                <a:gd name="T8" fmla="*/ 268 w 268"/>
                <a:gd name="T9" fmla="*/ 48 h 55"/>
                <a:gd name="T10" fmla="*/ 268 w 268"/>
                <a:gd name="T11" fmla="*/ 55 h 55"/>
                <a:gd name="T12" fmla="*/ 0 w 268"/>
                <a:gd name="T13" fmla="*/ 55 h 55"/>
                <a:gd name="T14" fmla="*/ 0 w 268"/>
                <a:gd name="T15" fmla="*/ 0 h 55"/>
                <a:gd name="T16" fmla="*/ 268 w 268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8" h="55">
                  <a:moveTo>
                    <a:pt x="268" y="0"/>
                  </a:moveTo>
                  <a:cubicBezTo>
                    <a:pt x="268" y="6"/>
                    <a:pt x="268" y="6"/>
                    <a:pt x="268" y="6"/>
                  </a:cubicBezTo>
                  <a:cubicBezTo>
                    <a:pt x="103" y="6"/>
                    <a:pt x="103" y="6"/>
                    <a:pt x="103" y="6"/>
                  </a:cubicBezTo>
                  <a:cubicBezTo>
                    <a:pt x="103" y="6"/>
                    <a:pt x="83" y="28"/>
                    <a:pt x="103" y="48"/>
                  </a:cubicBezTo>
                  <a:cubicBezTo>
                    <a:pt x="268" y="48"/>
                    <a:pt x="268" y="48"/>
                    <a:pt x="268" y="48"/>
                  </a:cubicBezTo>
                  <a:cubicBezTo>
                    <a:pt x="268" y="55"/>
                    <a:pt x="268" y="55"/>
                    <a:pt x="268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8" y="0"/>
                  </a:lnTo>
                  <a:close/>
                </a:path>
              </a:pathLst>
            </a:custGeom>
            <a:solidFill>
              <a:srgbClr val="849C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7" name="îśḻíḑe"/>
            <p:cNvSpPr/>
            <p:nvPr/>
          </p:nvSpPr>
          <p:spPr bwMode="auto">
            <a:xfrm>
              <a:off x="8048625" y="4716463"/>
              <a:ext cx="836613" cy="327025"/>
            </a:xfrm>
            <a:custGeom>
              <a:avLst/>
              <a:gdLst>
                <a:gd name="T0" fmla="*/ 225 w 225"/>
                <a:gd name="T1" fmla="*/ 6 h 88"/>
                <a:gd name="T2" fmla="*/ 29 w 225"/>
                <a:gd name="T3" fmla="*/ 9 h 88"/>
                <a:gd name="T4" fmla="*/ 29 w 225"/>
                <a:gd name="T5" fmla="*/ 76 h 88"/>
                <a:gd name="T6" fmla="*/ 223 w 225"/>
                <a:gd name="T7" fmla="*/ 76 h 88"/>
                <a:gd name="T8" fmla="*/ 223 w 225"/>
                <a:gd name="T9" fmla="*/ 88 h 88"/>
                <a:gd name="T10" fmla="*/ 4 w 225"/>
                <a:gd name="T11" fmla="*/ 88 h 88"/>
                <a:gd name="T12" fmla="*/ 4 w 225"/>
                <a:gd name="T13" fmla="*/ 0 h 88"/>
                <a:gd name="T14" fmla="*/ 225 w 225"/>
                <a:gd name="T15" fmla="*/ 0 h 88"/>
                <a:gd name="T16" fmla="*/ 225 w 225"/>
                <a:gd name="T17" fmla="*/ 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88">
                  <a:moveTo>
                    <a:pt x="225" y="6"/>
                  </a:move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0" y="47"/>
                    <a:pt x="29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23" y="88"/>
                    <a:pt x="223" y="88"/>
                    <a:pt x="223" y="8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25" y="0"/>
                    <a:pt x="225" y="0"/>
                    <a:pt x="225" y="0"/>
                  </a:cubicBezTo>
                  <a:lnTo>
                    <a:pt x="225" y="6"/>
                  </a:lnTo>
                  <a:close/>
                </a:path>
              </a:pathLst>
            </a:custGeom>
            <a:solidFill>
              <a:srgbClr val="FBFF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8" name="íSliďè"/>
            <p:cNvSpPr/>
            <p:nvPr/>
          </p:nvSpPr>
          <p:spPr bwMode="auto">
            <a:xfrm>
              <a:off x="7926388" y="5043488"/>
              <a:ext cx="1077913" cy="371475"/>
            </a:xfrm>
            <a:custGeom>
              <a:avLst/>
              <a:gdLst>
                <a:gd name="T0" fmla="*/ 290 w 290"/>
                <a:gd name="T1" fmla="*/ 0 h 100"/>
                <a:gd name="T2" fmla="*/ 290 w 290"/>
                <a:gd name="T3" fmla="*/ 8 h 100"/>
                <a:gd name="T4" fmla="*/ 147 w 290"/>
                <a:gd name="T5" fmla="*/ 14 h 100"/>
                <a:gd name="T6" fmla="*/ 145 w 290"/>
                <a:gd name="T7" fmla="*/ 90 h 100"/>
                <a:gd name="T8" fmla="*/ 290 w 290"/>
                <a:gd name="T9" fmla="*/ 90 h 100"/>
                <a:gd name="T10" fmla="*/ 290 w 290"/>
                <a:gd name="T11" fmla="*/ 100 h 100"/>
                <a:gd name="T12" fmla="*/ 0 w 290"/>
                <a:gd name="T13" fmla="*/ 100 h 100"/>
                <a:gd name="T14" fmla="*/ 40 w 290"/>
                <a:gd name="T15" fmla="*/ 0 h 100"/>
                <a:gd name="T16" fmla="*/ 290 w 290"/>
                <a:gd name="T1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" h="100">
                  <a:moveTo>
                    <a:pt x="290" y="0"/>
                  </a:moveTo>
                  <a:cubicBezTo>
                    <a:pt x="290" y="8"/>
                    <a:pt x="290" y="8"/>
                    <a:pt x="290" y="8"/>
                  </a:cubicBezTo>
                  <a:cubicBezTo>
                    <a:pt x="147" y="14"/>
                    <a:pt x="147" y="14"/>
                    <a:pt x="147" y="14"/>
                  </a:cubicBezTo>
                  <a:cubicBezTo>
                    <a:pt x="147" y="14"/>
                    <a:pt x="114" y="56"/>
                    <a:pt x="145" y="90"/>
                  </a:cubicBezTo>
                  <a:cubicBezTo>
                    <a:pt x="290" y="90"/>
                    <a:pt x="290" y="90"/>
                    <a:pt x="290" y="90"/>
                  </a:cubicBezTo>
                  <a:cubicBezTo>
                    <a:pt x="290" y="100"/>
                    <a:pt x="290" y="100"/>
                    <a:pt x="29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290" y="0"/>
                  </a:lnTo>
                  <a:close/>
                </a:path>
              </a:pathLst>
            </a:custGeom>
            <a:solidFill>
              <a:srgbClr val="E46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9" name="íSľíḓe"/>
            <p:cNvSpPr/>
            <p:nvPr/>
          </p:nvSpPr>
          <p:spPr bwMode="auto">
            <a:xfrm>
              <a:off x="8435975" y="4278313"/>
              <a:ext cx="431800" cy="14288"/>
            </a:xfrm>
            <a:custGeom>
              <a:avLst/>
              <a:gdLst>
                <a:gd name="T0" fmla="*/ 0 w 116"/>
                <a:gd name="T1" fmla="*/ 2 h 4"/>
                <a:gd name="T2" fmla="*/ 5 w 116"/>
                <a:gd name="T3" fmla="*/ 2 h 4"/>
                <a:gd name="T4" fmla="*/ 18 w 116"/>
                <a:gd name="T5" fmla="*/ 1 h 4"/>
                <a:gd name="T6" fmla="*/ 36 w 116"/>
                <a:gd name="T7" fmla="*/ 1 h 4"/>
                <a:gd name="T8" fmla="*/ 58 w 116"/>
                <a:gd name="T9" fmla="*/ 0 h 4"/>
                <a:gd name="T10" fmla="*/ 79 w 116"/>
                <a:gd name="T11" fmla="*/ 1 h 4"/>
                <a:gd name="T12" fmla="*/ 98 w 116"/>
                <a:gd name="T13" fmla="*/ 1 h 4"/>
                <a:gd name="T14" fmla="*/ 111 w 116"/>
                <a:gd name="T15" fmla="*/ 2 h 4"/>
                <a:gd name="T16" fmla="*/ 116 w 116"/>
                <a:gd name="T17" fmla="*/ 2 h 4"/>
                <a:gd name="T18" fmla="*/ 111 w 116"/>
                <a:gd name="T19" fmla="*/ 3 h 4"/>
                <a:gd name="T20" fmla="*/ 98 w 116"/>
                <a:gd name="T21" fmla="*/ 3 h 4"/>
                <a:gd name="T22" fmla="*/ 79 w 116"/>
                <a:gd name="T23" fmla="*/ 4 h 4"/>
                <a:gd name="T24" fmla="*/ 58 w 116"/>
                <a:gd name="T25" fmla="*/ 4 h 4"/>
                <a:gd name="T26" fmla="*/ 36 w 116"/>
                <a:gd name="T27" fmla="*/ 4 h 4"/>
                <a:gd name="T28" fmla="*/ 18 w 116"/>
                <a:gd name="T29" fmla="*/ 3 h 4"/>
                <a:gd name="T30" fmla="*/ 5 w 116"/>
                <a:gd name="T31" fmla="*/ 3 h 4"/>
                <a:gd name="T32" fmla="*/ 0 w 116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6" h="4">
                  <a:moveTo>
                    <a:pt x="0" y="2"/>
                  </a:moveTo>
                  <a:cubicBezTo>
                    <a:pt x="0" y="2"/>
                    <a:pt x="1" y="2"/>
                    <a:pt x="5" y="2"/>
                  </a:cubicBezTo>
                  <a:cubicBezTo>
                    <a:pt x="8" y="2"/>
                    <a:pt x="12" y="1"/>
                    <a:pt x="18" y="1"/>
                  </a:cubicBezTo>
                  <a:cubicBezTo>
                    <a:pt x="23" y="1"/>
                    <a:pt x="29" y="1"/>
                    <a:pt x="36" y="1"/>
                  </a:cubicBezTo>
                  <a:cubicBezTo>
                    <a:pt x="43" y="0"/>
                    <a:pt x="50" y="0"/>
                    <a:pt x="58" y="0"/>
                  </a:cubicBezTo>
                  <a:cubicBezTo>
                    <a:pt x="65" y="0"/>
                    <a:pt x="72" y="0"/>
                    <a:pt x="79" y="1"/>
                  </a:cubicBezTo>
                  <a:cubicBezTo>
                    <a:pt x="86" y="1"/>
                    <a:pt x="92" y="1"/>
                    <a:pt x="98" y="1"/>
                  </a:cubicBezTo>
                  <a:cubicBezTo>
                    <a:pt x="103" y="1"/>
                    <a:pt x="108" y="2"/>
                    <a:pt x="111" y="2"/>
                  </a:cubicBezTo>
                  <a:cubicBezTo>
                    <a:pt x="114" y="2"/>
                    <a:pt x="116" y="2"/>
                    <a:pt x="116" y="2"/>
                  </a:cubicBezTo>
                  <a:cubicBezTo>
                    <a:pt x="116" y="2"/>
                    <a:pt x="114" y="2"/>
                    <a:pt x="111" y="3"/>
                  </a:cubicBezTo>
                  <a:cubicBezTo>
                    <a:pt x="108" y="3"/>
                    <a:pt x="103" y="3"/>
                    <a:pt x="98" y="3"/>
                  </a:cubicBezTo>
                  <a:cubicBezTo>
                    <a:pt x="92" y="4"/>
                    <a:pt x="86" y="4"/>
                    <a:pt x="79" y="4"/>
                  </a:cubicBezTo>
                  <a:cubicBezTo>
                    <a:pt x="72" y="4"/>
                    <a:pt x="65" y="4"/>
                    <a:pt x="58" y="4"/>
                  </a:cubicBezTo>
                  <a:cubicBezTo>
                    <a:pt x="50" y="4"/>
                    <a:pt x="43" y="4"/>
                    <a:pt x="36" y="4"/>
                  </a:cubicBezTo>
                  <a:cubicBezTo>
                    <a:pt x="29" y="4"/>
                    <a:pt x="23" y="4"/>
                    <a:pt x="18" y="3"/>
                  </a:cubicBezTo>
                  <a:cubicBezTo>
                    <a:pt x="12" y="3"/>
                    <a:pt x="8" y="3"/>
                    <a:pt x="5" y="3"/>
                  </a:cubicBezTo>
                  <a:cubicBezTo>
                    <a:pt x="1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0" name="ïSľïḑe"/>
            <p:cNvSpPr/>
            <p:nvPr/>
          </p:nvSpPr>
          <p:spPr bwMode="auto">
            <a:xfrm>
              <a:off x="8353425" y="4341813"/>
              <a:ext cx="465138" cy="14288"/>
            </a:xfrm>
            <a:custGeom>
              <a:avLst/>
              <a:gdLst>
                <a:gd name="T0" fmla="*/ 0 w 125"/>
                <a:gd name="T1" fmla="*/ 2 h 4"/>
                <a:gd name="T2" fmla="*/ 5 w 125"/>
                <a:gd name="T3" fmla="*/ 1 h 4"/>
                <a:gd name="T4" fmla="*/ 19 w 125"/>
                <a:gd name="T5" fmla="*/ 0 h 4"/>
                <a:gd name="T6" fmla="*/ 39 w 125"/>
                <a:gd name="T7" fmla="*/ 0 h 4"/>
                <a:gd name="T8" fmla="*/ 62 w 125"/>
                <a:gd name="T9" fmla="*/ 0 h 4"/>
                <a:gd name="T10" fmla="*/ 85 w 125"/>
                <a:gd name="T11" fmla="*/ 0 h 4"/>
                <a:gd name="T12" fmla="*/ 105 w 125"/>
                <a:gd name="T13" fmla="*/ 0 h 4"/>
                <a:gd name="T14" fmla="*/ 119 w 125"/>
                <a:gd name="T15" fmla="*/ 1 h 4"/>
                <a:gd name="T16" fmla="*/ 125 w 125"/>
                <a:gd name="T17" fmla="*/ 2 h 4"/>
                <a:gd name="T18" fmla="*/ 119 w 125"/>
                <a:gd name="T19" fmla="*/ 2 h 4"/>
                <a:gd name="T20" fmla="*/ 105 w 125"/>
                <a:gd name="T21" fmla="*/ 3 h 4"/>
                <a:gd name="T22" fmla="*/ 85 w 125"/>
                <a:gd name="T23" fmla="*/ 3 h 4"/>
                <a:gd name="T24" fmla="*/ 62 w 125"/>
                <a:gd name="T25" fmla="*/ 4 h 4"/>
                <a:gd name="T26" fmla="*/ 39 w 125"/>
                <a:gd name="T27" fmla="*/ 3 h 4"/>
                <a:gd name="T28" fmla="*/ 19 w 125"/>
                <a:gd name="T29" fmla="*/ 3 h 4"/>
                <a:gd name="T30" fmla="*/ 5 w 125"/>
                <a:gd name="T31" fmla="*/ 2 h 4"/>
                <a:gd name="T32" fmla="*/ 0 w 125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4">
                  <a:moveTo>
                    <a:pt x="0" y="2"/>
                  </a:moveTo>
                  <a:cubicBezTo>
                    <a:pt x="0" y="2"/>
                    <a:pt x="2" y="1"/>
                    <a:pt x="5" y="1"/>
                  </a:cubicBezTo>
                  <a:cubicBezTo>
                    <a:pt x="9" y="1"/>
                    <a:pt x="14" y="1"/>
                    <a:pt x="19" y="0"/>
                  </a:cubicBezTo>
                  <a:cubicBezTo>
                    <a:pt x="25" y="0"/>
                    <a:pt x="32" y="0"/>
                    <a:pt x="39" y="0"/>
                  </a:cubicBezTo>
                  <a:cubicBezTo>
                    <a:pt x="47" y="0"/>
                    <a:pt x="55" y="0"/>
                    <a:pt x="62" y="0"/>
                  </a:cubicBezTo>
                  <a:cubicBezTo>
                    <a:pt x="70" y="0"/>
                    <a:pt x="78" y="0"/>
                    <a:pt x="85" y="0"/>
                  </a:cubicBezTo>
                  <a:cubicBezTo>
                    <a:pt x="93" y="0"/>
                    <a:pt x="99" y="0"/>
                    <a:pt x="105" y="0"/>
                  </a:cubicBezTo>
                  <a:cubicBezTo>
                    <a:pt x="111" y="1"/>
                    <a:pt x="116" y="1"/>
                    <a:pt x="119" y="1"/>
                  </a:cubicBezTo>
                  <a:cubicBezTo>
                    <a:pt x="123" y="1"/>
                    <a:pt x="125" y="2"/>
                    <a:pt x="125" y="2"/>
                  </a:cubicBezTo>
                  <a:cubicBezTo>
                    <a:pt x="125" y="2"/>
                    <a:pt x="123" y="2"/>
                    <a:pt x="119" y="2"/>
                  </a:cubicBezTo>
                  <a:cubicBezTo>
                    <a:pt x="116" y="2"/>
                    <a:pt x="111" y="3"/>
                    <a:pt x="105" y="3"/>
                  </a:cubicBezTo>
                  <a:cubicBezTo>
                    <a:pt x="99" y="3"/>
                    <a:pt x="93" y="3"/>
                    <a:pt x="85" y="3"/>
                  </a:cubicBezTo>
                  <a:cubicBezTo>
                    <a:pt x="78" y="4"/>
                    <a:pt x="70" y="4"/>
                    <a:pt x="62" y="4"/>
                  </a:cubicBezTo>
                  <a:cubicBezTo>
                    <a:pt x="55" y="4"/>
                    <a:pt x="47" y="4"/>
                    <a:pt x="39" y="3"/>
                  </a:cubicBezTo>
                  <a:cubicBezTo>
                    <a:pt x="32" y="3"/>
                    <a:pt x="25" y="3"/>
                    <a:pt x="19" y="3"/>
                  </a:cubicBezTo>
                  <a:cubicBezTo>
                    <a:pt x="14" y="3"/>
                    <a:pt x="9" y="2"/>
                    <a:pt x="5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1" name="îsľîḑe"/>
            <p:cNvSpPr/>
            <p:nvPr/>
          </p:nvSpPr>
          <p:spPr bwMode="auto">
            <a:xfrm>
              <a:off x="8424863" y="4400550"/>
              <a:ext cx="379413" cy="14288"/>
            </a:xfrm>
            <a:custGeom>
              <a:avLst/>
              <a:gdLst>
                <a:gd name="T0" fmla="*/ 0 w 102"/>
                <a:gd name="T1" fmla="*/ 2 h 4"/>
                <a:gd name="T2" fmla="*/ 5 w 102"/>
                <a:gd name="T3" fmla="*/ 2 h 4"/>
                <a:gd name="T4" fmla="*/ 16 w 102"/>
                <a:gd name="T5" fmla="*/ 1 h 4"/>
                <a:gd name="T6" fmla="*/ 32 w 102"/>
                <a:gd name="T7" fmla="*/ 1 h 4"/>
                <a:gd name="T8" fmla="*/ 51 w 102"/>
                <a:gd name="T9" fmla="*/ 0 h 4"/>
                <a:gd name="T10" fmla="*/ 70 w 102"/>
                <a:gd name="T11" fmla="*/ 1 h 4"/>
                <a:gd name="T12" fmla="*/ 86 w 102"/>
                <a:gd name="T13" fmla="*/ 1 h 4"/>
                <a:gd name="T14" fmla="*/ 97 w 102"/>
                <a:gd name="T15" fmla="*/ 2 h 4"/>
                <a:gd name="T16" fmla="*/ 102 w 102"/>
                <a:gd name="T17" fmla="*/ 2 h 4"/>
                <a:gd name="T18" fmla="*/ 97 w 102"/>
                <a:gd name="T19" fmla="*/ 3 h 4"/>
                <a:gd name="T20" fmla="*/ 86 w 102"/>
                <a:gd name="T21" fmla="*/ 3 h 4"/>
                <a:gd name="T22" fmla="*/ 70 w 102"/>
                <a:gd name="T23" fmla="*/ 4 h 4"/>
                <a:gd name="T24" fmla="*/ 51 w 102"/>
                <a:gd name="T25" fmla="*/ 4 h 4"/>
                <a:gd name="T26" fmla="*/ 32 w 102"/>
                <a:gd name="T27" fmla="*/ 4 h 4"/>
                <a:gd name="T28" fmla="*/ 16 w 102"/>
                <a:gd name="T29" fmla="*/ 3 h 4"/>
                <a:gd name="T30" fmla="*/ 5 w 102"/>
                <a:gd name="T31" fmla="*/ 3 h 4"/>
                <a:gd name="T32" fmla="*/ 0 w 102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4">
                  <a:moveTo>
                    <a:pt x="0" y="2"/>
                  </a:moveTo>
                  <a:cubicBezTo>
                    <a:pt x="0" y="2"/>
                    <a:pt x="2" y="2"/>
                    <a:pt x="5" y="2"/>
                  </a:cubicBezTo>
                  <a:cubicBezTo>
                    <a:pt x="7" y="2"/>
                    <a:pt x="11" y="1"/>
                    <a:pt x="16" y="1"/>
                  </a:cubicBezTo>
                  <a:cubicBezTo>
                    <a:pt x="21" y="1"/>
                    <a:pt x="26" y="1"/>
                    <a:pt x="32" y="1"/>
                  </a:cubicBezTo>
                  <a:cubicBezTo>
                    <a:pt x="38" y="0"/>
                    <a:pt x="45" y="0"/>
                    <a:pt x="51" y="0"/>
                  </a:cubicBezTo>
                  <a:cubicBezTo>
                    <a:pt x="57" y="0"/>
                    <a:pt x="64" y="0"/>
                    <a:pt x="70" y="1"/>
                  </a:cubicBezTo>
                  <a:cubicBezTo>
                    <a:pt x="76" y="1"/>
                    <a:pt x="81" y="1"/>
                    <a:pt x="86" y="1"/>
                  </a:cubicBezTo>
                  <a:cubicBezTo>
                    <a:pt x="91" y="1"/>
                    <a:pt x="95" y="2"/>
                    <a:pt x="97" y="2"/>
                  </a:cubicBezTo>
                  <a:cubicBezTo>
                    <a:pt x="100" y="2"/>
                    <a:pt x="102" y="2"/>
                    <a:pt x="102" y="2"/>
                  </a:cubicBezTo>
                  <a:cubicBezTo>
                    <a:pt x="102" y="2"/>
                    <a:pt x="100" y="2"/>
                    <a:pt x="97" y="3"/>
                  </a:cubicBezTo>
                  <a:cubicBezTo>
                    <a:pt x="95" y="3"/>
                    <a:pt x="91" y="3"/>
                    <a:pt x="86" y="3"/>
                  </a:cubicBezTo>
                  <a:cubicBezTo>
                    <a:pt x="81" y="4"/>
                    <a:pt x="76" y="4"/>
                    <a:pt x="70" y="4"/>
                  </a:cubicBezTo>
                  <a:cubicBezTo>
                    <a:pt x="64" y="4"/>
                    <a:pt x="57" y="4"/>
                    <a:pt x="51" y="4"/>
                  </a:cubicBezTo>
                  <a:cubicBezTo>
                    <a:pt x="45" y="4"/>
                    <a:pt x="38" y="4"/>
                    <a:pt x="32" y="4"/>
                  </a:cubicBezTo>
                  <a:cubicBezTo>
                    <a:pt x="26" y="4"/>
                    <a:pt x="21" y="4"/>
                    <a:pt x="16" y="3"/>
                  </a:cubicBezTo>
                  <a:cubicBezTo>
                    <a:pt x="11" y="3"/>
                    <a:pt x="7" y="3"/>
                    <a:pt x="5" y="3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2" name="îṩḻïḓé"/>
            <p:cNvSpPr/>
            <p:nvPr/>
          </p:nvSpPr>
          <p:spPr bwMode="auto">
            <a:xfrm>
              <a:off x="8455025" y="4564063"/>
              <a:ext cx="527050" cy="14288"/>
            </a:xfrm>
            <a:custGeom>
              <a:avLst/>
              <a:gdLst>
                <a:gd name="T0" fmla="*/ 0 w 142"/>
                <a:gd name="T1" fmla="*/ 2 h 4"/>
                <a:gd name="T2" fmla="*/ 6 w 142"/>
                <a:gd name="T3" fmla="*/ 2 h 4"/>
                <a:gd name="T4" fmla="*/ 22 w 142"/>
                <a:gd name="T5" fmla="*/ 1 h 4"/>
                <a:gd name="T6" fmla="*/ 45 w 142"/>
                <a:gd name="T7" fmla="*/ 0 h 4"/>
                <a:gd name="T8" fmla="*/ 71 w 142"/>
                <a:gd name="T9" fmla="*/ 0 h 4"/>
                <a:gd name="T10" fmla="*/ 97 w 142"/>
                <a:gd name="T11" fmla="*/ 0 h 4"/>
                <a:gd name="T12" fmla="*/ 120 w 142"/>
                <a:gd name="T13" fmla="*/ 1 h 4"/>
                <a:gd name="T14" fmla="*/ 136 w 142"/>
                <a:gd name="T15" fmla="*/ 2 h 4"/>
                <a:gd name="T16" fmla="*/ 142 w 142"/>
                <a:gd name="T17" fmla="*/ 2 h 4"/>
                <a:gd name="T18" fmla="*/ 136 w 142"/>
                <a:gd name="T19" fmla="*/ 2 h 4"/>
                <a:gd name="T20" fmla="*/ 120 w 142"/>
                <a:gd name="T21" fmla="*/ 3 h 4"/>
                <a:gd name="T22" fmla="*/ 97 w 142"/>
                <a:gd name="T23" fmla="*/ 4 h 4"/>
                <a:gd name="T24" fmla="*/ 71 w 142"/>
                <a:gd name="T25" fmla="*/ 4 h 4"/>
                <a:gd name="T26" fmla="*/ 45 w 142"/>
                <a:gd name="T27" fmla="*/ 4 h 4"/>
                <a:gd name="T28" fmla="*/ 22 w 142"/>
                <a:gd name="T29" fmla="*/ 3 h 4"/>
                <a:gd name="T30" fmla="*/ 6 w 142"/>
                <a:gd name="T31" fmla="*/ 2 h 4"/>
                <a:gd name="T32" fmla="*/ 0 w 142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2" h="4">
                  <a:moveTo>
                    <a:pt x="0" y="2"/>
                  </a:moveTo>
                  <a:cubicBezTo>
                    <a:pt x="0" y="2"/>
                    <a:pt x="2" y="2"/>
                    <a:pt x="6" y="2"/>
                  </a:cubicBezTo>
                  <a:cubicBezTo>
                    <a:pt x="10" y="1"/>
                    <a:pt x="16" y="1"/>
                    <a:pt x="22" y="1"/>
                  </a:cubicBezTo>
                  <a:cubicBezTo>
                    <a:pt x="29" y="1"/>
                    <a:pt x="37" y="0"/>
                    <a:pt x="45" y="0"/>
                  </a:cubicBezTo>
                  <a:cubicBezTo>
                    <a:pt x="53" y="0"/>
                    <a:pt x="62" y="0"/>
                    <a:pt x="71" y="0"/>
                  </a:cubicBezTo>
                  <a:cubicBezTo>
                    <a:pt x="80" y="0"/>
                    <a:pt x="89" y="0"/>
                    <a:pt x="97" y="0"/>
                  </a:cubicBezTo>
                  <a:cubicBezTo>
                    <a:pt x="106" y="0"/>
                    <a:pt x="113" y="1"/>
                    <a:pt x="120" y="1"/>
                  </a:cubicBezTo>
                  <a:cubicBezTo>
                    <a:pt x="127" y="1"/>
                    <a:pt x="132" y="1"/>
                    <a:pt x="136" y="2"/>
                  </a:cubicBezTo>
                  <a:cubicBezTo>
                    <a:pt x="140" y="2"/>
                    <a:pt x="142" y="2"/>
                    <a:pt x="142" y="2"/>
                  </a:cubicBezTo>
                  <a:cubicBezTo>
                    <a:pt x="142" y="2"/>
                    <a:pt x="140" y="2"/>
                    <a:pt x="136" y="2"/>
                  </a:cubicBezTo>
                  <a:cubicBezTo>
                    <a:pt x="132" y="2"/>
                    <a:pt x="127" y="3"/>
                    <a:pt x="120" y="3"/>
                  </a:cubicBezTo>
                  <a:cubicBezTo>
                    <a:pt x="113" y="3"/>
                    <a:pt x="106" y="4"/>
                    <a:pt x="97" y="4"/>
                  </a:cubicBezTo>
                  <a:cubicBezTo>
                    <a:pt x="89" y="4"/>
                    <a:pt x="80" y="4"/>
                    <a:pt x="71" y="4"/>
                  </a:cubicBezTo>
                  <a:cubicBezTo>
                    <a:pt x="62" y="4"/>
                    <a:pt x="53" y="4"/>
                    <a:pt x="45" y="4"/>
                  </a:cubicBezTo>
                  <a:cubicBezTo>
                    <a:pt x="37" y="4"/>
                    <a:pt x="29" y="3"/>
                    <a:pt x="22" y="3"/>
                  </a:cubicBezTo>
                  <a:cubicBezTo>
                    <a:pt x="16" y="3"/>
                    <a:pt x="10" y="2"/>
                    <a:pt x="6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3" name="î$ḻïḋè"/>
            <p:cNvSpPr/>
            <p:nvPr/>
          </p:nvSpPr>
          <p:spPr bwMode="auto">
            <a:xfrm>
              <a:off x="8461375" y="4608513"/>
              <a:ext cx="506413" cy="14288"/>
            </a:xfrm>
            <a:custGeom>
              <a:avLst/>
              <a:gdLst>
                <a:gd name="T0" fmla="*/ 0 w 136"/>
                <a:gd name="T1" fmla="*/ 2 h 4"/>
                <a:gd name="T2" fmla="*/ 6 w 136"/>
                <a:gd name="T3" fmla="*/ 1 h 4"/>
                <a:gd name="T4" fmla="*/ 21 w 136"/>
                <a:gd name="T5" fmla="*/ 0 h 4"/>
                <a:gd name="T6" fmla="*/ 43 w 136"/>
                <a:gd name="T7" fmla="*/ 0 h 4"/>
                <a:gd name="T8" fmla="*/ 68 w 136"/>
                <a:gd name="T9" fmla="*/ 0 h 4"/>
                <a:gd name="T10" fmla="*/ 93 w 136"/>
                <a:gd name="T11" fmla="*/ 0 h 4"/>
                <a:gd name="T12" fmla="*/ 115 w 136"/>
                <a:gd name="T13" fmla="*/ 0 h 4"/>
                <a:gd name="T14" fmla="*/ 130 w 136"/>
                <a:gd name="T15" fmla="*/ 1 h 4"/>
                <a:gd name="T16" fmla="*/ 136 w 136"/>
                <a:gd name="T17" fmla="*/ 2 h 4"/>
                <a:gd name="T18" fmla="*/ 130 w 136"/>
                <a:gd name="T19" fmla="*/ 2 h 4"/>
                <a:gd name="T20" fmla="*/ 115 w 136"/>
                <a:gd name="T21" fmla="*/ 3 h 4"/>
                <a:gd name="T22" fmla="*/ 93 w 136"/>
                <a:gd name="T23" fmla="*/ 3 h 4"/>
                <a:gd name="T24" fmla="*/ 68 w 136"/>
                <a:gd name="T25" fmla="*/ 4 h 4"/>
                <a:gd name="T26" fmla="*/ 43 w 136"/>
                <a:gd name="T27" fmla="*/ 3 h 4"/>
                <a:gd name="T28" fmla="*/ 21 w 136"/>
                <a:gd name="T29" fmla="*/ 3 h 4"/>
                <a:gd name="T30" fmla="*/ 6 w 136"/>
                <a:gd name="T31" fmla="*/ 2 h 4"/>
                <a:gd name="T32" fmla="*/ 0 w 136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4">
                  <a:moveTo>
                    <a:pt x="0" y="2"/>
                  </a:moveTo>
                  <a:cubicBezTo>
                    <a:pt x="0" y="2"/>
                    <a:pt x="2" y="1"/>
                    <a:pt x="6" y="1"/>
                  </a:cubicBezTo>
                  <a:cubicBezTo>
                    <a:pt x="9" y="1"/>
                    <a:pt x="15" y="1"/>
                    <a:pt x="21" y="0"/>
                  </a:cubicBezTo>
                  <a:cubicBezTo>
                    <a:pt x="28" y="0"/>
                    <a:pt x="35" y="0"/>
                    <a:pt x="43" y="0"/>
                  </a:cubicBezTo>
                  <a:cubicBezTo>
                    <a:pt x="51" y="0"/>
                    <a:pt x="59" y="0"/>
                    <a:pt x="68" y="0"/>
                  </a:cubicBezTo>
                  <a:cubicBezTo>
                    <a:pt x="77" y="0"/>
                    <a:pt x="85" y="0"/>
                    <a:pt x="93" y="0"/>
                  </a:cubicBezTo>
                  <a:cubicBezTo>
                    <a:pt x="101" y="0"/>
                    <a:pt x="108" y="0"/>
                    <a:pt x="115" y="0"/>
                  </a:cubicBezTo>
                  <a:cubicBezTo>
                    <a:pt x="121" y="1"/>
                    <a:pt x="127" y="1"/>
                    <a:pt x="130" y="1"/>
                  </a:cubicBezTo>
                  <a:cubicBezTo>
                    <a:pt x="134" y="1"/>
                    <a:pt x="136" y="2"/>
                    <a:pt x="136" y="2"/>
                  </a:cubicBezTo>
                  <a:cubicBezTo>
                    <a:pt x="136" y="2"/>
                    <a:pt x="134" y="2"/>
                    <a:pt x="130" y="2"/>
                  </a:cubicBezTo>
                  <a:cubicBezTo>
                    <a:pt x="127" y="2"/>
                    <a:pt x="121" y="3"/>
                    <a:pt x="115" y="3"/>
                  </a:cubicBezTo>
                  <a:cubicBezTo>
                    <a:pt x="108" y="3"/>
                    <a:pt x="101" y="3"/>
                    <a:pt x="93" y="3"/>
                  </a:cubicBezTo>
                  <a:cubicBezTo>
                    <a:pt x="85" y="4"/>
                    <a:pt x="77" y="4"/>
                    <a:pt x="68" y="4"/>
                  </a:cubicBezTo>
                  <a:cubicBezTo>
                    <a:pt x="59" y="4"/>
                    <a:pt x="51" y="4"/>
                    <a:pt x="43" y="3"/>
                  </a:cubicBezTo>
                  <a:cubicBezTo>
                    <a:pt x="35" y="3"/>
                    <a:pt x="28" y="3"/>
                    <a:pt x="21" y="3"/>
                  </a:cubicBezTo>
                  <a:cubicBezTo>
                    <a:pt x="15" y="3"/>
                    <a:pt x="9" y="2"/>
                    <a:pt x="6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4" name="iṩļîďe"/>
            <p:cNvSpPr/>
            <p:nvPr/>
          </p:nvSpPr>
          <p:spPr bwMode="auto">
            <a:xfrm>
              <a:off x="8491538" y="4641850"/>
              <a:ext cx="471488" cy="15875"/>
            </a:xfrm>
            <a:custGeom>
              <a:avLst/>
              <a:gdLst>
                <a:gd name="T0" fmla="*/ 0 w 127"/>
                <a:gd name="T1" fmla="*/ 2 h 4"/>
                <a:gd name="T2" fmla="*/ 5 w 127"/>
                <a:gd name="T3" fmla="*/ 2 h 4"/>
                <a:gd name="T4" fmla="*/ 20 w 127"/>
                <a:gd name="T5" fmla="*/ 1 h 4"/>
                <a:gd name="T6" fmla="*/ 40 w 127"/>
                <a:gd name="T7" fmla="*/ 1 h 4"/>
                <a:gd name="T8" fmla="*/ 63 w 127"/>
                <a:gd name="T9" fmla="*/ 0 h 4"/>
                <a:gd name="T10" fmla="*/ 86 w 127"/>
                <a:gd name="T11" fmla="*/ 1 h 4"/>
                <a:gd name="T12" fmla="*/ 107 w 127"/>
                <a:gd name="T13" fmla="*/ 1 h 4"/>
                <a:gd name="T14" fmla="*/ 121 w 127"/>
                <a:gd name="T15" fmla="*/ 2 h 4"/>
                <a:gd name="T16" fmla="*/ 127 w 127"/>
                <a:gd name="T17" fmla="*/ 2 h 4"/>
                <a:gd name="T18" fmla="*/ 121 w 127"/>
                <a:gd name="T19" fmla="*/ 3 h 4"/>
                <a:gd name="T20" fmla="*/ 107 w 127"/>
                <a:gd name="T21" fmla="*/ 3 h 4"/>
                <a:gd name="T22" fmla="*/ 86 w 127"/>
                <a:gd name="T23" fmla="*/ 4 h 4"/>
                <a:gd name="T24" fmla="*/ 63 w 127"/>
                <a:gd name="T25" fmla="*/ 4 h 4"/>
                <a:gd name="T26" fmla="*/ 40 w 127"/>
                <a:gd name="T27" fmla="*/ 4 h 4"/>
                <a:gd name="T28" fmla="*/ 20 w 127"/>
                <a:gd name="T29" fmla="*/ 3 h 4"/>
                <a:gd name="T30" fmla="*/ 5 w 127"/>
                <a:gd name="T31" fmla="*/ 3 h 4"/>
                <a:gd name="T32" fmla="*/ 0 w 127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7" h="4">
                  <a:moveTo>
                    <a:pt x="0" y="2"/>
                  </a:moveTo>
                  <a:cubicBezTo>
                    <a:pt x="0" y="2"/>
                    <a:pt x="2" y="2"/>
                    <a:pt x="5" y="2"/>
                  </a:cubicBezTo>
                  <a:cubicBezTo>
                    <a:pt x="9" y="2"/>
                    <a:pt x="14" y="1"/>
                    <a:pt x="20" y="1"/>
                  </a:cubicBezTo>
                  <a:cubicBezTo>
                    <a:pt x="26" y="1"/>
                    <a:pt x="32" y="1"/>
                    <a:pt x="40" y="1"/>
                  </a:cubicBezTo>
                  <a:cubicBezTo>
                    <a:pt x="47" y="0"/>
                    <a:pt x="55" y="0"/>
                    <a:pt x="63" y="0"/>
                  </a:cubicBezTo>
                  <a:cubicBezTo>
                    <a:pt x="71" y="0"/>
                    <a:pt x="79" y="0"/>
                    <a:pt x="86" y="1"/>
                  </a:cubicBezTo>
                  <a:cubicBezTo>
                    <a:pt x="94" y="1"/>
                    <a:pt x="101" y="1"/>
                    <a:pt x="107" y="1"/>
                  </a:cubicBezTo>
                  <a:cubicBezTo>
                    <a:pt x="113" y="1"/>
                    <a:pt x="118" y="2"/>
                    <a:pt x="121" y="2"/>
                  </a:cubicBezTo>
                  <a:cubicBezTo>
                    <a:pt x="125" y="2"/>
                    <a:pt x="127" y="2"/>
                    <a:pt x="127" y="2"/>
                  </a:cubicBezTo>
                  <a:cubicBezTo>
                    <a:pt x="127" y="2"/>
                    <a:pt x="125" y="2"/>
                    <a:pt x="121" y="3"/>
                  </a:cubicBezTo>
                  <a:cubicBezTo>
                    <a:pt x="118" y="3"/>
                    <a:pt x="113" y="3"/>
                    <a:pt x="107" y="3"/>
                  </a:cubicBezTo>
                  <a:cubicBezTo>
                    <a:pt x="101" y="4"/>
                    <a:pt x="94" y="4"/>
                    <a:pt x="86" y="4"/>
                  </a:cubicBezTo>
                  <a:cubicBezTo>
                    <a:pt x="79" y="4"/>
                    <a:pt x="71" y="4"/>
                    <a:pt x="63" y="4"/>
                  </a:cubicBezTo>
                  <a:cubicBezTo>
                    <a:pt x="55" y="4"/>
                    <a:pt x="47" y="4"/>
                    <a:pt x="40" y="4"/>
                  </a:cubicBezTo>
                  <a:cubicBezTo>
                    <a:pt x="32" y="4"/>
                    <a:pt x="26" y="4"/>
                    <a:pt x="20" y="3"/>
                  </a:cubicBezTo>
                  <a:cubicBezTo>
                    <a:pt x="14" y="3"/>
                    <a:pt x="9" y="3"/>
                    <a:pt x="5" y="3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5" name="ï$ļíďé"/>
            <p:cNvSpPr/>
            <p:nvPr/>
          </p:nvSpPr>
          <p:spPr bwMode="auto">
            <a:xfrm>
              <a:off x="8178800" y="4805363"/>
              <a:ext cx="576263" cy="15875"/>
            </a:xfrm>
            <a:custGeom>
              <a:avLst/>
              <a:gdLst>
                <a:gd name="T0" fmla="*/ 0 w 155"/>
                <a:gd name="T1" fmla="*/ 2 h 4"/>
                <a:gd name="T2" fmla="*/ 7 w 155"/>
                <a:gd name="T3" fmla="*/ 1 h 4"/>
                <a:gd name="T4" fmla="*/ 24 w 155"/>
                <a:gd name="T5" fmla="*/ 0 h 4"/>
                <a:gd name="T6" fmla="*/ 49 w 155"/>
                <a:gd name="T7" fmla="*/ 0 h 4"/>
                <a:gd name="T8" fmla="*/ 78 w 155"/>
                <a:gd name="T9" fmla="*/ 0 h 4"/>
                <a:gd name="T10" fmla="*/ 106 w 155"/>
                <a:gd name="T11" fmla="*/ 0 h 4"/>
                <a:gd name="T12" fmla="*/ 131 w 155"/>
                <a:gd name="T13" fmla="*/ 0 h 4"/>
                <a:gd name="T14" fmla="*/ 148 w 155"/>
                <a:gd name="T15" fmla="*/ 1 h 4"/>
                <a:gd name="T16" fmla="*/ 155 w 155"/>
                <a:gd name="T17" fmla="*/ 2 h 4"/>
                <a:gd name="T18" fmla="*/ 148 w 155"/>
                <a:gd name="T19" fmla="*/ 2 h 4"/>
                <a:gd name="T20" fmla="*/ 131 w 155"/>
                <a:gd name="T21" fmla="*/ 3 h 4"/>
                <a:gd name="T22" fmla="*/ 106 w 155"/>
                <a:gd name="T23" fmla="*/ 3 h 4"/>
                <a:gd name="T24" fmla="*/ 78 w 155"/>
                <a:gd name="T25" fmla="*/ 4 h 4"/>
                <a:gd name="T26" fmla="*/ 49 w 155"/>
                <a:gd name="T27" fmla="*/ 3 h 4"/>
                <a:gd name="T28" fmla="*/ 24 w 155"/>
                <a:gd name="T29" fmla="*/ 3 h 4"/>
                <a:gd name="T30" fmla="*/ 7 w 155"/>
                <a:gd name="T31" fmla="*/ 2 h 4"/>
                <a:gd name="T32" fmla="*/ 0 w 155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4">
                  <a:moveTo>
                    <a:pt x="0" y="2"/>
                  </a:moveTo>
                  <a:cubicBezTo>
                    <a:pt x="0" y="2"/>
                    <a:pt x="3" y="1"/>
                    <a:pt x="7" y="1"/>
                  </a:cubicBezTo>
                  <a:cubicBezTo>
                    <a:pt x="11" y="1"/>
                    <a:pt x="17" y="1"/>
                    <a:pt x="24" y="0"/>
                  </a:cubicBezTo>
                  <a:cubicBezTo>
                    <a:pt x="32" y="0"/>
                    <a:pt x="40" y="0"/>
                    <a:pt x="49" y="0"/>
                  </a:cubicBezTo>
                  <a:cubicBezTo>
                    <a:pt x="58" y="0"/>
                    <a:pt x="68" y="0"/>
                    <a:pt x="78" y="0"/>
                  </a:cubicBezTo>
                  <a:cubicBezTo>
                    <a:pt x="87" y="0"/>
                    <a:pt x="97" y="0"/>
                    <a:pt x="106" y="0"/>
                  </a:cubicBezTo>
                  <a:cubicBezTo>
                    <a:pt x="115" y="0"/>
                    <a:pt x="123" y="0"/>
                    <a:pt x="131" y="0"/>
                  </a:cubicBezTo>
                  <a:cubicBezTo>
                    <a:pt x="138" y="1"/>
                    <a:pt x="144" y="1"/>
                    <a:pt x="148" y="1"/>
                  </a:cubicBezTo>
                  <a:cubicBezTo>
                    <a:pt x="152" y="1"/>
                    <a:pt x="155" y="2"/>
                    <a:pt x="155" y="2"/>
                  </a:cubicBezTo>
                  <a:cubicBezTo>
                    <a:pt x="155" y="2"/>
                    <a:pt x="152" y="2"/>
                    <a:pt x="148" y="2"/>
                  </a:cubicBezTo>
                  <a:cubicBezTo>
                    <a:pt x="144" y="2"/>
                    <a:pt x="138" y="3"/>
                    <a:pt x="131" y="3"/>
                  </a:cubicBezTo>
                  <a:cubicBezTo>
                    <a:pt x="123" y="3"/>
                    <a:pt x="115" y="3"/>
                    <a:pt x="106" y="3"/>
                  </a:cubicBezTo>
                  <a:cubicBezTo>
                    <a:pt x="97" y="4"/>
                    <a:pt x="87" y="4"/>
                    <a:pt x="78" y="4"/>
                  </a:cubicBezTo>
                  <a:cubicBezTo>
                    <a:pt x="68" y="4"/>
                    <a:pt x="58" y="4"/>
                    <a:pt x="49" y="3"/>
                  </a:cubicBezTo>
                  <a:cubicBezTo>
                    <a:pt x="40" y="3"/>
                    <a:pt x="32" y="3"/>
                    <a:pt x="24" y="3"/>
                  </a:cubicBezTo>
                  <a:cubicBezTo>
                    <a:pt x="17" y="3"/>
                    <a:pt x="11" y="2"/>
                    <a:pt x="7" y="2"/>
                  </a:cubicBezTo>
                  <a:cubicBezTo>
                    <a:pt x="3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6" name="ïšḷîḑè"/>
            <p:cNvSpPr/>
            <p:nvPr/>
          </p:nvSpPr>
          <p:spPr bwMode="auto">
            <a:xfrm>
              <a:off x="8186738" y="4872038"/>
              <a:ext cx="568325" cy="15875"/>
            </a:xfrm>
            <a:custGeom>
              <a:avLst/>
              <a:gdLst>
                <a:gd name="T0" fmla="*/ 0 w 153"/>
                <a:gd name="T1" fmla="*/ 2 h 4"/>
                <a:gd name="T2" fmla="*/ 6 w 153"/>
                <a:gd name="T3" fmla="*/ 2 h 4"/>
                <a:gd name="T4" fmla="*/ 24 w 153"/>
                <a:gd name="T5" fmla="*/ 1 h 4"/>
                <a:gd name="T6" fmla="*/ 48 w 153"/>
                <a:gd name="T7" fmla="*/ 0 h 4"/>
                <a:gd name="T8" fmla="*/ 76 w 153"/>
                <a:gd name="T9" fmla="*/ 0 h 4"/>
                <a:gd name="T10" fmla="*/ 104 w 153"/>
                <a:gd name="T11" fmla="*/ 0 h 4"/>
                <a:gd name="T12" fmla="*/ 129 w 153"/>
                <a:gd name="T13" fmla="*/ 1 h 4"/>
                <a:gd name="T14" fmla="*/ 146 w 153"/>
                <a:gd name="T15" fmla="*/ 2 h 4"/>
                <a:gd name="T16" fmla="*/ 153 w 153"/>
                <a:gd name="T17" fmla="*/ 2 h 4"/>
                <a:gd name="T18" fmla="*/ 146 w 153"/>
                <a:gd name="T19" fmla="*/ 2 h 4"/>
                <a:gd name="T20" fmla="*/ 129 w 153"/>
                <a:gd name="T21" fmla="*/ 3 h 4"/>
                <a:gd name="T22" fmla="*/ 104 w 153"/>
                <a:gd name="T23" fmla="*/ 4 h 4"/>
                <a:gd name="T24" fmla="*/ 76 w 153"/>
                <a:gd name="T25" fmla="*/ 4 h 4"/>
                <a:gd name="T26" fmla="*/ 48 w 153"/>
                <a:gd name="T27" fmla="*/ 4 h 4"/>
                <a:gd name="T28" fmla="*/ 24 w 153"/>
                <a:gd name="T29" fmla="*/ 3 h 4"/>
                <a:gd name="T30" fmla="*/ 6 w 153"/>
                <a:gd name="T31" fmla="*/ 2 h 4"/>
                <a:gd name="T32" fmla="*/ 0 w 153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3" h="4">
                  <a:moveTo>
                    <a:pt x="0" y="2"/>
                  </a:moveTo>
                  <a:cubicBezTo>
                    <a:pt x="0" y="2"/>
                    <a:pt x="2" y="2"/>
                    <a:pt x="6" y="2"/>
                  </a:cubicBezTo>
                  <a:cubicBezTo>
                    <a:pt x="11" y="2"/>
                    <a:pt x="17" y="1"/>
                    <a:pt x="24" y="1"/>
                  </a:cubicBezTo>
                  <a:cubicBezTo>
                    <a:pt x="31" y="1"/>
                    <a:pt x="39" y="0"/>
                    <a:pt x="48" y="0"/>
                  </a:cubicBezTo>
                  <a:cubicBezTo>
                    <a:pt x="57" y="0"/>
                    <a:pt x="67" y="0"/>
                    <a:pt x="76" y="0"/>
                  </a:cubicBezTo>
                  <a:cubicBezTo>
                    <a:pt x="86" y="0"/>
                    <a:pt x="95" y="0"/>
                    <a:pt x="104" y="0"/>
                  </a:cubicBezTo>
                  <a:cubicBezTo>
                    <a:pt x="113" y="0"/>
                    <a:pt x="122" y="1"/>
                    <a:pt x="129" y="1"/>
                  </a:cubicBezTo>
                  <a:cubicBezTo>
                    <a:pt x="136" y="1"/>
                    <a:pt x="142" y="2"/>
                    <a:pt x="146" y="2"/>
                  </a:cubicBezTo>
                  <a:cubicBezTo>
                    <a:pt x="150" y="2"/>
                    <a:pt x="153" y="2"/>
                    <a:pt x="153" y="2"/>
                  </a:cubicBezTo>
                  <a:cubicBezTo>
                    <a:pt x="153" y="2"/>
                    <a:pt x="150" y="2"/>
                    <a:pt x="146" y="2"/>
                  </a:cubicBezTo>
                  <a:cubicBezTo>
                    <a:pt x="142" y="3"/>
                    <a:pt x="136" y="3"/>
                    <a:pt x="129" y="3"/>
                  </a:cubicBezTo>
                  <a:cubicBezTo>
                    <a:pt x="122" y="3"/>
                    <a:pt x="113" y="4"/>
                    <a:pt x="104" y="4"/>
                  </a:cubicBezTo>
                  <a:cubicBezTo>
                    <a:pt x="95" y="4"/>
                    <a:pt x="86" y="4"/>
                    <a:pt x="76" y="4"/>
                  </a:cubicBezTo>
                  <a:cubicBezTo>
                    <a:pt x="67" y="4"/>
                    <a:pt x="57" y="4"/>
                    <a:pt x="48" y="4"/>
                  </a:cubicBezTo>
                  <a:cubicBezTo>
                    <a:pt x="39" y="4"/>
                    <a:pt x="31" y="3"/>
                    <a:pt x="24" y="3"/>
                  </a:cubicBezTo>
                  <a:cubicBezTo>
                    <a:pt x="17" y="3"/>
                    <a:pt x="11" y="3"/>
                    <a:pt x="6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7" name="îŝľiḍé"/>
            <p:cNvSpPr/>
            <p:nvPr/>
          </p:nvSpPr>
          <p:spPr bwMode="auto">
            <a:xfrm>
              <a:off x="8220075" y="4927600"/>
              <a:ext cx="565150" cy="15875"/>
            </a:xfrm>
            <a:custGeom>
              <a:avLst/>
              <a:gdLst>
                <a:gd name="T0" fmla="*/ 0 w 152"/>
                <a:gd name="T1" fmla="*/ 2 h 4"/>
                <a:gd name="T2" fmla="*/ 7 w 152"/>
                <a:gd name="T3" fmla="*/ 1 h 4"/>
                <a:gd name="T4" fmla="*/ 24 w 152"/>
                <a:gd name="T5" fmla="*/ 0 h 4"/>
                <a:gd name="T6" fmla="*/ 48 w 152"/>
                <a:gd name="T7" fmla="*/ 0 h 4"/>
                <a:gd name="T8" fmla="*/ 76 w 152"/>
                <a:gd name="T9" fmla="*/ 0 h 4"/>
                <a:gd name="T10" fmla="*/ 104 w 152"/>
                <a:gd name="T11" fmla="*/ 0 h 4"/>
                <a:gd name="T12" fmla="*/ 128 w 152"/>
                <a:gd name="T13" fmla="*/ 0 h 4"/>
                <a:gd name="T14" fmla="*/ 146 w 152"/>
                <a:gd name="T15" fmla="*/ 1 h 4"/>
                <a:gd name="T16" fmla="*/ 152 w 152"/>
                <a:gd name="T17" fmla="*/ 2 h 4"/>
                <a:gd name="T18" fmla="*/ 146 w 152"/>
                <a:gd name="T19" fmla="*/ 2 h 4"/>
                <a:gd name="T20" fmla="*/ 128 w 152"/>
                <a:gd name="T21" fmla="*/ 3 h 4"/>
                <a:gd name="T22" fmla="*/ 104 w 152"/>
                <a:gd name="T23" fmla="*/ 3 h 4"/>
                <a:gd name="T24" fmla="*/ 76 w 152"/>
                <a:gd name="T25" fmla="*/ 4 h 4"/>
                <a:gd name="T26" fmla="*/ 48 w 152"/>
                <a:gd name="T27" fmla="*/ 3 h 4"/>
                <a:gd name="T28" fmla="*/ 24 w 152"/>
                <a:gd name="T29" fmla="*/ 3 h 4"/>
                <a:gd name="T30" fmla="*/ 7 w 152"/>
                <a:gd name="T31" fmla="*/ 2 h 4"/>
                <a:gd name="T32" fmla="*/ 0 w 152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4">
                  <a:moveTo>
                    <a:pt x="0" y="2"/>
                  </a:moveTo>
                  <a:cubicBezTo>
                    <a:pt x="0" y="2"/>
                    <a:pt x="3" y="1"/>
                    <a:pt x="7" y="1"/>
                  </a:cubicBezTo>
                  <a:cubicBezTo>
                    <a:pt x="11" y="1"/>
                    <a:pt x="17" y="1"/>
                    <a:pt x="24" y="0"/>
                  </a:cubicBezTo>
                  <a:cubicBezTo>
                    <a:pt x="31" y="0"/>
                    <a:pt x="39" y="0"/>
                    <a:pt x="48" y="0"/>
                  </a:cubicBezTo>
                  <a:cubicBezTo>
                    <a:pt x="57" y="0"/>
                    <a:pt x="67" y="0"/>
                    <a:pt x="76" y="0"/>
                  </a:cubicBezTo>
                  <a:cubicBezTo>
                    <a:pt x="86" y="0"/>
                    <a:pt x="95" y="0"/>
                    <a:pt x="104" y="0"/>
                  </a:cubicBezTo>
                  <a:cubicBezTo>
                    <a:pt x="113" y="0"/>
                    <a:pt x="121" y="0"/>
                    <a:pt x="128" y="0"/>
                  </a:cubicBezTo>
                  <a:cubicBezTo>
                    <a:pt x="136" y="1"/>
                    <a:pt x="141" y="1"/>
                    <a:pt x="146" y="1"/>
                  </a:cubicBezTo>
                  <a:cubicBezTo>
                    <a:pt x="150" y="1"/>
                    <a:pt x="152" y="2"/>
                    <a:pt x="152" y="2"/>
                  </a:cubicBezTo>
                  <a:cubicBezTo>
                    <a:pt x="152" y="2"/>
                    <a:pt x="150" y="2"/>
                    <a:pt x="146" y="2"/>
                  </a:cubicBezTo>
                  <a:cubicBezTo>
                    <a:pt x="141" y="2"/>
                    <a:pt x="136" y="3"/>
                    <a:pt x="128" y="3"/>
                  </a:cubicBezTo>
                  <a:cubicBezTo>
                    <a:pt x="121" y="3"/>
                    <a:pt x="113" y="3"/>
                    <a:pt x="104" y="3"/>
                  </a:cubicBezTo>
                  <a:cubicBezTo>
                    <a:pt x="95" y="4"/>
                    <a:pt x="86" y="4"/>
                    <a:pt x="76" y="4"/>
                  </a:cubicBezTo>
                  <a:cubicBezTo>
                    <a:pt x="67" y="4"/>
                    <a:pt x="57" y="4"/>
                    <a:pt x="48" y="3"/>
                  </a:cubicBezTo>
                  <a:cubicBezTo>
                    <a:pt x="39" y="3"/>
                    <a:pt x="31" y="3"/>
                    <a:pt x="24" y="3"/>
                  </a:cubicBezTo>
                  <a:cubicBezTo>
                    <a:pt x="17" y="3"/>
                    <a:pt x="11" y="2"/>
                    <a:pt x="7" y="2"/>
                  </a:cubicBezTo>
                  <a:cubicBezTo>
                    <a:pt x="3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8" name="îṩlïḑé"/>
            <p:cNvSpPr/>
            <p:nvPr/>
          </p:nvSpPr>
          <p:spPr bwMode="auto">
            <a:xfrm>
              <a:off x="8502650" y="5140325"/>
              <a:ext cx="382588" cy="14288"/>
            </a:xfrm>
            <a:custGeom>
              <a:avLst/>
              <a:gdLst>
                <a:gd name="T0" fmla="*/ 0 w 103"/>
                <a:gd name="T1" fmla="*/ 2 h 4"/>
                <a:gd name="T2" fmla="*/ 5 w 103"/>
                <a:gd name="T3" fmla="*/ 1 h 4"/>
                <a:gd name="T4" fmla="*/ 16 w 103"/>
                <a:gd name="T5" fmla="*/ 0 h 4"/>
                <a:gd name="T6" fmla="*/ 33 w 103"/>
                <a:gd name="T7" fmla="*/ 0 h 4"/>
                <a:gd name="T8" fmla="*/ 51 w 103"/>
                <a:gd name="T9" fmla="*/ 0 h 4"/>
                <a:gd name="T10" fmla="*/ 70 w 103"/>
                <a:gd name="T11" fmla="*/ 0 h 4"/>
                <a:gd name="T12" fmla="*/ 87 w 103"/>
                <a:gd name="T13" fmla="*/ 0 h 4"/>
                <a:gd name="T14" fmla="*/ 98 w 103"/>
                <a:gd name="T15" fmla="*/ 1 h 4"/>
                <a:gd name="T16" fmla="*/ 103 w 103"/>
                <a:gd name="T17" fmla="*/ 2 h 4"/>
                <a:gd name="T18" fmla="*/ 98 w 103"/>
                <a:gd name="T19" fmla="*/ 2 h 4"/>
                <a:gd name="T20" fmla="*/ 87 w 103"/>
                <a:gd name="T21" fmla="*/ 3 h 4"/>
                <a:gd name="T22" fmla="*/ 70 w 103"/>
                <a:gd name="T23" fmla="*/ 3 h 4"/>
                <a:gd name="T24" fmla="*/ 51 w 103"/>
                <a:gd name="T25" fmla="*/ 4 h 4"/>
                <a:gd name="T26" fmla="*/ 33 w 103"/>
                <a:gd name="T27" fmla="*/ 3 h 4"/>
                <a:gd name="T28" fmla="*/ 16 w 103"/>
                <a:gd name="T29" fmla="*/ 3 h 4"/>
                <a:gd name="T30" fmla="*/ 5 w 103"/>
                <a:gd name="T31" fmla="*/ 2 h 4"/>
                <a:gd name="T32" fmla="*/ 0 w 103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4">
                  <a:moveTo>
                    <a:pt x="0" y="2"/>
                  </a:moveTo>
                  <a:cubicBezTo>
                    <a:pt x="0" y="2"/>
                    <a:pt x="2" y="1"/>
                    <a:pt x="5" y="1"/>
                  </a:cubicBezTo>
                  <a:cubicBezTo>
                    <a:pt x="7" y="1"/>
                    <a:pt x="11" y="1"/>
                    <a:pt x="16" y="0"/>
                  </a:cubicBezTo>
                  <a:cubicBezTo>
                    <a:pt x="21" y="0"/>
                    <a:pt x="27" y="0"/>
                    <a:pt x="33" y="0"/>
                  </a:cubicBezTo>
                  <a:cubicBezTo>
                    <a:pt x="39" y="0"/>
                    <a:pt x="45" y="0"/>
                    <a:pt x="51" y="0"/>
                  </a:cubicBezTo>
                  <a:cubicBezTo>
                    <a:pt x="58" y="0"/>
                    <a:pt x="64" y="0"/>
                    <a:pt x="70" y="0"/>
                  </a:cubicBezTo>
                  <a:cubicBezTo>
                    <a:pt x="76" y="0"/>
                    <a:pt x="82" y="0"/>
                    <a:pt x="87" y="0"/>
                  </a:cubicBezTo>
                  <a:cubicBezTo>
                    <a:pt x="91" y="1"/>
                    <a:pt x="95" y="1"/>
                    <a:pt x="98" y="1"/>
                  </a:cubicBezTo>
                  <a:cubicBezTo>
                    <a:pt x="101" y="1"/>
                    <a:pt x="103" y="2"/>
                    <a:pt x="103" y="2"/>
                  </a:cubicBezTo>
                  <a:cubicBezTo>
                    <a:pt x="103" y="2"/>
                    <a:pt x="101" y="2"/>
                    <a:pt x="98" y="2"/>
                  </a:cubicBezTo>
                  <a:cubicBezTo>
                    <a:pt x="95" y="2"/>
                    <a:pt x="91" y="3"/>
                    <a:pt x="87" y="3"/>
                  </a:cubicBezTo>
                  <a:cubicBezTo>
                    <a:pt x="82" y="3"/>
                    <a:pt x="76" y="3"/>
                    <a:pt x="70" y="3"/>
                  </a:cubicBezTo>
                  <a:cubicBezTo>
                    <a:pt x="64" y="4"/>
                    <a:pt x="58" y="4"/>
                    <a:pt x="51" y="4"/>
                  </a:cubicBezTo>
                  <a:cubicBezTo>
                    <a:pt x="45" y="4"/>
                    <a:pt x="39" y="4"/>
                    <a:pt x="33" y="3"/>
                  </a:cubicBezTo>
                  <a:cubicBezTo>
                    <a:pt x="27" y="3"/>
                    <a:pt x="21" y="3"/>
                    <a:pt x="16" y="3"/>
                  </a:cubicBezTo>
                  <a:cubicBezTo>
                    <a:pt x="11" y="3"/>
                    <a:pt x="7" y="2"/>
                    <a:pt x="5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9" name="işḷïḑe"/>
            <p:cNvSpPr/>
            <p:nvPr/>
          </p:nvSpPr>
          <p:spPr bwMode="auto">
            <a:xfrm>
              <a:off x="8450263" y="5195888"/>
              <a:ext cx="409575" cy="14288"/>
            </a:xfrm>
            <a:custGeom>
              <a:avLst/>
              <a:gdLst>
                <a:gd name="T0" fmla="*/ 0 w 110"/>
                <a:gd name="T1" fmla="*/ 2 h 4"/>
                <a:gd name="T2" fmla="*/ 5 w 110"/>
                <a:gd name="T3" fmla="*/ 2 h 4"/>
                <a:gd name="T4" fmla="*/ 17 w 110"/>
                <a:gd name="T5" fmla="*/ 1 h 4"/>
                <a:gd name="T6" fmla="*/ 35 w 110"/>
                <a:gd name="T7" fmla="*/ 0 h 4"/>
                <a:gd name="T8" fmla="*/ 55 w 110"/>
                <a:gd name="T9" fmla="*/ 0 h 4"/>
                <a:gd name="T10" fmla="*/ 75 w 110"/>
                <a:gd name="T11" fmla="*/ 0 h 4"/>
                <a:gd name="T12" fmla="*/ 92 w 110"/>
                <a:gd name="T13" fmla="*/ 1 h 4"/>
                <a:gd name="T14" fmla="*/ 105 w 110"/>
                <a:gd name="T15" fmla="*/ 2 h 4"/>
                <a:gd name="T16" fmla="*/ 110 w 110"/>
                <a:gd name="T17" fmla="*/ 2 h 4"/>
                <a:gd name="T18" fmla="*/ 105 w 110"/>
                <a:gd name="T19" fmla="*/ 2 h 4"/>
                <a:gd name="T20" fmla="*/ 92 w 110"/>
                <a:gd name="T21" fmla="*/ 3 h 4"/>
                <a:gd name="T22" fmla="*/ 75 w 110"/>
                <a:gd name="T23" fmla="*/ 4 h 4"/>
                <a:gd name="T24" fmla="*/ 55 w 110"/>
                <a:gd name="T25" fmla="*/ 4 h 4"/>
                <a:gd name="T26" fmla="*/ 35 w 110"/>
                <a:gd name="T27" fmla="*/ 4 h 4"/>
                <a:gd name="T28" fmla="*/ 17 w 110"/>
                <a:gd name="T29" fmla="*/ 3 h 4"/>
                <a:gd name="T30" fmla="*/ 5 w 110"/>
                <a:gd name="T31" fmla="*/ 2 h 4"/>
                <a:gd name="T32" fmla="*/ 0 w 110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0" h="4">
                  <a:moveTo>
                    <a:pt x="0" y="2"/>
                  </a:moveTo>
                  <a:cubicBezTo>
                    <a:pt x="0" y="2"/>
                    <a:pt x="2" y="2"/>
                    <a:pt x="5" y="2"/>
                  </a:cubicBezTo>
                  <a:cubicBezTo>
                    <a:pt x="8" y="1"/>
                    <a:pt x="12" y="1"/>
                    <a:pt x="17" y="1"/>
                  </a:cubicBezTo>
                  <a:cubicBezTo>
                    <a:pt x="22" y="1"/>
                    <a:pt x="28" y="0"/>
                    <a:pt x="35" y="0"/>
                  </a:cubicBezTo>
                  <a:cubicBezTo>
                    <a:pt x="41" y="0"/>
                    <a:pt x="48" y="0"/>
                    <a:pt x="55" y="0"/>
                  </a:cubicBezTo>
                  <a:cubicBezTo>
                    <a:pt x="62" y="0"/>
                    <a:pt x="68" y="0"/>
                    <a:pt x="75" y="0"/>
                  </a:cubicBezTo>
                  <a:cubicBezTo>
                    <a:pt x="81" y="0"/>
                    <a:pt x="87" y="1"/>
                    <a:pt x="92" y="1"/>
                  </a:cubicBezTo>
                  <a:cubicBezTo>
                    <a:pt x="98" y="1"/>
                    <a:pt x="102" y="1"/>
                    <a:pt x="105" y="2"/>
                  </a:cubicBezTo>
                  <a:cubicBezTo>
                    <a:pt x="108" y="2"/>
                    <a:pt x="110" y="2"/>
                    <a:pt x="110" y="2"/>
                  </a:cubicBezTo>
                  <a:cubicBezTo>
                    <a:pt x="110" y="2"/>
                    <a:pt x="108" y="2"/>
                    <a:pt x="105" y="2"/>
                  </a:cubicBezTo>
                  <a:cubicBezTo>
                    <a:pt x="102" y="2"/>
                    <a:pt x="98" y="3"/>
                    <a:pt x="92" y="3"/>
                  </a:cubicBezTo>
                  <a:cubicBezTo>
                    <a:pt x="87" y="3"/>
                    <a:pt x="81" y="4"/>
                    <a:pt x="75" y="4"/>
                  </a:cubicBezTo>
                  <a:cubicBezTo>
                    <a:pt x="68" y="4"/>
                    <a:pt x="62" y="4"/>
                    <a:pt x="55" y="4"/>
                  </a:cubicBezTo>
                  <a:cubicBezTo>
                    <a:pt x="48" y="4"/>
                    <a:pt x="41" y="4"/>
                    <a:pt x="35" y="4"/>
                  </a:cubicBezTo>
                  <a:cubicBezTo>
                    <a:pt x="28" y="4"/>
                    <a:pt x="22" y="3"/>
                    <a:pt x="17" y="3"/>
                  </a:cubicBezTo>
                  <a:cubicBezTo>
                    <a:pt x="12" y="3"/>
                    <a:pt x="8" y="2"/>
                    <a:pt x="5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0" name="îSlíḓè"/>
            <p:cNvSpPr/>
            <p:nvPr/>
          </p:nvSpPr>
          <p:spPr bwMode="auto">
            <a:xfrm>
              <a:off x="8450263" y="5270500"/>
              <a:ext cx="401638" cy="14288"/>
            </a:xfrm>
            <a:custGeom>
              <a:avLst/>
              <a:gdLst>
                <a:gd name="T0" fmla="*/ 0 w 108"/>
                <a:gd name="T1" fmla="*/ 2 h 4"/>
                <a:gd name="T2" fmla="*/ 4 w 108"/>
                <a:gd name="T3" fmla="*/ 2 h 4"/>
                <a:gd name="T4" fmla="*/ 17 w 108"/>
                <a:gd name="T5" fmla="*/ 1 h 4"/>
                <a:gd name="T6" fmla="*/ 34 w 108"/>
                <a:gd name="T7" fmla="*/ 0 h 4"/>
                <a:gd name="T8" fmla="*/ 54 w 108"/>
                <a:gd name="T9" fmla="*/ 0 h 4"/>
                <a:gd name="T10" fmla="*/ 73 w 108"/>
                <a:gd name="T11" fmla="*/ 0 h 4"/>
                <a:gd name="T12" fmla="*/ 91 w 108"/>
                <a:gd name="T13" fmla="*/ 1 h 4"/>
                <a:gd name="T14" fmla="*/ 103 w 108"/>
                <a:gd name="T15" fmla="*/ 2 h 4"/>
                <a:gd name="T16" fmla="*/ 108 w 108"/>
                <a:gd name="T17" fmla="*/ 2 h 4"/>
                <a:gd name="T18" fmla="*/ 103 w 108"/>
                <a:gd name="T19" fmla="*/ 2 h 4"/>
                <a:gd name="T20" fmla="*/ 91 w 108"/>
                <a:gd name="T21" fmla="*/ 3 h 4"/>
                <a:gd name="T22" fmla="*/ 73 w 108"/>
                <a:gd name="T23" fmla="*/ 4 h 4"/>
                <a:gd name="T24" fmla="*/ 54 w 108"/>
                <a:gd name="T25" fmla="*/ 4 h 4"/>
                <a:gd name="T26" fmla="*/ 34 w 108"/>
                <a:gd name="T27" fmla="*/ 4 h 4"/>
                <a:gd name="T28" fmla="*/ 17 w 108"/>
                <a:gd name="T29" fmla="*/ 3 h 4"/>
                <a:gd name="T30" fmla="*/ 4 w 108"/>
                <a:gd name="T31" fmla="*/ 2 h 4"/>
                <a:gd name="T32" fmla="*/ 0 w 108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4">
                  <a:moveTo>
                    <a:pt x="0" y="2"/>
                  </a:moveTo>
                  <a:cubicBezTo>
                    <a:pt x="0" y="2"/>
                    <a:pt x="2" y="2"/>
                    <a:pt x="4" y="2"/>
                  </a:cubicBezTo>
                  <a:cubicBezTo>
                    <a:pt x="7" y="1"/>
                    <a:pt x="12" y="1"/>
                    <a:pt x="17" y="1"/>
                  </a:cubicBezTo>
                  <a:cubicBezTo>
                    <a:pt x="22" y="1"/>
                    <a:pt x="28" y="0"/>
                    <a:pt x="34" y="0"/>
                  </a:cubicBezTo>
                  <a:cubicBezTo>
                    <a:pt x="40" y="0"/>
                    <a:pt x="47" y="0"/>
                    <a:pt x="54" y="0"/>
                  </a:cubicBezTo>
                  <a:cubicBezTo>
                    <a:pt x="60" y="0"/>
                    <a:pt x="67" y="0"/>
                    <a:pt x="73" y="0"/>
                  </a:cubicBezTo>
                  <a:cubicBezTo>
                    <a:pt x="80" y="0"/>
                    <a:pt x="86" y="1"/>
                    <a:pt x="91" y="1"/>
                  </a:cubicBezTo>
                  <a:cubicBezTo>
                    <a:pt x="96" y="1"/>
                    <a:pt x="100" y="1"/>
                    <a:pt x="103" y="2"/>
                  </a:cubicBezTo>
                  <a:cubicBezTo>
                    <a:pt x="106" y="2"/>
                    <a:pt x="108" y="2"/>
                    <a:pt x="108" y="2"/>
                  </a:cubicBezTo>
                  <a:cubicBezTo>
                    <a:pt x="108" y="2"/>
                    <a:pt x="106" y="2"/>
                    <a:pt x="103" y="2"/>
                  </a:cubicBezTo>
                  <a:cubicBezTo>
                    <a:pt x="100" y="2"/>
                    <a:pt x="96" y="3"/>
                    <a:pt x="91" y="3"/>
                  </a:cubicBezTo>
                  <a:cubicBezTo>
                    <a:pt x="86" y="3"/>
                    <a:pt x="80" y="4"/>
                    <a:pt x="73" y="4"/>
                  </a:cubicBezTo>
                  <a:cubicBezTo>
                    <a:pt x="67" y="4"/>
                    <a:pt x="60" y="4"/>
                    <a:pt x="54" y="4"/>
                  </a:cubicBezTo>
                  <a:cubicBezTo>
                    <a:pt x="47" y="4"/>
                    <a:pt x="40" y="4"/>
                    <a:pt x="34" y="4"/>
                  </a:cubicBezTo>
                  <a:cubicBezTo>
                    <a:pt x="28" y="4"/>
                    <a:pt x="22" y="3"/>
                    <a:pt x="17" y="3"/>
                  </a:cubicBezTo>
                  <a:cubicBezTo>
                    <a:pt x="12" y="3"/>
                    <a:pt x="7" y="2"/>
                    <a:pt x="4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1" name="î$ļíďê"/>
            <p:cNvSpPr/>
            <p:nvPr/>
          </p:nvSpPr>
          <p:spPr bwMode="auto">
            <a:xfrm>
              <a:off x="8316913" y="3114675"/>
              <a:ext cx="260350" cy="133350"/>
            </a:xfrm>
            <a:custGeom>
              <a:avLst/>
              <a:gdLst>
                <a:gd name="T0" fmla="*/ 62 w 70"/>
                <a:gd name="T1" fmla="*/ 31 h 36"/>
                <a:gd name="T2" fmla="*/ 45 w 70"/>
                <a:gd name="T3" fmla="*/ 31 h 36"/>
                <a:gd name="T4" fmla="*/ 49 w 70"/>
                <a:gd name="T5" fmla="*/ 22 h 36"/>
                <a:gd name="T6" fmla="*/ 38 w 70"/>
                <a:gd name="T7" fmla="*/ 30 h 36"/>
                <a:gd name="T8" fmla="*/ 34 w 70"/>
                <a:gd name="T9" fmla="*/ 19 h 36"/>
                <a:gd name="T10" fmla="*/ 31 w 70"/>
                <a:gd name="T11" fmla="*/ 30 h 36"/>
                <a:gd name="T12" fmla="*/ 19 w 70"/>
                <a:gd name="T13" fmla="*/ 22 h 36"/>
                <a:gd name="T14" fmla="*/ 25 w 70"/>
                <a:gd name="T15" fmla="*/ 32 h 36"/>
                <a:gd name="T16" fmla="*/ 8 w 70"/>
                <a:gd name="T17" fmla="*/ 35 h 36"/>
                <a:gd name="T18" fmla="*/ 9 w 70"/>
                <a:gd name="T19" fmla="*/ 36 h 36"/>
                <a:gd name="T20" fmla="*/ 0 w 70"/>
                <a:gd name="T21" fmla="*/ 29 h 36"/>
                <a:gd name="T22" fmla="*/ 13 w 70"/>
                <a:gd name="T23" fmla="*/ 26 h 36"/>
                <a:gd name="T24" fmla="*/ 4 w 70"/>
                <a:gd name="T25" fmla="*/ 14 h 36"/>
                <a:gd name="T26" fmla="*/ 17 w 70"/>
                <a:gd name="T27" fmla="*/ 19 h 36"/>
                <a:gd name="T28" fmla="*/ 15 w 70"/>
                <a:gd name="T29" fmla="*/ 4 h 36"/>
                <a:gd name="T30" fmla="*/ 28 w 70"/>
                <a:gd name="T31" fmla="*/ 16 h 36"/>
                <a:gd name="T32" fmla="*/ 32 w 70"/>
                <a:gd name="T33" fmla="*/ 0 h 36"/>
                <a:gd name="T34" fmla="*/ 38 w 70"/>
                <a:gd name="T35" fmla="*/ 16 h 36"/>
                <a:gd name="T36" fmla="*/ 48 w 70"/>
                <a:gd name="T37" fmla="*/ 1 h 36"/>
                <a:gd name="T38" fmla="*/ 47 w 70"/>
                <a:gd name="T39" fmla="*/ 17 h 36"/>
                <a:gd name="T40" fmla="*/ 61 w 70"/>
                <a:gd name="T41" fmla="*/ 10 h 36"/>
                <a:gd name="T42" fmla="*/ 55 w 70"/>
                <a:gd name="T43" fmla="*/ 21 h 36"/>
                <a:gd name="T44" fmla="*/ 69 w 70"/>
                <a:gd name="T45" fmla="*/ 25 h 36"/>
                <a:gd name="T46" fmla="*/ 62 w 70"/>
                <a:gd name="T47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" h="36">
                  <a:moveTo>
                    <a:pt x="62" y="31"/>
                  </a:moveTo>
                  <a:cubicBezTo>
                    <a:pt x="60" y="27"/>
                    <a:pt x="46" y="31"/>
                    <a:pt x="45" y="31"/>
                  </a:cubicBezTo>
                  <a:cubicBezTo>
                    <a:pt x="46" y="31"/>
                    <a:pt x="55" y="24"/>
                    <a:pt x="49" y="22"/>
                  </a:cubicBezTo>
                  <a:cubicBezTo>
                    <a:pt x="44" y="20"/>
                    <a:pt x="38" y="30"/>
                    <a:pt x="38" y="30"/>
                  </a:cubicBezTo>
                  <a:cubicBezTo>
                    <a:pt x="38" y="30"/>
                    <a:pt x="39" y="18"/>
                    <a:pt x="34" y="19"/>
                  </a:cubicBezTo>
                  <a:cubicBezTo>
                    <a:pt x="28" y="20"/>
                    <a:pt x="31" y="29"/>
                    <a:pt x="31" y="30"/>
                  </a:cubicBezTo>
                  <a:cubicBezTo>
                    <a:pt x="31" y="29"/>
                    <a:pt x="22" y="19"/>
                    <a:pt x="19" y="22"/>
                  </a:cubicBezTo>
                  <a:cubicBezTo>
                    <a:pt x="15" y="25"/>
                    <a:pt x="25" y="32"/>
                    <a:pt x="25" y="32"/>
                  </a:cubicBezTo>
                  <a:cubicBezTo>
                    <a:pt x="25" y="32"/>
                    <a:pt x="7" y="28"/>
                    <a:pt x="8" y="35"/>
                  </a:cubicBezTo>
                  <a:cubicBezTo>
                    <a:pt x="8" y="35"/>
                    <a:pt x="9" y="35"/>
                    <a:pt x="9" y="36"/>
                  </a:cubicBezTo>
                  <a:cubicBezTo>
                    <a:pt x="4" y="35"/>
                    <a:pt x="0" y="33"/>
                    <a:pt x="0" y="29"/>
                  </a:cubicBezTo>
                  <a:cubicBezTo>
                    <a:pt x="1" y="20"/>
                    <a:pt x="12" y="26"/>
                    <a:pt x="13" y="26"/>
                  </a:cubicBezTo>
                  <a:cubicBezTo>
                    <a:pt x="12" y="26"/>
                    <a:pt x="2" y="19"/>
                    <a:pt x="4" y="14"/>
                  </a:cubicBezTo>
                  <a:cubicBezTo>
                    <a:pt x="6" y="9"/>
                    <a:pt x="17" y="19"/>
                    <a:pt x="17" y="19"/>
                  </a:cubicBezTo>
                  <a:cubicBezTo>
                    <a:pt x="17" y="19"/>
                    <a:pt x="9" y="7"/>
                    <a:pt x="15" y="4"/>
                  </a:cubicBezTo>
                  <a:cubicBezTo>
                    <a:pt x="21" y="0"/>
                    <a:pt x="28" y="16"/>
                    <a:pt x="28" y="16"/>
                  </a:cubicBezTo>
                  <a:cubicBezTo>
                    <a:pt x="28" y="16"/>
                    <a:pt x="24" y="1"/>
                    <a:pt x="32" y="0"/>
                  </a:cubicBezTo>
                  <a:cubicBezTo>
                    <a:pt x="40" y="0"/>
                    <a:pt x="38" y="16"/>
                    <a:pt x="38" y="16"/>
                  </a:cubicBezTo>
                  <a:cubicBezTo>
                    <a:pt x="38" y="16"/>
                    <a:pt x="40" y="0"/>
                    <a:pt x="48" y="1"/>
                  </a:cubicBezTo>
                  <a:cubicBezTo>
                    <a:pt x="57" y="2"/>
                    <a:pt x="47" y="16"/>
                    <a:pt x="47" y="17"/>
                  </a:cubicBezTo>
                  <a:cubicBezTo>
                    <a:pt x="47" y="16"/>
                    <a:pt x="56" y="6"/>
                    <a:pt x="61" y="10"/>
                  </a:cubicBezTo>
                  <a:cubicBezTo>
                    <a:pt x="67" y="13"/>
                    <a:pt x="55" y="21"/>
                    <a:pt x="55" y="21"/>
                  </a:cubicBezTo>
                  <a:cubicBezTo>
                    <a:pt x="55" y="21"/>
                    <a:pt x="68" y="18"/>
                    <a:pt x="69" y="25"/>
                  </a:cubicBezTo>
                  <a:cubicBezTo>
                    <a:pt x="70" y="28"/>
                    <a:pt x="67" y="30"/>
                    <a:pt x="62" y="31"/>
                  </a:cubicBezTo>
                </a:path>
              </a:pathLst>
            </a:custGeom>
            <a:solidFill>
              <a:srgbClr val="D81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2" name="îşļîdé"/>
            <p:cNvSpPr/>
            <p:nvPr/>
          </p:nvSpPr>
          <p:spPr bwMode="auto">
            <a:xfrm>
              <a:off x="8245475" y="3106738"/>
              <a:ext cx="350838" cy="171450"/>
            </a:xfrm>
            <a:custGeom>
              <a:avLst/>
              <a:gdLst>
                <a:gd name="T0" fmla="*/ 83 w 94"/>
                <a:gd name="T1" fmla="*/ 45 h 46"/>
                <a:gd name="T2" fmla="*/ 60 w 94"/>
                <a:gd name="T3" fmla="*/ 43 h 46"/>
                <a:gd name="T4" fmla="*/ 67 w 94"/>
                <a:gd name="T5" fmla="*/ 32 h 46"/>
                <a:gd name="T6" fmla="*/ 51 w 94"/>
                <a:gd name="T7" fmla="*/ 40 h 46"/>
                <a:gd name="T8" fmla="*/ 46 w 94"/>
                <a:gd name="T9" fmla="*/ 26 h 46"/>
                <a:gd name="T10" fmla="*/ 42 w 94"/>
                <a:gd name="T11" fmla="*/ 40 h 46"/>
                <a:gd name="T12" fmla="*/ 26 w 94"/>
                <a:gd name="T13" fmla="*/ 29 h 46"/>
                <a:gd name="T14" fmla="*/ 33 w 94"/>
                <a:gd name="T15" fmla="*/ 43 h 46"/>
                <a:gd name="T16" fmla="*/ 11 w 94"/>
                <a:gd name="T17" fmla="*/ 44 h 46"/>
                <a:gd name="T18" fmla="*/ 11 w 94"/>
                <a:gd name="T19" fmla="*/ 46 h 46"/>
                <a:gd name="T20" fmla="*/ 1 w 94"/>
                <a:gd name="T21" fmla="*/ 36 h 46"/>
                <a:gd name="T22" fmla="*/ 18 w 94"/>
                <a:gd name="T23" fmla="*/ 34 h 46"/>
                <a:gd name="T24" fmla="*/ 7 w 94"/>
                <a:gd name="T25" fmla="*/ 17 h 46"/>
                <a:gd name="T26" fmla="*/ 24 w 94"/>
                <a:gd name="T27" fmla="*/ 25 h 46"/>
                <a:gd name="T28" fmla="*/ 23 w 94"/>
                <a:gd name="T29" fmla="*/ 4 h 46"/>
                <a:gd name="T30" fmla="*/ 38 w 94"/>
                <a:gd name="T31" fmla="*/ 22 h 46"/>
                <a:gd name="T32" fmla="*/ 45 w 94"/>
                <a:gd name="T33" fmla="*/ 1 h 46"/>
                <a:gd name="T34" fmla="*/ 51 w 94"/>
                <a:gd name="T35" fmla="*/ 22 h 46"/>
                <a:gd name="T36" fmla="*/ 67 w 94"/>
                <a:gd name="T37" fmla="*/ 4 h 46"/>
                <a:gd name="T38" fmla="*/ 64 w 94"/>
                <a:gd name="T39" fmla="*/ 24 h 46"/>
                <a:gd name="T40" fmla="*/ 84 w 94"/>
                <a:gd name="T41" fmla="*/ 16 h 46"/>
                <a:gd name="T42" fmla="*/ 75 w 94"/>
                <a:gd name="T43" fmla="*/ 31 h 46"/>
                <a:gd name="T44" fmla="*/ 93 w 94"/>
                <a:gd name="T45" fmla="*/ 38 h 46"/>
                <a:gd name="T46" fmla="*/ 83 w 94"/>
                <a:gd name="T47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4" h="46">
                  <a:moveTo>
                    <a:pt x="83" y="45"/>
                  </a:moveTo>
                  <a:cubicBezTo>
                    <a:pt x="81" y="39"/>
                    <a:pt x="62" y="43"/>
                    <a:pt x="60" y="43"/>
                  </a:cubicBezTo>
                  <a:cubicBezTo>
                    <a:pt x="61" y="42"/>
                    <a:pt x="74" y="34"/>
                    <a:pt x="67" y="32"/>
                  </a:cubicBezTo>
                  <a:cubicBezTo>
                    <a:pt x="59" y="29"/>
                    <a:pt x="51" y="40"/>
                    <a:pt x="51" y="40"/>
                  </a:cubicBezTo>
                  <a:cubicBezTo>
                    <a:pt x="51" y="40"/>
                    <a:pt x="54" y="25"/>
                    <a:pt x="46" y="26"/>
                  </a:cubicBezTo>
                  <a:cubicBezTo>
                    <a:pt x="39" y="27"/>
                    <a:pt x="42" y="39"/>
                    <a:pt x="42" y="40"/>
                  </a:cubicBezTo>
                  <a:cubicBezTo>
                    <a:pt x="42" y="39"/>
                    <a:pt x="31" y="25"/>
                    <a:pt x="26" y="29"/>
                  </a:cubicBezTo>
                  <a:cubicBezTo>
                    <a:pt x="21" y="32"/>
                    <a:pt x="33" y="43"/>
                    <a:pt x="33" y="43"/>
                  </a:cubicBezTo>
                  <a:cubicBezTo>
                    <a:pt x="33" y="43"/>
                    <a:pt x="10" y="36"/>
                    <a:pt x="11" y="44"/>
                  </a:cubicBezTo>
                  <a:cubicBezTo>
                    <a:pt x="11" y="45"/>
                    <a:pt x="11" y="46"/>
                    <a:pt x="11" y="46"/>
                  </a:cubicBezTo>
                  <a:cubicBezTo>
                    <a:pt x="5" y="45"/>
                    <a:pt x="0" y="42"/>
                    <a:pt x="1" y="36"/>
                  </a:cubicBezTo>
                  <a:cubicBezTo>
                    <a:pt x="2" y="25"/>
                    <a:pt x="17" y="33"/>
                    <a:pt x="18" y="34"/>
                  </a:cubicBezTo>
                  <a:cubicBezTo>
                    <a:pt x="17" y="33"/>
                    <a:pt x="3" y="24"/>
                    <a:pt x="7" y="17"/>
                  </a:cubicBezTo>
                  <a:cubicBezTo>
                    <a:pt x="11" y="10"/>
                    <a:pt x="24" y="24"/>
                    <a:pt x="24" y="25"/>
                  </a:cubicBezTo>
                  <a:cubicBezTo>
                    <a:pt x="24" y="24"/>
                    <a:pt x="14" y="8"/>
                    <a:pt x="23" y="4"/>
                  </a:cubicBezTo>
                  <a:cubicBezTo>
                    <a:pt x="31" y="0"/>
                    <a:pt x="38" y="22"/>
                    <a:pt x="38" y="22"/>
                  </a:cubicBezTo>
                  <a:cubicBezTo>
                    <a:pt x="38" y="22"/>
                    <a:pt x="35" y="1"/>
                    <a:pt x="45" y="1"/>
                  </a:cubicBezTo>
                  <a:cubicBezTo>
                    <a:pt x="56" y="1"/>
                    <a:pt x="51" y="22"/>
                    <a:pt x="51" y="22"/>
                  </a:cubicBezTo>
                  <a:cubicBezTo>
                    <a:pt x="51" y="22"/>
                    <a:pt x="56" y="2"/>
                    <a:pt x="67" y="4"/>
                  </a:cubicBezTo>
                  <a:cubicBezTo>
                    <a:pt x="78" y="6"/>
                    <a:pt x="65" y="23"/>
                    <a:pt x="64" y="24"/>
                  </a:cubicBezTo>
                  <a:cubicBezTo>
                    <a:pt x="65" y="24"/>
                    <a:pt x="77" y="11"/>
                    <a:pt x="84" y="16"/>
                  </a:cubicBezTo>
                  <a:cubicBezTo>
                    <a:pt x="91" y="21"/>
                    <a:pt x="75" y="31"/>
                    <a:pt x="75" y="31"/>
                  </a:cubicBezTo>
                  <a:cubicBezTo>
                    <a:pt x="75" y="31"/>
                    <a:pt x="91" y="28"/>
                    <a:pt x="93" y="38"/>
                  </a:cubicBezTo>
                  <a:cubicBezTo>
                    <a:pt x="94" y="42"/>
                    <a:pt x="89" y="44"/>
                    <a:pt x="83" y="45"/>
                  </a:cubicBezTo>
                </a:path>
              </a:pathLst>
            </a:custGeom>
            <a:solidFill>
              <a:srgbClr val="FE33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3" name="iSḻidè"/>
            <p:cNvSpPr/>
            <p:nvPr/>
          </p:nvSpPr>
          <p:spPr bwMode="auto">
            <a:xfrm>
              <a:off x="8469313" y="3259138"/>
              <a:ext cx="85725" cy="15875"/>
            </a:xfrm>
            <a:custGeom>
              <a:avLst/>
              <a:gdLst>
                <a:gd name="T0" fmla="*/ 23 w 23"/>
                <a:gd name="T1" fmla="*/ 4 h 4"/>
                <a:gd name="T2" fmla="*/ 23 w 23"/>
                <a:gd name="T3" fmla="*/ 4 h 4"/>
                <a:gd name="T4" fmla="*/ 23 w 23"/>
                <a:gd name="T5" fmla="*/ 4 h 4"/>
                <a:gd name="T6" fmla="*/ 0 w 23"/>
                <a:gd name="T7" fmla="*/ 2 h 4"/>
                <a:gd name="T8" fmla="*/ 0 w 23"/>
                <a:gd name="T9" fmla="*/ 2 h 4"/>
                <a:gd name="T10" fmla="*/ 0 w 23"/>
                <a:gd name="T11" fmla="*/ 2 h 4"/>
                <a:gd name="T12" fmla="*/ 14 w 23"/>
                <a:gd name="T13" fmla="*/ 0 h 4"/>
                <a:gd name="T14" fmla="*/ 1 w 23"/>
                <a:gd name="T15" fmla="*/ 2 h 4"/>
                <a:gd name="T16" fmla="*/ 14 w 23"/>
                <a:gd name="T17" fmla="*/ 0 h 4"/>
                <a:gd name="T18" fmla="*/ 14 w 23"/>
                <a:gd name="T19" fmla="*/ 0 h 4"/>
                <a:gd name="T20" fmla="*/ 14 w 23"/>
                <a:gd name="T21" fmla="*/ 0 h 4"/>
                <a:gd name="T22" fmla="*/ 14 w 23"/>
                <a:gd name="T23" fmla="*/ 0 h 4"/>
                <a:gd name="T24" fmla="*/ 14 w 23"/>
                <a:gd name="T2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4">
                  <a:moveTo>
                    <a:pt x="23" y="4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14" y="0"/>
                  </a:moveTo>
                  <a:cubicBezTo>
                    <a:pt x="8" y="0"/>
                    <a:pt x="2" y="2"/>
                    <a:pt x="1" y="2"/>
                  </a:cubicBezTo>
                  <a:cubicBezTo>
                    <a:pt x="2" y="2"/>
                    <a:pt x="8" y="0"/>
                    <a:pt x="14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4" name="ïSļïḋê"/>
            <p:cNvSpPr/>
            <p:nvPr/>
          </p:nvSpPr>
          <p:spPr bwMode="auto">
            <a:xfrm>
              <a:off x="8469313" y="3259138"/>
              <a:ext cx="92075" cy="15875"/>
            </a:xfrm>
            <a:custGeom>
              <a:avLst/>
              <a:gdLst>
                <a:gd name="T0" fmla="*/ 15 w 25"/>
                <a:gd name="T1" fmla="*/ 0 h 4"/>
                <a:gd name="T2" fmla="*/ 1 w 25"/>
                <a:gd name="T3" fmla="*/ 2 h 4"/>
                <a:gd name="T4" fmla="*/ 0 w 25"/>
                <a:gd name="T5" fmla="*/ 2 h 4"/>
                <a:gd name="T6" fmla="*/ 0 w 25"/>
                <a:gd name="T7" fmla="*/ 2 h 4"/>
                <a:gd name="T8" fmla="*/ 0 w 25"/>
                <a:gd name="T9" fmla="*/ 2 h 4"/>
                <a:gd name="T10" fmla="*/ 1 w 25"/>
                <a:gd name="T11" fmla="*/ 2 h 4"/>
                <a:gd name="T12" fmla="*/ 14 w 25"/>
                <a:gd name="T13" fmla="*/ 0 h 4"/>
                <a:gd name="T14" fmla="*/ 14 w 25"/>
                <a:gd name="T15" fmla="*/ 0 h 4"/>
                <a:gd name="T16" fmla="*/ 14 w 25"/>
                <a:gd name="T17" fmla="*/ 0 h 4"/>
                <a:gd name="T18" fmla="*/ 14 w 25"/>
                <a:gd name="T19" fmla="*/ 0 h 4"/>
                <a:gd name="T20" fmla="*/ 14 w 25"/>
                <a:gd name="T21" fmla="*/ 0 h 4"/>
                <a:gd name="T22" fmla="*/ 23 w 25"/>
                <a:gd name="T23" fmla="*/ 4 h 4"/>
                <a:gd name="T24" fmla="*/ 23 w 25"/>
                <a:gd name="T25" fmla="*/ 4 h 4"/>
                <a:gd name="T26" fmla="*/ 23 w 25"/>
                <a:gd name="T27" fmla="*/ 4 h 4"/>
                <a:gd name="T28" fmla="*/ 25 w 25"/>
                <a:gd name="T29" fmla="*/ 4 h 4"/>
                <a:gd name="T30" fmla="*/ 15 w 25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4">
                  <a:moveTo>
                    <a:pt x="15" y="0"/>
                  </a:moveTo>
                  <a:cubicBezTo>
                    <a:pt x="9" y="0"/>
                    <a:pt x="2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8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1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4" y="4"/>
                    <a:pt x="24" y="4"/>
                    <a:pt x="25" y="4"/>
                  </a:cubicBezTo>
                  <a:cubicBezTo>
                    <a:pt x="24" y="1"/>
                    <a:pt x="19" y="0"/>
                    <a:pt x="15" y="0"/>
                  </a:cubicBezTo>
                </a:path>
              </a:pathLst>
            </a:custGeom>
            <a:solidFill>
              <a:srgbClr val="E83C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5" name="ïşľïdé"/>
            <p:cNvSpPr/>
            <p:nvPr/>
          </p:nvSpPr>
          <p:spPr bwMode="auto">
            <a:xfrm>
              <a:off x="8286750" y="3222625"/>
              <a:ext cx="196850" cy="55563"/>
            </a:xfrm>
            <a:custGeom>
              <a:avLst/>
              <a:gdLst>
                <a:gd name="T0" fmla="*/ 0 w 53"/>
                <a:gd name="T1" fmla="*/ 15 h 15"/>
                <a:gd name="T2" fmla="*/ 0 w 53"/>
                <a:gd name="T3" fmla="*/ 15 h 15"/>
                <a:gd name="T4" fmla="*/ 0 w 53"/>
                <a:gd name="T5" fmla="*/ 15 h 15"/>
                <a:gd name="T6" fmla="*/ 7 w 53"/>
                <a:gd name="T7" fmla="*/ 9 h 15"/>
                <a:gd name="T8" fmla="*/ 0 w 53"/>
                <a:gd name="T9" fmla="*/ 13 h 15"/>
                <a:gd name="T10" fmla="*/ 0 w 53"/>
                <a:gd name="T11" fmla="*/ 13 h 15"/>
                <a:gd name="T12" fmla="*/ 7 w 53"/>
                <a:gd name="T13" fmla="*/ 9 h 15"/>
                <a:gd name="T14" fmla="*/ 7 w 53"/>
                <a:gd name="T15" fmla="*/ 9 h 15"/>
                <a:gd name="T16" fmla="*/ 7 w 53"/>
                <a:gd name="T17" fmla="*/ 9 h 15"/>
                <a:gd name="T18" fmla="*/ 7 w 53"/>
                <a:gd name="T19" fmla="*/ 9 h 15"/>
                <a:gd name="T20" fmla="*/ 7 w 53"/>
                <a:gd name="T21" fmla="*/ 9 h 15"/>
                <a:gd name="T22" fmla="*/ 31 w 53"/>
                <a:gd name="T23" fmla="*/ 9 h 15"/>
                <a:gd name="T24" fmla="*/ 31 w 53"/>
                <a:gd name="T25" fmla="*/ 9 h 15"/>
                <a:gd name="T26" fmla="*/ 31 w 53"/>
                <a:gd name="T27" fmla="*/ 9 h 15"/>
                <a:gd name="T28" fmla="*/ 25 w 53"/>
                <a:gd name="T29" fmla="*/ 2 h 15"/>
                <a:gd name="T30" fmla="*/ 31 w 53"/>
                <a:gd name="T31" fmla="*/ 9 h 15"/>
                <a:gd name="T32" fmla="*/ 25 w 53"/>
                <a:gd name="T33" fmla="*/ 2 h 15"/>
                <a:gd name="T34" fmla="*/ 25 w 53"/>
                <a:gd name="T35" fmla="*/ 2 h 15"/>
                <a:gd name="T36" fmla="*/ 53 w 53"/>
                <a:gd name="T37" fmla="*/ 0 h 15"/>
                <a:gd name="T38" fmla="*/ 40 w 53"/>
                <a:gd name="T39" fmla="*/ 9 h 15"/>
                <a:gd name="T40" fmla="*/ 53 w 53"/>
                <a:gd name="T41" fmla="*/ 0 h 15"/>
                <a:gd name="T42" fmla="*/ 53 w 53"/>
                <a:gd name="T43" fmla="*/ 0 h 15"/>
                <a:gd name="T44" fmla="*/ 53 w 53"/>
                <a:gd name="T45" fmla="*/ 0 h 15"/>
                <a:gd name="T46" fmla="*/ 53 w 53"/>
                <a:gd name="T47" fmla="*/ 0 h 15"/>
                <a:gd name="T48" fmla="*/ 53 w 53"/>
                <a:gd name="T4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3" h="15"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moveTo>
                    <a:pt x="7" y="9"/>
                  </a:moveTo>
                  <a:cubicBezTo>
                    <a:pt x="3" y="9"/>
                    <a:pt x="0" y="1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3" y="9"/>
                    <a:pt x="7" y="9"/>
                  </a:cubicBezTo>
                  <a:moveTo>
                    <a:pt x="7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moveTo>
                    <a:pt x="31" y="9"/>
                  </a:move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moveTo>
                    <a:pt x="25" y="2"/>
                  </a:moveTo>
                  <a:cubicBezTo>
                    <a:pt x="28" y="5"/>
                    <a:pt x="30" y="8"/>
                    <a:pt x="31" y="9"/>
                  </a:cubicBezTo>
                  <a:cubicBezTo>
                    <a:pt x="30" y="8"/>
                    <a:pt x="28" y="5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moveTo>
                    <a:pt x="53" y="0"/>
                  </a:moveTo>
                  <a:cubicBezTo>
                    <a:pt x="47" y="0"/>
                    <a:pt x="40" y="9"/>
                    <a:pt x="40" y="9"/>
                  </a:cubicBezTo>
                  <a:cubicBezTo>
                    <a:pt x="40" y="9"/>
                    <a:pt x="47" y="0"/>
                    <a:pt x="53" y="0"/>
                  </a:cubicBezTo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6" name="iśḻiḑè"/>
            <p:cNvSpPr/>
            <p:nvPr/>
          </p:nvSpPr>
          <p:spPr bwMode="auto">
            <a:xfrm>
              <a:off x="8342313" y="3203575"/>
              <a:ext cx="152400" cy="26988"/>
            </a:xfrm>
            <a:custGeom>
              <a:avLst/>
              <a:gdLst>
                <a:gd name="T0" fmla="*/ 41 w 41"/>
                <a:gd name="T1" fmla="*/ 6 h 7"/>
                <a:gd name="T2" fmla="*/ 41 w 41"/>
                <a:gd name="T3" fmla="*/ 6 h 7"/>
                <a:gd name="T4" fmla="*/ 41 w 41"/>
                <a:gd name="T5" fmla="*/ 6 h 7"/>
                <a:gd name="T6" fmla="*/ 2 w 41"/>
                <a:gd name="T7" fmla="*/ 2 h 7"/>
                <a:gd name="T8" fmla="*/ 0 w 41"/>
                <a:gd name="T9" fmla="*/ 3 h 7"/>
                <a:gd name="T10" fmla="*/ 2 w 41"/>
                <a:gd name="T11" fmla="*/ 2 h 7"/>
                <a:gd name="T12" fmla="*/ 2 w 41"/>
                <a:gd name="T13" fmla="*/ 2 h 7"/>
                <a:gd name="T14" fmla="*/ 2 w 41"/>
                <a:gd name="T15" fmla="*/ 2 h 7"/>
                <a:gd name="T16" fmla="*/ 10 w 41"/>
                <a:gd name="T17" fmla="*/ 7 h 7"/>
                <a:gd name="T18" fmla="*/ 10 w 41"/>
                <a:gd name="T19" fmla="*/ 7 h 7"/>
                <a:gd name="T20" fmla="*/ 2 w 41"/>
                <a:gd name="T21" fmla="*/ 2 h 7"/>
                <a:gd name="T22" fmla="*/ 21 w 41"/>
                <a:gd name="T23" fmla="*/ 0 h 7"/>
                <a:gd name="T24" fmla="*/ 20 w 41"/>
                <a:gd name="T25" fmla="*/ 0 h 7"/>
                <a:gd name="T26" fmla="*/ 21 w 41"/>
                <a:gd name="T27" fmla="*/ 0 h 7"/>
                <a:gd name="T28" fmla="*/ 21 w 41"/>
                <a:gd name="T29" fmla="*/ 0 h 7"/>
                <a:gd name="T30" fmla="*/ 21 w 41"/>
                <a:gd name="T31" fmla="*/ 0 h 7"/>
                <a:gd name="T32" fmla="*/ 21 w 41"/>
                <a:gd name="T33" fmla="*/ 0 h 7"/>
                <a:gd name="T34" fmla="*/ 21 w 41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7">
                  <a:moveTo>
                    <a:pt x="41" y="6"/>
                  </a:moveTo>
                  <a:cubicBezTo>
                    <a:pt x="41" y="6"/>
                    <a:pt x="41" y="6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moveTo>
                    <a:pt x="2" y="2"/>
                  </a:moveTo>
                  <a:cubicBezTo>
                    <a:pt x="1" y="2"/>
                    <a:pt x="0" y="2"/>
                    <a:pt x="0" y="3"/>
                  </a:cubicBezTo>
                  <a:cubicBezTo>
                    <a:pt x="0" y="2"/>
                    <a:pt x="1" y="2"/>
                    <a:pt x="2" y="2"/>
                  </a:cubicBezTo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7" y="4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4"/>
                    <a:pt x="4" y="2"/>
                    <a:pt x="2" y="2"/>
                  </a:cubicBezTo>
                  <a:moveTo>
                    <a:pt x="21" y="0"/>
                  </a:moveTo>
                  <a:cubicBezTo>
                    <a:pt x="21" y="0"/>
                    <a:pt x="20" y="0"/>
                    <a:pt x="20" y="0"/>
                  </a:cubicBezTo>
                  <a:cubicBezTo>
                    <a:pt x="20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C82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7" name="i$ľídé"/>
            <p:cNvSpPr/>
            <p:nvPr/>
          </p:nvSpPr>
          <p:spPr bwMode="auto">
            <a:xfrm>
              <a:off x="8278813" y="3200400"/>
              <a:ext cx="242888" cy="77788"/>
            </a:xfrm>
            <a:custGeom>
              <a:avLst/>
              <a:gdLst>
                <a:gd name="T0" fmla="*/ 37 w 65"/>
                <a:gd name="T1" fmla="*/ 0 h 21"/>
                <a:gd name="T2" fmla="*/ 18 w 65"/>
                <a:gd name="T3" fmla="*/ 2 h 21"/>
                <a:gd name="T4" fmla="*/ 23 w 65"/>
                <a:gd name="T5" fmla="*/ 17 h 21"/>
                <a:gd name="T6" fmla="*/ 0 w 65"/>
                <a:gd name="T7" fmla="*/ 19 h 21"/>
                <a:gd name="T8" fmla="*/ 2 w 65"/>
                <a:gd name="T9" fmla="*/ 21 h 21"/>
                <a:gd name="T10" fmla="*/ 2 w 65"/>
                <a:gd name="T11" fmla="*/ 21 h 21"/>
                <a:gd name="T12" fmla="*/ 2 w 65"/>
                <a:gd name="T13" fmla="*/ 19 h 21"/>
                <a:gd name="T14" fmla="*/ 9 w 65"/>
                <a:gd name="T15" fmla="*/ 15 h 21"/>
                <a:gd name="T16" fmla="*/ 9 w 65"/>
                <a:gd name="T17" fmla="*/ 15 h 21"/>
                <a:gd name="T18" fmla="*/ 9 w 65"/>
                <a:gd name="T19" fmla="*/ 15 h 21"/>
                <a:gd name="T20" fmla="*/ 16 w 65"/>
                <a:gd name="T21" fmla="*/ 6 h 21"/>
                <a:gd name="T22" fmla="*/ 17 w 65"/>
                <a:gd name="T23" fmla="*/ 4 h 21"/>
                <a:gd name="T24" fmla="*/ 19 w 65"/>
                <a:gd name="T25" fmla="*/ 3 h 21"/>
                <a:gd name="T26" fmla="*/ 19 w 65"/>
                <a:gd name="T27" fmla="*/ 3 h 21"/>
                <a:gd name="T28" fmla="*/ 27 w 65"/>
                <a:gd name="T29" fmla="*/ 8 h 21"/>
                <a:gd name="T30" fmla="*/ 33 w 65"/>
                <a:gd name="T31" fmla="*/ 15 h 21"/>
                <a:gd name="T32" fmla="*/ 33 w 65"/>
                <a:gd name="T33" fmla="*/ 15 h 21"/>
                <a:gd name="T34" fmla="*/ 32 w 65"/>
                <a:gd name="T35" fmla="*/ 9 h 21"/>
                <a:gd name="T36" fmla="*/ 37 w 65"/>
                <a:gd name="T37" fmla="*/ 1 h 21"/>
                <a:gd name="T38" fmla="*/ 38 w 65"/>
                <a:gd name="T39" fmla="*/ 1 h 21"/>
                <a:gd name="T40" fmla="*/ 38 w 65"/>
                <a:gd name="T41" fmla="*/ 1 h 21"/>
                <a:gd name="T42" fmla="*/ 42 w 65"/>
                <a:gd name="T43" fmla="*/ 9 h 21"/>
                <a:gd name="T44" fmla="*/ 42 w 65"/>
                <a:gd name="T45" fmla="*/ 15 h 21"/>
                <a:gd name="T46" fmla="*/ 55 w 65"/>
                <a:gd name="T47" fmla="*/ 6 h 21"/>
                <a:gd name="T48" fmla="*/ 55 w 65"/>
                <a:gd name="T49" fmla="*/ 6 h 21"/>
                <a:gd name="T50" fmla="*/ 55 w 65"/>
                <a:gd name="T51" fmla="*/ 6 h 21"/>
                <a:gd name="T52" fmla="*/ 58 w 65"/>
                <a:gd name="T53" fmla="*/ 7 h 21"/>
                <a:gd name="T54" fmla="*/ 58 w 65"/>
                <a:gd name="T55" fmla="*/ 7 h 21"/>
                <a:gd name="T56" fmla="*/ 58 w 65"/>
                <a:gd name="T57" fmla="*/ 7 h 21"/>
                <a:gd name="T58" fmla="*/ 58 w 65"/>
                <a:gd name="T59" fmla="*/ 7 h 21"/>
                <a:gd name="T60" fmla="*/ 58 w 65"/>
                <a:gd name="T61" fmla="*/ 7 h 21"/>
                <a:gd name="T62" fmla="*/ 54 w 65"/>
                <a:gd name="T63" fmla="*/ 17 h 21"/>
                <a:gd name="T64" fmla="*/ 53 w 65"/>
                <a:gd name="T65" fmla="*/ 17 h 21"/>
                <a:gd name="T66" fmla="*/ 56 w 65"/>
                <a:gd name="T67" fmla="*/ 5 h 21"/>
                <a:gd name="T68" fmla="*/ 38 w 65"/>
                <a:gd name="T6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" h="21">
                  <a:moveTo>
                    <a:pt x="38" y="0"/>
                  </a:moveTo>
                  <a:cubicBezTo>
                    <a:pt x="38" y="0"/>
                    <a:pt x="37" y="0"/>
                    <a:pt x="37" y="0"/>
                  </a:cubicBezTo>
                  <a:cubicBezTo>
                    <a:pt x="29" y="1"/>
                    <a:pt x="33" y="14"/>
                    <a:pt x="33" y="15"/>
                  </a:cubicBezTo>
                  <a:cubicBezTo>
                    <a:pt x="32" y="14"/>
                    <a:pt x="23" y="2"/>
                    <a:pt x="18" y="2"/>
                  </a:cubicBezTo>
                  <a:cubicBezTo>
                    <a:pt x="17" y="2"/>
                    <a:pt x="16" y="2"/>
                    <a:pt x="16" y="3"/>
                  </a:cubicBezTo>
                  <a:cubicBezTo>
                    <a:pt x="11" y="6"/>
                    <a:pt x="23" y="17"/>
                    <a:pt x="23" y="17"/>
                  </a:cubicBezTo>
                  <a:cubicBezTo>
                    <a:pt x="23" y="17"/>
                    <a:pt x="14" y="14"/>
                    <a:pt x="7" y="14"/>
                  </a:cubicBezTo>
                  <a:cubicBezTo>
                    <a:pt x="3" y="14"/>
                    <a:pt x="0" y="16"/>
                    <a:pt x="0" y="19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1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0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6"/>
                    <a:pt x="5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5" y="15"/>
                    <a:pt x="24" y="18"/>
                    <a:pt x="24" y="18"/>
                  </a:cubicBezTo>
                  <a:cubicBezTo>
                    <a:pt x="24" y="18"/>
                    <a:pt x="16" y="11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8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1" y="3"/>
                    <a:pt x="24" y="5"/>
                    <a:pt x="27" y="8"/>
                  </a:cubicBezTo>
                  <a:cubicBezTo>
                    <a:pt x="30" y="11"/>
                    <a:pt x="32" y="14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2" y="12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5"/>
                    <a:pt x="33" y="2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41" y="1"/>
                    <a:pt x="42" y="5"/>
                    <a:pt x="42" y="9"/>
                  </a:cubicBezTo>
                  <a:cubicBezTo>
                    <a:pt x="42" y="12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9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6" y="6"/>
                    <a:pt x="57" y="6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63" y="9"/>
                    <a:pt x="57" y="14"/>
                    <a:pt x="54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6" y="15"/>
                    <a:pt x="65" y="8"/>
                    <a:pt x="59" y="6"/>
                  </a:cubicBezTo>
                  <a:cubicBezTo>
                    <a:pt x="58" y="5"/>
                    <a:pt x="57" y="5"/>
                    <a:pt x="56" y="5"/>
                  </a:cubicBezTo>
                  <a:cubicBezTo>
                    <a:pt x="49" y="5"/>
                    <a:pt x="42" y="15"/>
                    <a:pt x="42" y="15"/>
                  </a:cubicBezTo>
                  <a:cubicBezTo>
                    <a:pt x="42" y="15"/>
                    <a:pt x="45" y="0"/>
                    <a:pt x="38" y="0"/>
                  </a:cubicBezTo>
                </a:path>
              </a:pathLst>
            </a:custGeom>
            <a:solidFill>
              <a:srgbClr val="E83C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8" name="iṣḻiďé"/>
            <p:cNvSpPr/>
            <p:nvPr/>
          </p:nvSpPr>
          <p:spPr bwMode="auto">
            <a:xfrm>
              <a:off x="8145463" y="3286125"/>
              <a:ext cx="517525" cy="463550"/>
            </a:xfrm>
            <a:custGeom>
              <a:avLst/>
              <a:gdLst>
                <a:gd name="T0" fmla="*/ 138 w 139"/>
                <a:gd name="T1" fmla="*/ 80 h 125"/>
                <a:gd name="T2" fmla="*/ 137 w 139"/>
                <a:gd name="T3" fmla="*/ 86 h 125"/>
                <a:gd name="T4" fmla="*/ 136 w 139"/>
                <a:gd name="T5" fmla="*/ 92 h 125"/>
                <a:gd name="T6" fmla="*/ 132 w 139"/>
                <a:gd name="T7" fmla="*/ 105 h 125"/>
                <a:gd name="T8" fmla="*/ 126 w 139"/>
                <a:gd name="T9" fmla="*/ 116 h 125"/>
                <a:gd name="T10" fmla="*/ 122 w 139"/>
                <a:gd name="T11" fmla="*/ 121 h 125"/>
                <a:gd name="T12" fmla="*/ 117 w 139"/>
                <a:gd name="T13" fmla="*/ 125 h 125"/>
                <a:gd name="T14" fmla="*/ 117 w 139"/>
                <a:gd name="T15" fmla="*/ 125 h 125"/>
                <a:gd name="T16" fmla="*/ 117 w 139"/>
                <a:gd name="T17" fmla="*/ 125 h 125"/>
                <a:gd name="T18" fmla="*/ 29 w 139"/>
                <a:gd name="T19" fmla="*/ 125 h 125"/>
                <a:gd name="T20" fmla="*/ 29 w 139"/>
                <a:gd name="T21" fmla="*/ 125 h 125"/>
                <a:gd name="T22" fmla="*/ 29 w 139"/>
                <a:gd name="T23" fmla="*/ 125 h 125"/>
                <a:gd name="T24" fmla="*/ 14 w 139"/>
                <a:gd name="T25" fmla="*/ 115 h 125"/>
                <a:gd name="T26" fmla="*/ 5 w 139"/>
                <a:gd name="T27" fmla="*/ 99 h 125"/>
                <a:gd name="T28" fmla="*/ 2 w 139"/>
                <a:gd name="T29" fmla="*/ 90 h 125"/>
                <a:gd name="T30" fmla="*/ 1 w 139"/>
                <a:gd name="T31" fmla="*/ 85 h 125"/>
                <a:gd name="T32" fmla="*/ 1 w 139"/>
                <a:gd name="T33" fmla="*/ 80 h 125"/>
                <a:gd name="T34" fmla="*/ 1 w 139"/>
                <a:gd name="T35" fmla="*/ 62 h 125"/>
                <a:gd name="T36" fmla="*/ 5 w 139"/>
                <a:gd name="T37" fmla="*/ 44 h 125"/>
                <a:gd name="T38" fmla="*/ 13 w 139"/>
                <a:gd name="T39" fmla="*/ 27 h 125"/>
                <a:gd name="T40" fmla="*/ 42 w 139"/>
                <a:gd name="T41" fmla="*/ 5 h 125"/>
                <a:gd name="T42" fmla="*/ 79 w 139"/>
                <a:gd name="T43" fmla="*/ 1 h 125"/>
                <a:gd name="T44" fmla="*/ 113 w 139"/>
                <a:gd name="T45" fmla="*/ 14 h 125"/>
                <a:gd name="T46" fmla="*/ 126 w 139"/>
                <a:gd name="T47" fmla="*/ 27 h 125"/>
                <a:gd name="T48" fmla="*/ 135 w 139"/>
                <a:gd name="T49" fmla="*/ 43 h 125"/>
                <a:gd name="T50" fmla="*/ 139 w 139"/>
                <a:gd name="T51" fmla="*/ 61 h 125"/>
                <a:gd name="T52" fmla="*/ 138 w 139"/>
                <a:gd name="T53" fmla="*/ 8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125">
                  <a:moveTo>
                    <a:pt x="138" y="80"/>
                  </a:moveTo>
                  <a:cubicBezTo>
                    <a:pt x="137" y="86"/>
                    <a:pt x="137" y="86"/>
                    <a:pt x="137" y="86"/>
                  </a:cubicBezTo>
                  <a:cubicBezTo>
                    <a:pt x="136" y="92"/>
                    <a:pt x="136" y="92"/>
                    <a:pt x="136" y="92"/>
                  </a:cubicBezTo>
                  <a:cubicBezTo>
                    <a:pt x="135" y="97"/>
                    <a:pt x="134" y="101"/>
                    <a:pt x="132" y="105"/>
                  </a:cubicBezTo>
                  <a:cubicBezTo>
                    <a:pt x="131" y="109"/>
                    <a:pt x="129" y="113"/>
                    <a:pt x="126" y="116"/>
                  </a:cubicBezTo>
                  <a:cubicBezTo>
                    <a:pt x="125" y="118"/>
                    <a:pt x="123" y="120"/>
                    <a:pt x="122" y="121"/>
                  </a:cubicBezTo>
                  <a:cubicBezTo>
                    <a:pt x="120" y="123"/>
                    <a:pt x="119" y="124"/>
                    <a:pt x="117" y="125"/>
                  </a:cubicBezTo>
                  <a:cubicBezTo>
                    <a:pt x="117" y="125"/>
                    <a:pt x="117" y="125"/>
                    <a:pt x="117" y="125"/>
                  </a:cubicBezTo>
                  <a:cubicBezTo>
                    <a:pt x="117" y="125"/>
                    <a:pt x="117" y="125"/>
                    <a:pt x="117" y="125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23" y="123"/>
                    <a:pt x="18" y="119"/>
                    <a:pt x="14" y="115"/>
                  </a:cubicBezTo>
                  <a:cubicBezTo>
                    <a:pt x="10" y="110"/>
                    <a:pt x="7" y="104"/>
                    <a:pt x="5" y="99"/>
                  </a:cubicBezTo>
                  <a:cubicBezTo>
                    <a:pt x="4" y="96"/>
                    <a:pt x="3" y="93"/>
                    <a:pt x="2" y="90"/>
                  </a:cubicBezTo>
                  <a:cubicBezTo>
                    <a:pt x="2" y="88"/>
                    <a:pt x="2" y="87"/>
                    <a:pt x="1" y="85"/>
                  </a:cubicBezTo>
                  <a:cubicBezTo>
                    <a:pt x="1" y="84"/>
                    <a:pt x="1" y="82"/>
                    <a:pt x="1" y="80"/>
                  </a:cubicBezTo>
                  <a:cubicBezTo>
                    <a:pt x="0" y="74"/>
                    <a:pt x="0" y="68"/>
                    <a:pt x="1" y="62"/>
                  </a:cubicBezTo>
                  <a:cubicBezTo>
                    <a:pt x="2" y="56"/>
                    <a:pt x="3" y="50"/>
                    <a:pt x="5" y="44"/>
                  </a:cubicBezTo>
                  <a:cubicBezTo>
                    <a:pt x="7" y="38"/>
                    <a:pt x="9" y="32"/>
                    <a:pt x="13" y="27"/>
                  </a:cubicBezTo>
                  <a:cubicBezTo>
                    <a:pt x="20" y="17"/>
                    <a:pt x="30" y="9"/>
                    <a:pt x="42" y="5"/>
                  </a:cubicBezTo>
                  <a:cubicBezTo>
                    <a:pt x="54" y="0"/>
                    <a:pt x="66" y="0"/>
                    <a:pt x="79" y="1"/>
                  </a:cubicBezTo>
                  <a:cubicBezTo>
                    <a:pt x="91" y="2"/>
                    <a:pt x="103" y="7"/>
                    <a:pt x="113" y="14"/>
                  </a:cubicBezTo>
                  <a:cubicBezTo>
                    <a:pt x="118" y="18"/>
                    <a:pt x="122" y="22"/>
                    <a:pt x="126" y="27"/>
                  </a:cubicBezTo>
                  <a:cubicBezTo>
                    <a:pt x="130" y="32"/>
                    <a:pt x="132" y="38"/>
                    <a:pt x="135" y="43"/>
                  </a:cubicBezTo>
                  <a:cubicBezTo>
                    <a:pt x="137" y="49"/>
                    <a:pt x="138" y="55"/>
                    <a:pt x="139" y="61"/>
                  </a:cubicBezTo>
                  <a:cubicBezTo>
                    <a:pt x="139" y="67"/>
                    <a:pt x="139" y="74"/>
                    <a:pt x="138" y="80"/>
                  </a:cubicBezTo>
                </a:path>
              </a:pathLst>
            </a:custGeom>
            <a:solidFill>
              <a:srgbClr val="60A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9" name="iṩḻïḑé"/>
            <p:cNvSpPr/>
            <p:nvPr/>
          </p:nvSpPr>
          <p:spPr bwMode="auto">
            <a:xfrm>
              <a:off x="8297863" y="3286125"/>
              <a:ext cx="365125" cy="463550"/>
            </a:xfrm>
            <a:custGeom>
              <a:avLst/>
              <a:gdLst>
                <a:gd name="T0" fmla="*/ 98 w 98"/>
                <a:gd name="T1" fmla="*/ 61 h 125"/>
                <a:gd name="T2" fmla="*/ 94 w 98"/>
                <a:gd name="T3" fmla="*/ 43 h 125"/>
                <a:gd name="T4" fmla="*/ 85 w 98"/>
                <a:gd name="T5" fmla="*/ 27 h 125"/>
                <a:gd name="T6" fmla="*/ 72 w 98"/>
                <a:gd name="T7" fmla="*/ 14 h 125"/>
                <a:gd name="T8" fmla="*/ 38 w 98"/>
                <a:gd name="T9" fmla="*/ 1 h 125"/>
                <a:gd name="T10" fmla="*/ 1 w 98"/>
                <a:gd name="T11" fmla="*/ 5 h 125"/>
                <a:gd name="T12" fmla="*/ 0 w 98"/>
                <a:gd name="T13" fmla="*/ 5 h 125"/>
                <a:gd name="T14" fmla="*/ 18 w 98"/>
                <a:gd name="T15" fmla="*/ 5 h 125"/>
                <a:gd name="T16" fmla="*/ 53 w 98"/>
                <a:gd name="T17" fmla="*/ 18 h 125"/>
                <a:gd name="T18" fmla="*/ 66 w 98"/>
                <a:gd name="T19" fmla="*/ 31 h 125"/>
                <a:gd name="T20" fmla="*/ 75 w 98"/>
                <a:gd name="T21" fmla="*/ 48 h 125"/>
                <a:gd name="T22" fmla="*/ 79 w 98"/>
                <a:gd name="T23" fmla="*/ 66 h 125"/>
                <a:gd name="T24" fmla="*/ 78 w 98"/>
                <a:gd name="T25" fmla="*/ 84 h 125"/>
                <a:gd name="T26" fmla="*/ 77 w 98"/>
                <a:gd name="T27" fmla="*/ 90 h 125"/>
                <a:gd name="T28" fmla="*/ 76 w 98"/>
                <a:gd name="T29" fmla="*/ 97 h 125"/>
                <a:gd name="T30" fmla="*/ 72 w 98"/>
                <a:gd name="T31" fmla="*/ 109 h 125"/>
                <a:gd name="T32" fmla="*/ 66 w 98"/>
                <a:gd name="T33" fmla="*/ 120 h 125"/>
                <a:gd name="T34" fmla="*/ 62 w 98"/>
                <a:gd name="T35" fmla="*/ 125 h 125"/>
                <a:gd name="T36" fmla="*/ 76 w 98"/>
                <a:gd name="T37" fmla="*/ 125 h 125"/>
                <a:gd name="T38" fmla="*/ 76 w 98"/>
                <a:gd name="T39" fmla="*/ 125 h 125"/>
                <a:gd name="T40" fmla="*/ 76 w 98"/>
                <a:gd name="T41" fmla="*/ 125 h 125"/>
                <a:gd name="T42" fmla="*/ 81 w 98"/>
                <a:gd name="T43" fmla="*/ 121 h 125"/>
                <a:gd name="T44" fmla="*/ 85 w 98"/>
                <a:gd name="T45" fmla="*/ 116 h 125"/>
                <a:gd name="T46" fmla="*/ 91 w 98"/>
                <a:gd name="T47" fmla="*/ 105 h 125"/>
                <a:gd name="T48" fmla="*/ 95 w 98"/>
                <a:gd name="T49" fmla="*/ 92 h 125"/>
                <a:gd name="T50" fmla="*/ 96 w 98"/>
                <a:gd name="T51" fmla="*/ 86 h 125"/>
                <a:gd name="T52" fmla="*/ 97 w 98"/>
                <a:gd name="T53" fmla="*/ 80 h 125"/>
                <a:gd name="T54" fmla="*/ 98 w 98"/>
                <a:gd name="T55" fmla="*/ 6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8" h="125">
                  <a:moveTo>
                    <a:pt x="98" y="61"/>
                  </a:moveTo>
                  <a:cubicBezTo>
                    <a:pt x="97" y="55"/>
                    <a:pt x="96" y="49"/>
                    <a:pt x="94" y="43"/>
                  </a:cubicBezTo>
                  <a:cubicBezTo>
                    <a:pt x="91" y="38"/>
                    <a:pt x="89" y="32"/>
                    <a:pt x="85" y="27"/>
                  </a:cubicBezTo>
                  <a:cubicBezTo>
                    <a:pt x="81" y="22"/>
                    <a:pt x="77" y="18"/>
                    <a:pt x="72" y="14"/>
                  </a:cubicBezTo>
                  <a:cubicBezTo>
                    <a:pt x="62" y="7"/>
                    <a:pt x="50" y="2"/>
                    <a:pt x="38" y="1"/>
                  </a:cubicBezTo>
                  <a:cubicBezTo>
                    <a:pt x="25" y="0"/>
                    <a:pt x="13" y="0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" y="4"/>
                    <a:pt x="12" y="5"/>
                    <a:pt x="18" y="5"/>
                  </a:cubicBezTo>
                  <a:cubicBezTo>
                    <a:pt x="31" y="7"/>
                    <a:pt x="43" y="11"/>
                    <a:pt x="53" y="18"/>
                  </a:cubicBezTo>
                  <a:cubicBezTo>
                    <a:pt x="58" y="22"/>
                    <a:pt x="62" y="27"/>
                    <a:pt x="66" y="31"/>
                  </a:cubicBezTo>
                  <a:cubicBezTo>
                    <a:pt x="69" y="36"/>
                    <a:pt x="72" y="42"/>
                    <a:pt x="75" y="48"/>
                  </a:cubicBezTo>
                  <a:cubicBezTo>
                    <a:pt x="77" y="53"/>
                    <a:pt x="78" y="60"/>
                    <a:pt x="79" y="66"/>
                  </a:cubicBezTo>
                  <a:cubicBezTo>
                    <a:pt x="79" y="72"/>
                    <a:pt x="79" y="78"/>
                    <a:pt x="78" y="84"/>
                  </a:cubicBezTo>
                  <a:cubicBezTo>
                    <a:pt x="77" y="90"/>
                    <a:pt x="77" y="90"/>
                    <a:pt x="77" y="90"/>
                  </a:cubicBezTo>
                  <a:cubicBezTo>
                    <a:pt x="76" y="97"/>
                    <a:pt x="76" y="97"/>
                    <a:pt x="76" y="97"/>
                  </a:cubicBezTo>
                  <a:cubicBezTo>
                    <a:pt x="75" y="101"/>
                    <a:pt x="74" y="105"/>
                    <a:pt x="72" y="109"/>
                  </a:cubicBezTo>
                  <a:cubicBezTo>
                    <a:pt x="70" y="113"/>
                    <a:pt x="68" y="117"/>
                    <a:pt x="66" y="120"/>
                  </a:cubicBezTo>
                  <a:cubicBezTo>
                    <a:pt x="65" y="122"/>
                    <a:pt x="63" y="124"/>
                    <a:pt x="62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4"/>
                    <a:pt x="79" y="123"/>
                    <a:pt x="81" y="121"/>
                  </a:cubicBezTo>
                  <a:cubicBezTo>
                    <a:pt x="82" y="120"/>
                    <a:pt x="84" y="118"/>
                    <a:pt x="85" y="116"/>
                  </a:cubicBezTo>
                  <a:cubicBezTo>
                    <a:pt x="88" y="113"/>
                    <a:pt x="90" y="109"/>
                    <a:pt x="91" y="105"/>
                  </a:cubicBezTo>
                  <a:cubicBezTo>
                    <a:pt x="93" y="101"/>
                    <a:pt x="94" y="97"/>
                    <a:pt x="95" y="92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97" y="80"/>
                    <a:pt x="97" y="80"/>
                    <a:pt x="97" y="80"/>
                  </a:cubicBezTo>
                  <a:cubicBezTo>
                    <a:pt x="98" y="74"/>
                    <a:pt x="98" y="67"/>
                    <a:pt x="98" y="61"/>
                  </a:cubicBezTo>
                </a:path>
              </a:pathLst>
            </a:custGeom>
            <a:solidFill>
              <a:srgbClr val="5E91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0" name="îŝ1îḍe"/>
            <p:cNvSpPr/>
            <p:nvPr/>
          </p:nvSpPr>
          <p:spPr bwMode="auto">
            <a:xfrm>
              <a:off x="8386763" y="3363913"/>
              <a:ext cx="44450" cy="36513"/>
            </a:xfrm>
            <a:custGeom>
              <a:avLst/>
              <a:gdLst>
                <a:gd name="T0" fmla="*/ 7 w 12"/>
                <a:gd name="T1" fmla="*/ 0 h 10"/>
                <a:gd name="T2" fmla="*/ 5 w 12"/>
                <a:gd name="T3" fmla="*/ 4 h 10"/>
                <a:gd name="T4" fmla="*/ 1 w 12"/>
                <a:gd name="T5" fmla="*/ 1 h 10"/>
                <a:gd name="T6" fmla="*/ 4 w 12"/>
                <a:gd name="T7" fmla="*/ 5 h 10"/>
                <a:gd name="T8" fmla="*/ 0 w 12"/>
                <a:gd name="T9" fmla="*/ 6 h 10"/>
                <a:gd name="T10" fmla="*/ 1 w 12"/>
                <a:gd name="T11" fmla="*/ 6 h 10"/>
                <a:gd name="T12" fmla="*/ 5 w 12"/>
                <a:gd name="T13" fmla="*/ 6 h 10"/>
                <a:gd name="T14" fmla="*/ 4 w 12"/>
                <a:gd name="T15" fmla="*/ 10 h 10"/>
                <a:gd name="T16" fmla="*/ 6 w 12"/>
                <a:gd name="T17" fmla="*/ 6 h 10"/>
                <a:gd name="T18" fmla="*/ 10 w 12"/>
                <a:gd name="T19" fmla="*/ 9 h 10"/>
                <a:gd name="T20" fmla="*/ 7 w 12"/>
                <a:gd name="T21" fmla="*/ 5 h 10"/>
                <a:gd name="T22" fmla="*/ 12 w 12"/>
                <a:gd name="T23" fmla="*/ 4 h 10"/>
                <a:gd name="T24" fmla="*/ 10 w 12"/>
                <a:gd name="T25" fmla="*/ 4 h 10"/>
                <a:gd name="T26" fmla="*/ 7 w 12"/>
                <a:gd name="T27" fmla="*/ 4 h 10"/>
                <a:gd name="T28" fmla="*/ 7 w 12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0">
                  <a:moveTo>
                    <a:pt x="7" y="0"/>
                  </a:moveTo>
                  <a:cubicBezTo>
                    <a:pt x="7" y="0"/>
                    <a:pt x="6" y="2"/>
                    <a:pt x="5" y="4"/>
                  </a:cubicBezTo>
                  <a:cubicBezTo>
                    <a:pt x="3" y="2"/>
                    <a:pt x="1" y="1"/>
                    <a:pt x="1" y="1"/>
                  </a:cubicBezTo>
                  <a:cubicBezTo>
                    <a:pt x="1" y="1"/>
                    <a:pt x="3" y="3"/>
                    <a:pt x="4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2" y="6"/>
                    <a:pt x="3" y="6"/>
                    <a:pt x="5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9" y="4"/>
                    <a:pt x="8" y="4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1" name="îşḷïḍê"/>
            <p:cNvSpPr/>
            <p:nvPr/>
          </p:nvSpPr>
          <p:spPr bwMode="auto">
            <a:xfrm>
              <a:off x="8372475" y="3508375"/>
              <a:ext cx="44450" cy="33338"/>
            </a:xfrm>
            <a:custGeom>
              <a:avLst/>
              <a:gdLst>
                <a:gd name="T0" fmla="*/ 7 w 12"/>
                <a:gd name="T1" fmla="*/ 0 h 9"/>
                <a:gd name="T2" fmla="*/ 6 w 12"/>
                <a:gd name="T3" fmla="*/ 4 h 9"/>
                <a:gd name="T4" fmla="*/ 2 w 12"/>
                <a:gd name="T5" fmla="*/ 1 h 9"/>
                <a:gd name="T6" fmla="*/ 4 w 12"/>
                <a:gd name="T7" fmla="*/ 4 h 9"/>
                <a:gd name="T8" fmla="*/ 0 w 12"/>
                <a:gd name="T9" fmla="*/ 6 h 9"/>
                <a:gd name="T10" fmla="*/ 1 w 12"/>
                <a:gd name="T11" fmla="*/ 6 h 9"/>
                <a:gd name="T12" fmla="*/ 5 w 12"/>
                <a:gd name="T13" fmla="*/ 6 h 9"/>
                <a:gd name="T14" fmla="*/ 4 w 12"/>
                <a:gd name="T15" fmla="*/ 9 h 9"/>
                <a:gd name="T16" fmla="*/ 6 w 12"/>
                <a:gd name="T17" fmla="*/ 6 h 9"/>
                <a:gd name="T18" fmla="*/ 10 w 12"/>
                <a:gd name="T19" fmla="*/ 9 h 9"/>
                <a:gd name="T20" fmla="*/ 7 w 12"/>
                <a:gd name="T21" fmla="*/ 5 h 9"/>
                <a:gd name="T22" fmla="*/ 12 w 12"/>
                <a:gd name="T23" fmla="*/ 4 h 9"/>
                <a:gd name="T24" fmla="*/ 10 w 12"/>
                <a:gd name="T25" fmla="*/ 4 h 9"/>
                <a:gd name="T26" fmla="*/ 7 w 12"/>
                <a:gd name="T27" fmla="*/ 4 h 9"/>
                <a:gd name="T28" fmla="*/ 7 w 12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cubicBezTo>
                    <a:pt x="7" y="0"/>
                    <a:pt x="6" y="1"/>
                    <a:pt x="6" y="4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2" y="1"/>
                    <a:pt x="3" y="2"/>
                    <a:pt x="4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2" y="6"/>
                    <a:pt x="3" y="6"/>
                    <a:pt x="5" y="6"/>
                  </a:cubicBezTo>
                  <a:cubicBezTo>
                    <a:pt x="4" y="8"/>
                    <a:pt x="4" y="9"/>
                    <a:pt x="4" y="9"/>
                  </a:cubicBezTo>
                  <a:cubicBezTo>
                    <a:pt x="4" y="9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ubicBezTo>
                    <a:pt x="10" y="4"/>
                    <a:pt x="12" y="4"/>
                    <a:pt x="12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9" y="4"/>
                    <a:pt x="8" y="4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2" name="îšľîdê"/>
            <p:cNvSpPr/>
            <p:nvPr/>
          </p:nvSpPr>
          <p:spPr bwMode="auto">
            <a:xfrm>
              <a:off x="8602663" y="3679825"/>
              <a:ext cx="30163" cy="30163"/>
            </a:xfrm>
            <a:custGeom>
              <a:avLst/>
              <a:gdLst>
                <a:gd name="T0" fmla="*/ 8 w 8"/>
                <a:gd name="T1" fmla="*/ 0 h 8"/>
                <a:gd name="T2" fmla="*/ 6 w 8"/>
                <a:gd name="T3" fmla="*/ 3 h 8"/>
                <a:gd name="T4" fmla="*/ 2 w 8"/>
                <a:gd name="T5" fmla="*/ 0 h 8"/>
                <a:gd name="T6" fmla="*/ 5 w 8"/>
                <a:gd name="T7" fmla="*/ 4 h 8"/>
                <a:gd name="T8" fmla="*/ 0 w 8"/>
                <a:gd name="T9" fmla="*/ 5 h 8"/>
                <a:gd name="T10" fmla="*/ 2 w 8"/>
                <a:gd name="T11" fmla="*/ 5 h 8"/>
                <a:gd name="T12" fmla="*/ 5 w 8"/>
                <a:gd name="T13" fmla="*/ 5 h 8"/>
                <a:gd name="T14" fmla="*/ 5 w 8"/>
                <a:gd name="T15" fmla="*/ 8 h 8"/>
                <a:gd name="T16" fmla="*/ 7 w 8"/>
                <a:gd name="T17" fmla="*/ 3 h 8"/>
                <a:gd name="T18" fmla="*/ 8 w 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cubicBezTo>
                    <a:pt x="8" y="0"/>
                    <a:pt x="7" y="1"/>
                    <a:pt x="6" y="3"/>
                  </a:cubicBezTo>
                  <a:cubicBezTo>
                    <a:pt x="4" y="1"/>
                    <a:pt x="2" y="0"/>
                    <a:pt x="2" y="0"/>
                  </a:cubicBezTo>
                  <a:cubicBezTo>
                    <a:pt x="2" y="0"/>
                    <a:pt x="3" y="2"/>
                    <a:pt x="5" y="4"/>
                  </a:cubicBezTo>
                  <a:cubicBezTo>
                    <a:pt x="2" y="5"/>
                    <a:pt x="0" y="5"/>
                    <a:pt x="0" y="5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2" y="5"/>
                    <a:pt x="4" y="5"/>
                    <a:pt x="5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6" y="6"/>
                    <a:pt x="6" y="5"/>
                    <a:pt x="7" y="3"/>
                  </a:cubicBezTo>
                  <a:cubicBezTo>
                    <a:pt x="8" y="1"/>
                    <a:pt x="8" y="0"/>
                    <a:pt x="8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3" name="ïṩḻiḓé"/>
            <p:cNvSpPr/>
            <p:nvPr/>
          </p:nvSpPr>
          <p:spPr bwMode="auto">
            <a:xfrm>
              <a:off x="8283575" y="3405188"/>
              <a:ext cx="39688" cy="36513"/>
            </a:xfrm>
            <a:custGeom>
              <a:avLst/>
              <a:gdLst>
                <a:gd name="T0" fmla="*/ 6 w 11"/>
                <a:gd name="T1" fmla="*/ 4 h 10"/>
                <a:gd name="T2" fmla="*/ 4 w 11"/>
                <a:gd name="T3" fmla="*/ 7 h 10"/>
                <a:gd name="T4" fmla="*/ 4 w 11"/>
                <a:gd name="T5" fmla="*/ 10 h 10"/>
                <a:gd name="T6" fmla="*/ 6 w 11"/>
                <a:gd name="T7" fmla="*/ 6 h 10"/>
                <a:gd name="T8" fmla="*/ 10 w 11"/>
                <a:gd name="T9" fmla="*/ 9 h 10"/>
                <a:gd name="T10" fmla="*/ 7 w 11"/>
                <a:gd name="T11" fmla="*/ 5 h 10"/>
                <a:gd name="T12" fmla="*/ 7 w 11"/>
                <a:gd name="T13" fmla="*/ 5 h 10"/>
                <a:gd name="T14" fmla="*/ 6 w 11"/>
                <a:gd name="T15" fmla="*/ 4 h 10"/>
                <a:gd name="T16" fmla="*/ 5 w 11"/>
                <a:gd name="T17" fmla="*/ 4 h 10"/>
                <a:gd name="T18" fmla="*/ 4 w 11"/>
                <a:gd name="T19" fmla="*/ 4 h 10"/>
                <a:gd name="T20" fmla="*/ 4 w 11"/>
                <a:gd name="T21" fmla="*/ 4 h 10"/>
                <a:gd name="T22" fmla="*/ 0 w 11"/>
                <a:gd name="T23" fmla="*/ 6 h 10"/>
                <a:gd name="T24" fmla="*/ 1 w 11"/>
                <a:gd name="T25" fmla="*/ 6 h 10"/>
                <a:gd name="T26" fmla="*/ 4 w 11"/>
                <a:gd name="T27" fmla="*/ 6 h 10"/>
                <a:gd name="T28" fmla="*/ 5 w 11"/>
                <a:gd name="T29" fmla="*/ 4 h 10"/>
                <a:gd name="T30" fmla="*/ 10 w 11"/>
                <a:gd name="T31" fmla="*/ 4 h 10"/>
                <a:gd name="T32" fmla="*/ 7 w 11"/>
                <a:gd name="T33" fmla="*/ 4 h 10"/>
                <a:gd name="T34" fmla="*/ 8 w 11"/>
                <a:gd name="T35" fmla="*/ 5 h 10"/>
                <a:gd name="T36" fmla="*/ 11 w 11"/>
                <a:gd name="T37" fmla="*/ 4 h 10"/>
                <a:gd name="T38" fmla="*/ 10 w 11"/>
                <a:gd name="T39" fmla="*/ 4 h 10"/>
                <a:gd name="T40" fmla="*/ 1 w 11"/>
                <a:gd name="T41" fmla="*/ 1 h 10"/>
                <a:gd name="T42" fmla="*/ 3 w 11"/>
                <a:gd name="T43" fmla="*/ 3 h 10"/>
                <a:gd name="T44" fmla="*/ 4 w 11"/>
                <a:gd name="T45" fmla="*/ 3 h 10"/>
                <a:gd name="T46" fmla="*/ 1 w 11"/>
                <a:gd name="T47" fmla="*/ 1 h 10"/>
                <a:gd name="T48" fmla="*/ 7 w 11"/>
                <a:gd name="T49" fmla="*/ 0 h 10"/>
                <a:gd name="T50" fmla="*/ 7 w 11"/>
                <a:gd name="T51" fmla="*/ 1 h 10"/>
                <a:gd name="T52" fmla="*/ 6 w 11"/>
                <a:gd name="T53" fmla="*/ 2 h 10"/>
                <a:gd name="T54" fmla="*/ 7 w 11"/>
                <a:gd name="T55" fmla="*/ 2 h 10"/>
                <a:gd name="T56" fmla="*/ 7 w 11"/>
                <a:gd name="T5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" h="10">
                  <a:moveTo>
                    <a:pt x="6" y="4"/>
                  </a:moveTo>
                  <a:cubicBezTo>
                    <a:pt x="5" y="6"/>
                    <a:pt x="5" y="7"/>
                    <a:pt x="4" y="7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6" y="4"/>
                  </a:cubicBezTo>
                  <a:moveTo>
                    <a:pt x="5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4" y="5"/>
                    <a:pt x="4" y="5"/>
                    <a:pt x="5" y="4"/>
                  </a:cubicBezTo>
                  <a:moveTo>
                    <a:pt x="10" y="4"/>
                  </a:moveTo>
                  <a:cubicBezTo>
                    <a:pt x="9" y="4"/>
                    <a:pt x="8" y="4"/>
                    <a:pt x="7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10" y="4"/>
                    <a:pt x="11" y="4"/>
                    <a:pt x="11" y="4"/>
                  </a:cubicBezTo>
                  <a:cubicBezTo>
                    <a:pt x="11" y="4"/>
                    <a:pt x="11" y="4"/>
                    <a:pt x="10" y="4"/>
                  </a:cubicBezTo>
                  <a:moveTo>
                    <a:pt x="1" y="1"/>
                  </a:moveTo>
                  <a:cubicBezTo>
                    <a:pt x="1" y="1"/>
                    <a:pt x="2" y="2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2" y="2"/>
                    <a:pt x="1" y="1"/>
                    <a:pt x="1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0"/>
                    <a:pt x="7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4" name="iṣḻïḓé"/>
            <p:cNvSpPr/>
            <p:nvPr/>
          </p:nvSpPr>
          <p:spPr bwMode="auto">
            <a:xfrm>
              <a:off x="8175625" y="3660775"/>
              <a:ext cx="36513" cy="33338"/>
            </a:xfrm>
            <a:custGeom>
              <a:avLst/>
              <a:gdLst>
                <a:gd name="T0" fmla="*/ 6 w 10"/>
                <a:gd name="T1" fmla="*/ 0 h 9"/>
                <a:gd name="T2" fmla="*/ 4 w 10"/>
                <a:gd name="T3" fmla="*/ 4 h 9"/>
                <a:gd name="T4" fmla="*/ 0 w 10"/>
                <a:gd name="T5" fmla="*/ 1 h 9"/>
                <a:gd name="T6" fmla="*/ 3 w 10"/>
                <a:gd name="T7" fmla="*/ 4 h 9"/>
                <a:gd name="T8" fmla="*/ 0 w 10"/>
                <a:gd name="T9" fmla="*/ 5 h 9"/>
                <a:gd name="T10" fmla="*/ 1 w 10"/>
                <a:gd name="T11" fmla="*/ 6 h 9"/>
                <a:gd name="T12" fmla="*/ 3 w 10"/>
                <a:gd name="T13" fmla="*/ 6 h 9"/>
                <a:gd name="T14" fmla="*/ 3 w 10"/>
                <a:gd name="T15" fmla="*/ 9 h 9"/>
                <a:gd name="T16" fmla="*/ 3 w 10"/>
                <a:gd name="T17" fmla="*/ 9 h 9"/>
                <a:gd name="T18" fmla="*/ 4 w 10"/>
                <a:gd name="T19" fmla="*/ 6 h 9"/>
                <a:gd name="T20" fmla="*/ 8 w 10"/>
                <a:gd name="T21" fmla="*/ 9 h 9"/>
                <a:gd name="T22" fmla="*/ 6 w 10"/>
                <a:gd name="T23" fmla="*/ 5 h 9"/>
                <a:gd name="T24" fmla="*/ 10 w 10"/>
                <a:gd name="T25" fmla="*/ 4 h 9"/>
                <a:gd name="T26" fmla="*/ 9 w 10"/>
                <a:gd name="T27" fmla="*/ 4 h 9"/>
                <a:gd name="T28" fmla="*/ 5 w 10"/>
                <a:gd name="T29" fmla="*/ 4 h 9"/>
                <a:gd name="T30" fmla="*/ 6 w 10"/>
                <a:gd name="T3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9">
                  <a:moveTo>
                    <a:pt x="6" y="0"/>
                  </a:moveTo>
                  <a:cubicBezTo>
                    <a:pt x="6" y="0"/>
                    <a:pt x="5" y="1"/>
                    <a:pt x="4" y="4"/>
                  </a:cubicBez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1" y="2"/>
                    <a:pt x="3" y="4"/>
                  </a:cubicBezTo>
                  <a:cubicBezTo>
                    <a:pt x="2" y="5"/>
                    <a:pt x="1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3" y="7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4" y="8"/>
                    <a:pt x="4" y="6"/>
                  </a:cubicBezTo>
                  <a:cubicBezTo>
                    <a:pt x="7" y="8"/>
                    <a:pt x="8" y="9"/>
                    <a:pt x="8" y="9"/>
                  </a:cubicBezTo>
                  <a:cubicBezTo>
                    <a:pt x="8" y="9"/>
                    <a:pt x="7" y="7"/>
                    <a:pt x="6" y="5"/>
                  </a:cubicBezTo>
                  <a:cubicBezTo>
                    <a:pt x="8" y="4"/>
                    <a:pt x="10" y="4"/>
                    <a:pt x="10" y="4"/>
                  </a:cubicBezTo>
                  <a:cubicBezTo>
                    <a:pt x="10" y="4"/>
                    <a:pt x="9" y="4"/>
                    <a:pt x="9" y="4"/>
                  </a:cubicBezTo>
                  <a:cubicBezTo>
                    <a:pt x="8" y="4"/>
                    <a:pt x="7" y="4"/>
                    <a:pt x="5" y="4"/>
                  </a:cubicBezTo>
                  <a:cubicBezTo>
                    <a:pt x="6" y="2"/>
                    <a:pt x="6" y="0"/>
                    <a:pt x="6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5" name="î$ḷiḍê"/>
            <p:cNvSpPr/>
            <p:nvPr/>
          </p:nvSpPr>
          <p:spPr bwMode="auto">
            <a:xfrm>
              <a:off x="8228013" y="3338513"/>
              <a:ext cx="44450" cy="36513"/>
            </a:xfrm>
            <a:custGeom>
              <a:avLst/>
              <a:gdLst>
                <a:gd name="T0" fmla="*/ 8 w 12"/>
                <a:gd name="T1" fmla="*/ 0 h 10"/>
                <a:gd name="T2" fmla="*/ 6 w 12"/>
                <a:gd name="T3" fmla="*/ 4 h 10"/>
                <a:gd name="T4" fmla="*/ 2 w 12"/>
                <a:gd name="T5" fmla="*/ 1 h 10"/>
                <a:gd name="T6" fmla="*/ 5 w 12"/>
                <a:gd name="T7" fmla="*/ 5 h 10"/>
                <a:gd name="T8" fmla="*/ 0 w 12"/>
                <a:gd name="T9" fmla="*/ 6 h 10"/>
                <a:gd name="T10" fmla="*/ 2 w 12"/>
                <a:gd name="T11" fmla="*/ 6 h 10"/>
                <a:gd name="T12" fmla="*/ 5 w 12"/>
                <a:gd name="T13" fmla="*/ 6 h 10"/>
                <a:gd name="T14" fmla="*/ 5 w 12"/>
                <a:gd name="T15" fmla="*/ 10 h 10"/>
                <a:gd name="T16" fmla="*/ 6 w 12"/>
                <a:gd name="T17" fmla="*/ 6 h 10"/>
                <a:gd name="T18" fmla="*/ 10 w 12"/>
                <a:gd name="T19" fmla="*/ 9 h 10"/>
                <a:gd name="T20" fmla="*/ 8 w 12"/>
                <a:gd name="T21" fmla="*/ 5 h 10"/>
                <a:gd name="T22" fmla="*/ 12 w 12"/>
                <a:gd name="T23" fmla="*/ 4 h 10"/>
                <a:gd name="T24" fmla="*/ 11 w 12"/>
                <a:gd name="T25" fmla="*/ 4 h 10"/>
                <a:gd name="T26" fmla="*/ 7 w 12"/>
                <a:gd name="T27" fmla="*/ 4 h 10"/>
                <a:gd name="T28" fmla="*/ 8 w 12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0">
                  <a:moveTo>
                    <a:pt x="8" y="0"/>
                  </a:moveTo>
                  <a:cubicBezTo>
                    <a:pt x="8" y="0"/>
                    <a:pt x="7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" y="6"/>
                    <a:pt x="4" y="6"/>
                    <a:pt x="5" y="6"/>
                  </a:cubicBezTo>
                  <a:cubicBezTo>
                    <a:pt x="5" y="8"/>
                    <a:pt x="5" y="10"/>
                    <a:pt x="5" y="10"/>
                  </a:cubicBezTo>
                  <a:cubicBezTo>
                    <a:pt x="5" y="10"/>
                    <a:pt x="6" y="8"/>
                    <a:pt x="6" y="6"/>
                  </a:cubicBezTo>
                  <a:cubicBezTo>
                    <a:pt x="9" y="8"/>
                    <a:pt x="10" y="9"/>
                    <a:pt x="10" y="9"/>
                  </a:cubicBezTo>
                  <a:cubicBezTo>
                    <a:pt x="10" y="9"/>
                    <a:pt x="9" y="7"/>
                    <a:pt x="8" y="5"/>
                  </a:cubicBez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1" y="4"/>
                    <a:pt x="11" y="4"/>
                  </a:cubicBezTo>
                  <a:cubicBezTo>
                    <a:pt x="10" y="4"/>
                    <a:pt x="8" y="4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6" name="íṩḷíḓe"/>
            <p:cNvSpPr/>
            <p:nvPr/>
          </p:nvSpPr>
          <p:spPr bwMode="auto">
            <a:xfrm>
              <a:off x="8472488" y="3635375"/>
              <a:ext cx="44450" cy="36513"/>
            </a:xfrm>
            <a:custGeom>
              <a:avLst/>
              <a:gdLst>
                <a:gd name="T0" fmla="*/ 8 w 12"/>
                <a:gd name="T1" fmla="*/ 0 h 10"/>
                <a:gd name="T2" fmla="*/ 6 w 12"/>
                <a:gd name="T3" fmla="*/ 4 h 10"/>
                <a:gd name="T4" fmla="*/ 2 w 12"/>
                <a:gd name="T5" fmla="*/ 1 h 10"/>
                <a:gd name="T6" fmla="*/ 5 w 12"/>
                <a:gd name="T7" fmla="*/ 4 h 10"/>
                <a:gd name="T8" fmla="*/ 0 w 12"/>
                <a:gd name="T9" fmla="*/ 6 h 10"/>
                <a:gd name="T10" fmla="*/ 2 w 12"/>
                <a:gd name="T11" fmla="*/ 6 h 10"/>
                <a:gd name="T12" fmla="*/ 5 w 12"/>
                <a:gd name="T13" fmla="*/ 6 h 10"/>
                <a:gd name="T14" fmla="*/ 5 w 12"/>
                <a:gd name="T15" fmla="*/ 10 h 10"/>
                <a:gd name="T16" fmla="*/ 6 w 12"/>
                <a:gd name="T17" fmla="*/ 6 h 10"/>
                <a:gd name="T18" fmla="*/ 10 w 12"/>
                <a:gd name="T19" fmla="*/ 9 h 10"/>
                <a:gd name="T20" fmla="*/ 8 w 12"/>
                <a:gd name="T21" fmla="*/ 5 h 10"/>
                <a:gd name="T22" fmla="*/ 12 w 12"/>
                <a:gd name="T23" fmla="*/ 4 h 10"/>
                <a:gd name="T24" fmla="*/ 11 w 12"/>
                <a:gd name="T25" fmla="*/ 4 h 10"/>
                <a:gd name="T26" fmla="*/ 7 w 12"/>
                <a:gd name="T27" fmla="*/ 4 h 10"/>
                <a:gd name="T28" fmla="*/ 8 w 12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0">
                  <a:moveTo>
                    <a:pt x="8" y="0"/>
                  </a:moveTo>
                  <a:cubicBezTo>
                    <a:pt x="8" y="0"/>
                    <a:pt x="7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8"/>
                    <a:pt x="5" y="10"/>
                    <a:pt x="5" y="10"/>
                  </a:cubicBezTo>
                  <a:cubicBezTo>
                    <a:pt x="5" y="10"/>
                    <a:pt x="6" y="8"/>
                    <a:pt x="6" y="6"/>
                  </a:cubicBezTo>
                  <a:cubicBezTo>
                    <a:pt x="9" y="8"/>
                    <a:pt x="10" y="9"/>
                    <a:pt x="10" y="9"/>
                  </a:cubicBezTo>
                  <a:cubicBezTo>
                    <a:pt x="10" y="9"/>
                    <a:pt x="9" y="7"/>
                    <a:pt x="8" y="5"/>
                  </a:cubicBez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1" y="4"/>
                    <a:pt x="11" y="4"/>
                  </a:cubicBezTo>
                  <a:cubicBezTo>
                    <a:pt x="10" y="4"/>
                    <a:pt x="9" y="4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7" name="ïs1iḍe"/>
            <p:cNvSpPr/>
            <p:nvPr/>
          </p:nvSpPr>
          <p:spPr bwMode="auto">
            <a:xfrm>
              <a:off x="8494713" y="3394075"/>
              <a:ext cx="44450" cy="33338"/>
            </a:xfrm>
            <a:custGeom>
              <a:avLst/>
              <a:gdLst>
                <a:gd name="T0" fmla="*/ 7 w 12"/>
                <a:gd name="T1" fmla="*/ 0 h 9"/>
                <a:gd name="T2" fmla="*/ 6 w 12"/>
                <a:gd name="T3" fmla="*/ 4 h 9"/>
                <a:gd name="T4" fmla="*/ 2 w 12"/>
                <a:gd name="T5" fmla="*/ 1 h 9"/>
                <a:gd name="T6" fmla="*/ 5 w 12"/>
                <a:gd name="T7" fmla="*/ 4 h 9"/>
                <a:gd name="T8" fmla="*/ 0 w 12"/>
                <a:gd name="T9" fmla="*/ 6 h 9"/>
                <a:gd name="T10" fmla="*/ 1 w 12"/>
                <a:gd name="T11" fmla="*/ 6 h 9"/>
                <a:gd name="T12" fmla="*/ 5 w 12"/>
                <a:gd name="T13" fmla="*/ 6 h 9"/>
                <a:gd name="T14" fmla="*/ 4 w 12"/>
                <a:gd name="T15" fmla="*/ 9 h 9"/>
                <a:gd name="T16" fmla="*/ 6 w 12"/>
                <a:gd name="T17" fmla="*/ 6 h 9"/>
                <a:gd name="T18" fmla="*/ 10 w 12"/>
                <a:gd name="T19" fmla="*/ 9 h 9"/>
                <a:gd name="T20" fmla="*/ 7 w 12"/>
                <a:gd name="T21" fmla="*/ 5 h 9"/>
                <a:gd name="T22" fmla="*/ 12 w 12"/>
                <a:gd name="T23" fmla="*/ 4 h 9"/>
                <a:gd name="T24" fmla="*/ 10 w 12"/>
                <a:gd name="T25" fmla="*/ 4 h 9"/>
                <a:gd name="T26" fmla="*/ 7 w 12"/>
                <a:gd name="T27" fmla="*/ 4 h 9"/>
                <a:gd name="T28" fmla="*/ 7 w 12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cubicBezTo>
                    <a:pt x="7" y="0"/>
                    <a:pt x="6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2" y="6"/>
                    <a:pt x="4" y="6"/>
                    <a:pt x="5" y="6"/>
                  </a:cubicBezTo>
                  <a:cubicBezTo>
                    <a:pt x="4" y="8"/>
                    <a:pt x="4" y="9"/>
                    <a:pt x="4" y="9"/>
                  </a:cubicBezTo>
                  <a:cubicBezTo>
                    <a:pt x="4" y="9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10" y="4"/>
                    <a:pt x="8" y="4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8" name="iṡľïde"/>
            <p:cNvSpPr/>
            <p:nvPr/>
          </p:nvSpPr>
          <p:spPr bwMode="auto">
            <a:xfrm>
              <a:off x="8561388" y="3344863"/>
              <a:ext cx="38100" cy="30163"/>
            </a:xfrm>
            <a:custGeom>
              <a:avLst/>
              <a:gdLst>
                <a:gd name="T0" fmla="*/ 1 w 10"/>
                <a:gd name="T1" fmla="*/ 0 h 8"/>
                <a:gd name="T2" fmla="*/ 4 w 10"/>
                <a:gd name="T3" fmla="*/ 3 h 8"/>
                <a:gd name="T4" fmla="*/ 0 w 10"/>
                <a:gd name="T5" fmla="*/ 5 h 8"/>
                <a:gd name="T6" fmla="*/ 1 w 10"/>
                <a:gd name="T7" fmla="*/ 5 h 8"/>
                <a:gd name="T8" fmla="*/ 5 w 10"/>
                <a:gd name="T9" fmla="*/ 5 h 8"/>
                <a:gd name="T10" fmla="*/ 4 w 10"/>
                <a:gd name="T11" fmla="*/ 8 h 8"/>
                <a:gd name="T12" fmla="*/ 6 w 10"/>
                <a:gd name="T13" fmla="*/ 5 h 8"/>
                <a:gd name="T14" fmla="*/ 10 w 10"/>
                <a:gd name="T15" fmla="*/ 8 h 8"/>
                <a:gd name="T16" fmla="*/ 7 w 10"/>
                <a:gd name="T17" fmla="*/ 4 h 8"/>
                <a:gd name="T18" fmla="*/ 8 w 10"/>
                <a:gd name="T19" fmla="*/ 4 h 8"/>
                <a:gd name="T20" fmla="*/ 5 w 10"/>
                <a:gd name="T21" fmla="*/ 2 h 8"/>
                <a:gd name="T22" fmla="*/ 5 w 10"/>
                <a:gd name="T23" fmla="*/ 3 h 8"/>
                <a:gd name="T24" fmla="*/ 1 w 10"/>
                <a:gd name="T2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8">
                  <a:moveTo>
                    <a:pt x="1" y="0"/>
                  </a:moveTo>
                  <a:cubicBezTo>
                    <a:pt x="1" y="0"/>
                    <a:pt x="2" y="1"/>
                    <a:pt x="4" y="3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2" y="5"/>
                    <a:pt x="3" y="5"/>
                    <a:pt x="5" y="5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4" y="8"/>
                    <a:pt x="5" y="7"/>
                    <a:pt x="6" y="5"/>
                  </a:cubicBezTo>
                  <a:cubicBezTo>
                    <a:pt x="8" y="7"/>
                    <a:pt x="10" y="8"/>
                    <a:pt x="10" y="8"/>
                  </a:cubicBezTo>
                  <a:cubicBezTo>
                    <a:pt x="10" y="8"/>
                    <a:pt x="9" y="6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3"/>
                    <a:pt x="6" y="3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1"/>
                    <a:pt x="1" y="0"/>
                    <a:pt x="1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9" name="ïŝḻíḑê"/>
            <p:cNvSpPr/>
            <p:nvPr/>
          </p:nvSpPr>
          <p:spPr bwMode="auto">
            <a:xfrm>
              <a:off x="8499475" y="3490913"/>
              <a:ext cx="36513" cy="36513"/>
            </a:xfrm>
            <a:custGeom>
              <a:avLst/>
              <a:gdLst>
                <a:gd name="T0" fmla="*/ 5 w 10"/>
                <a:gd name="T1" fmla="*/ 0 h 10"/>
                <a:gd name="T2" fmla="*/ 4 w 10"/>
                <a:gd name="T3" fmla="*/ 3 h 10"/>
                <a:gd name="T4" fmla="*/ 1 w 10"/>
                <a:gd name="T5" fmla="*/ 2 h 10"/>
                <a:gd name="T6" fmla="*/ 4 w 10"/>
                <a:gd name="T7" fmla="*/ 5 h 10"/>
                <a:gd name="T8" fmla="*/ 0 w 10"/>
                <a:gd name="T9" fmla="*/ 9 h 10"/>
                <a:gd name="T10" fmla="*/ 4 w 10"/>
                <a:gd name="T11" fmla="*/ 6 h 10"/>
                <a:gd name="T12" fmla="*/ 5 w 10"/>
                <a:gd name="T13" fmla="*/ 10 h 10"/>
                <a:gd name="T14" fmla="*/ 6 w 10"/>
                <a:gd name="T15" fmla="*/ 6 h 10"/>
                <a:gd name="T16" fmla="*/ 9 w 10"/>
                <a:gd name="T17" fmla="*/ 8 h 10"/>
                <a:gd name="T18" fmla="*/ 6 w 10"/>
                <a:gd name="T19" fmla="*/ 5 h 10"/>
                <a:gd name="T20" fmla="*/ 10 w 10"/>
                <a:gd name="T21" fmla="*/ 1 h 10"/>
                <a:gd name="T22" fmla="*/ 6 w 10"/>
                <a:gd name="T23" fmla="*/ 4 h 10"/>
                <a:gd name="T24" fmla="*/ 5 w 10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5" y="0"/>
                    <a:pt x="4" y="1"/>
                    <a:pt x="4" y="3"/>
                  </a:cubicBezTo>
                  <a:cubicBezTo>
                    <a:pt x="3" y="2"/>
                    <a:pt x="1" y="2"/>
                    <a:pt x="1" y="2"/>
                  </a:cubicBezTo>
                  <a:cubicBezTo>
                    <a:pt x="1" y="2"/>
                    <a:pt x="2" y="3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8"/>
                    <a:pt x="6" y="6"/>
                  </a:cubicBezTo>
                  <a:cubicBezTo>
                    <a:pt x="7" y="8"/>
                    <a:pt x="9" y="8"/>
                    <a:pt x="9" y="8"/>
                  </a:cubicBezTo>
                  <a:cubicBezTo>
                    <a:pt x="9" y="8"/>
                    <a:pt x="8" y="6"/>
                    <a:pt x="6" y="5"/>
                  </a:cubicBezTo>
                  <a:cubicBezTo>
                    <a:pt x="8" y="3"/>
                    <a:pt x="10" y="1"/>
                    <a:pt x="10" y="1"/>
                  </a:cubicBezTo>
                  <a:cubicBezTo>
                    <a:pt x="10" y="1"/>
                    <a:pt x="8" y="2"/>
                    <a:pt x="6" y="4"/>
                  </a:cubicBezTo>
                  <a:cubicBezTo>
                    <a:pt x="6" y="2"/>
                    <a:pt x="5" y="0"/>
                    <a:pt x="5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0" name="iŝliḋè"/>
            <p:cNvSpPr/>
            <p:nvPr/>
          </p:nvSpPr>
          <p:spPr bwMode="auto">
            <a:xfrm>
              <a:off x="8636000" y="3505200"/>
              <a:ext cx="26988" cy="36513"/>
            </a:xfrm>
            <a:custGeom>
              <a:avLst/>
              <a:gdLst>
                <a:gd name="T0" fmla="*/ 5 w 7"/>
                <a:gd name="T1" fmla="*/ 0 h 10"/>
                <a:gd name="T2" fmla="*/ 4 w 7"/>
                <a:gd name="T3" fmla="*/ 3 h 10"/>
                <a:gd name="T4" fmla="*/ 1 w 7"/>
                <a:gd name="T5" fmla="*/ 2 h 10"/>
                <a:gd name="T6" fmla="*/ 4 w 7"/>
                <a:gd name="T7" fmla="*/ 5 h 10"/>
                <a:gd name="T8" fmla="*/ 0 w 7"/>
                <a:gd name="T9" fmla="*/ 9 h 10"/>
                <a:gd name="T10" fmla="*/ 4 w 7"/>
                <a:gd name="T11" fmla="*/ 6 h 10"/>
                <a:gd name="T12" fmla="*/ 5 w 7"/>
                <a:gd name="T13" fmla="*/ 10 h 10"/>
                <a:gd name="T14" fmla="*/ 6 w 7"/>
                <a:gd name="T15" fmla="*/ 7 h 10"/>
                <a:gd name="T16" fmla="*/ 7 w 7"/>
                <a:gd name="T17" fmla="*/ 8 h 10"/>
                <a:gd name="T18" fmla="*/ 7 w 7"/>
                <a:gd name="T19" fmla="*/ 6 h 10"/>
                <a:gd name="T20" fmla="*/ 6 w 7"/>
                <a:gd name="T21" fmla="*/ 5 h 10"/>
                <a:gd name="T22" fmla="*/ 7 w 7"/>
                <a:gd name="T23" fmla="*/ 4 h 10"/>
                <a:gd name="T24" fmla="*/ 7 w 7"/>
                <a:gd name="T25" fmla="*/ 3 h 10"/>
                <a:gd name="T26" fmla="*/ 6 w 7"/>
                <a:gd name="T27" fmla="*/ 4 h 10"/>
                <a:gd name="T28" fmla="*/ 5 w 7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10">
                  <a:moveTo>
                    <a:pt x="5" y="0"/>
                  </a:moveTo>
                  <a:cubicBezTo>
                    <a:pt x="5" y="0"/>
                    <a:pt x="4" y="2"/>
                    <a:pt x="4" y="3"/>
                  </a:cubicBezTo>
                  <a:cubicBezTo>
                    <a:pt x="3" y="2"/>
                    <a:pt x="1" y="2"/>
                    <a:pt x="1" y="2"/>
                  </a:cubicBezTo>
                  <a:cubicBezTo>
                    <a:pt x="1" y="2"/>
                    <a:pt x="2" y="4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9"/>
                    <a:pt x="6" y="7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7" y="6"/>
                    <a:pt x="6" y="5"/>
                    <a:pt x="6" y="5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4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1" name="iṥľíḍé"/>
            <p:cNvSpPr/>
            <p:nvPr/>
          </p:nvSpPr>
          <p:spPr bwMode="auto">
            <a:xfrm>
              <a:off x="8380413" y="3679825"/>
              <a:ext cx="36513" cy="36513"/>
            </a:xfrm>
            <a:custGeom>
              <a:avLst/>
              <a:gdLst>
                <a:gd name="T0" fmla="*/ 5 w 10"/>
                <a:gd name="T1" fmla="*/ 0 h 10"/>
                <a:gd name="T2" fmla="*/ 4 w 10"/>
                <a:gd name="T3" fmla="*/ 3 h 10"/>
                <a:gd name="T4" fmla="*/ 1 w 10"/>
                <a:gd name="T5" fmla="*/ 1 h 10"/>
                <a:gd name="T6" fmla="*/ 4 w 10"/>
                <a:gd name="T7" fmla="*/ 5 h 10"/>
                <a:gd name="T8" fmla="*/ 0 w 10"/>
                <a:gd name="T9" fmla="*/ 9 h 10"/>
                <a:gd name="T10" fmla="*/ 4 w 10"/>
                <a:gd name="T11" fmla="*/ 6 h 10"/>
                <a:gd name="T12" fmla="*/ 5 w 10"/>
                <a:gd name="T13" fmla="*/ 10 h 10"/>
                <a:gd name="T14" fmla="*/ 6 w 10"/>
                <a:gd name="T15" fmla="*/ 6 h 10"/>
                <a:gd name="T16" fmla="*/ 9 w 10"/>
                <a:gd name="T17" fmla="*/ 8 h 10"/>
                <a:gd name="T18" fmla="*/ 6 w 10"/>
                <a:gd name="T19" fmla="*/ 4 h 10"/>
                <a:gd name="T20" fmla="*/ 10 w 10"/>
                <a:gd name="T21" fmla="*/ 1 h 10"/>
                <a:gd name="T22" fmla="*/ 6 w 10"/>
                <a:gd name="T23" fmla="*/ 3 h 10"/>
                <a:gd name="T24" fmla="*/ 5 w 10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5" y="0"/>
                    <a:pt x="4" y="1"/>
                    <a:pt x="4" y="3"/>
                  </a:cubicBezTo>
                  <a:cubicBezTo>
                    <a:pt x="3" y="2"/>
                    <a:pt x="1" y="1"/>
                    <a:pt x="1" y="1"/>
                  </a:cubicBezTo>
                  <a:cubicBezTo>
                    <a:pt x="1" y="1"/>
                    <a:pt x="2" y="3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8"/>
                    <a:pt x="6" y="6"/>
                  </a:cubicBezTo>
                  <a:cubicBezTo>
                    <a:pt x="7" y="7"/>
                    <a:pt x="9" y="8"/>
                    <a:pt x="9" y="8"/>
                  </a:cubicBezTo>
                  <a:cubicBezTo>
                    <a:pt x="9" y="8"/>
                    <a:pt x="8" y="6"/>
                    <a:pt x="6" y="4"/>
                  </a:cubicBezTo>
                  <a:cubicBezTo>
                    <a:pt x="8" y="2"/>
                    <a:pt x="10" y="1"/>
                    <a:pt x="10" y="1"/>
                  </a:cubicBezTo>
                  <a:cubicBezTo>
                    <a:pt x="10" y="1"/>
                    <a:pt x="8" y="2"/>
                    <a:pt x="6" y="3"/>
                  </a:cubicBezTo>
                  <a:cubicBezTo>
                    <a:pt x="6" y="1"/>
                    <a:pt x="5" y="0"/>
                    <a:pt x="5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2" name="iṡḷîḋé"/>
            <p:cNvSpPr/>
            <p:nvPr/>
          </p:nvSpPr>
          <p:spPr bwMode="auto">
            <a:xfrm>
              <a:off x="8264525" y="3560763"/>
              <a:ext cx="33338" cy="36513"/>
            </a:xfrm>
            <a:custGeom>
              <a:avLst/>
              <a:gdLst>
                <a:gd name="T0" fmla="*/ 5 w 9"/>
                <a:gd name="T1" fmla="*/ 0 h 10"/>
                <a:gd name="T2" fmla="*/ 4 w 9"/>
                <a:gd name="T3" fmla="*/ 3 h 10"/>
                <a:gd name="T4" fmla="*/ 1 w 9"/>
                <a:gd name="T5" fmla="*/ 1 h 10"/>
                <a:gd name="T6" fmla="*/ 4 w 9"/>
                <a:gd name="T7" fmla="*/ 5 h 10"/>
                <a:gd name="T8" fmla="*/ 0 w 9"/>
                <a:gd name="T9" fmla="*/ 9 h 10"/>
                <a:gd name="T10" fmla="*/ 4 w 9"/>
                <a:gd name="T11" fmla="*/ 6 h 10"/>
                <a:gd name="T12" fmla="*/ 5 w 9"/>
                <a:gd name="T13" fmla="*/ 10 h 10"/>
                <a:gd name="T14" fmla="*/ 5 w 9"/>
                <a:gd name="T15" fmla="*/ 6 h 10"/>
                <a:gd name="T16" fmla="*/ 8 w 9"/>
                <a:gd name="T17" fmla="*/ 8 h 10"/>
                <a:gd name="T18" fmla="*/ 6 w 9"/>
                <a:gd name="T19" fmla="*/ 5 h 10"/>
                <a:gd name="T20" fmla="*/ 9 w 9"/>
                <a:gd name="T21" fmla="*/ 1 h 10"/>
                <a:gd name="T22" fmla="*/ 5 w 9"/>
                <a:gd name="T23" fmla="*/ 4 h 10"/>
                <a:gd name="T24" fmla="*/ 5 w 9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0">
                  <a:moveTo>
                    <a:pt x="5" y="0"/>
                  </a:moveTo>
                  <a:cubicBezTo>
                    <a:pt x="5" y="0"/>
                    <a:pt x="4" y="1"/>
                    <a:pt x="4" y="3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2" y="3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8"/>
                    <a:pt x="5" y="6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8"/>
                    <a:pt x="7" y="6"/>
                    <a:pt x="6" y="5"/>
                  </a:cubicBezTo>
                  <a:cubicBezTo>
                    <a:pt x="8" y="3"/>
                    <a:pt x="9" y="1"/>
                    <a:pt x="9" y="1"/>
                  </a:cubicBezTo>
                  <a:cubicBezTo>
                    <a:pt x="9" y="1"/>
                    <a:pt x="8" y="2"/>
                    <a:pt x="5" y="4"/>
                  </a:cubicBezTo>
                  <a:cubicBezTo>
                    <a:pt x="5" y="1"/>
                    <a:pt x="5" y="0"/>
                    <a:pt x="5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3" name="íSlïḓè"/>
            <p:cNvSpPr/>
            <p:nvPr/>
          </p:nvSpPr>
          <p:spPr bwMode="auto">
            <a:xfrm>
              <a:off x="8148638" y="3479800"/>
              <a:ext cx="33338" cy="36513"/>
            </a:xfrm>
            <a:custGeom>
              <a:avLst/>
              <a:gdLst>
                <a:gd name="T0" fmla="*/ 4 w 9"/>
                <a:gd name="T1" fmla="*/ 0 h 10"/>
                <a:gd name="T2" fmla="*/ 4 w 9"/>
                <a:gd name="T3" fmla="*/ 3 h 10"/>
                <a:gd name="T4" fmla="*/ 1 w 9"/>
                <a:gd name="T5" fmla="*/ 2 h 10"/>
                <a:gd name="T6" fmla="*/ 1 w 9"/>
                <a:gd name="T7" fmla="*/ 2 h 10"/>
                <a:gd name="T8" fmla="*/ 3 w 9"/>
                <a:gd name="T9" fmla="*/ 5 h 10"/>
                <a:gd name="T10" fmla="*/ 0 w 9"/>
                <a:gd name="T11" fmla="*/ 8 h 10"/>
                <a:gd name="T12" fmla="*/ 0 w 9"/>
                <a:gd name="T13" fmla="*/ 8 h 10"/>
                <a:gd name="T14" fmla="*/ 4 w 9"/>
                <a:gd name="T15" fmla="*/ 6 h 10"/>
                <a:gd name="T16" fmla="*/ 4 w 9"/>
                <a:gd name="T17" fmla="*/ 10 h 10"/>
                <a:gd name="T18" fmla="*/ 5 w 9"/>
                <a:gd name="T19" fmla="*/ 6 h 10"/>
                <a:gd name="T20" fmla="*/ 8 w 9"/>
                <a:gd name="T21" fmla="*/ 8 h 10"/>
                <a:gd name="T22" fmla="*/ 5 w 9"/>
                <a:gd name="T23" fmla="*/ 4 h 10"/>
                <a:gd name="T24" fmla="*/ 9 w 9"/>
                <a:gd name="T25" fmla="*/ 1 h 10"/>
                <a:gd name="T26" fmla="*/ 5 w 9"/>
                <a:gd name="T27" fmla="*/ 3 h 10"/>
                <a:gd name="T28" fmla="*/ 4 w 9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0">
                  <a:moveTo>
                    <a:pt x="4" y="0"/>
                  </a:moveTo>
                  <a:cubicBezTo>
                    <a:pt x="4" y="0"/>
                    <a:pt x="4" y="1"/>
                    <a:pt x="4" y="3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4"/>
                    <a:pt x="3" y="5"/>
                  </a:cubicBezTo>
                  <a:cubicBezTo>
                    <a:pt x="2" y="6"/>
                    <a:pt x="1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4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5" y="6"/>
                  </a:cubicBezTo>
                  <a:cubicBezTo>
                    <a:pt x="7" y="7"/>
                    <a:pt x="8" y="8"/>
                    <a:pt x="8" y="8"/>
                  </a:cubicBezTo>
                  <a:cubicBezTo>
                    <a:pt x="8" y="8"/>
                    <a:pt x="7" y="6"/>
                    <a:pt x="5" y="4"/>
                  </a:cubicBezTo>
                  <a:cubicBezTo>
                    <a:pt x="7" y="2"/>
                    <a:pt x="9" y="1"/>
                    <a:pt x="9" y="1"/>
                  </a:cubicBezTo>
                  <a:cubicBezTo>
                    <a:pt x="9" y="1"/>
                    <a:pt x="7" y="2"/>
                    <a:pt x="5" y="3"/>
                  </a:cubicBezTo>
                  <a:cubicBezTo>
                    <a:pt x="5" y="1"/>
                    <a:pt x="4" y="0"/>
                    <a:pt x="4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4" name="íṧ1îḋé"/>
            <p:cNvSpPr/>
            <p:nvPr/>
          </p:nvSpPr>
          <p:spPr bwMode="auto">
            <a:xfrm>
              <a:off x="8283575" y="3200400"/>
              <a:ext cx="277813" cy="100013"/>
            </a:xfrm>
            <a:custGeom>
              <a:avLst/>
              <a:gdLst>
                <a:gd name="T0" fmla="*/ 55 w 75"/>
                <a:gd name="T1" fmla="*/ 27 h 27"/>
                <a:gd name="T2" fmla="*/ 32 w 75"/>
                <a:gd name="T3" fmla="*/ 24 h 27"/>
                <a:gd name="T4" fmla="*/ 12 w 75"/>
                <a:gd name="T5" fmla="*/ 26 h 27"/>
                <a:gd name="T6" fmla="*/ 1 w 75"/>
                <a:gd name="T7" fmla="*/ 21 h 27"/>
                <a:gd name="T8" fmla="*/ 1 w 75"/>
                <a:gd name="T9" fmla="*/ 19 h 27"/>
                <a:gd name="T10" fmla="*/ 23 w 75"/>
                <a:gd name="T11" fmla="*/ 18 h 27"/>
                <a:gd name="T12" fmla="*/ 16 w 75"/>
                <a:gd name="T13" fmla="*/ 4 h 27"/>
                <a:gd name="T14" fmla="*/ 32 w 75"/>
                <a:gd name="T15" fmla="*/ 15 h 27"/>
                <a:gd name="T16" fmla="*/ 36 w 75"/>
                <a:gd name="T17" fmla="*/ 1 h 27"/>
                <a:gd name="T18" fmla="*/ 41 w 75"/>
                <a:gd name="T19" fmla="*/ 15 h 27"/>
                <a:gd name="T20" fmla="*/ 57 w 75"/>
                <a:gd name="T21" fmla="*/ 7 h 27"/>
                <a:gd name="T22" fmla="*/ 50 w 75"/>
                <a:gd name="T23" fmla="*/ 18 h 27"/>
                <a:gd name="T24" fmla="*/ 73 w 75"/>
                <a:gd name="T25" fmla="*/ 20 h 27"/>
                <a:gd name="T26" fmla="*/ 73 w 75"/>
                <a:gd name="T27" fmla="*/ 20 h 27"/>
                <a:gd name="T28" fmla="*/ 55 w 75"/>
                <a:gd name="T2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27">
                  <a:moveTo>
                    <a:pt x="55" y="27"/>
                  </a:moveTo>
                  <a:cubicBezTo>
                    <a:pt x="48" y="25"/>
                    <a:pt x="40" y="24"/>
                    <a:pt x="32" y="24"/>
                  </a:cubicBezTo>
                  <a:cubicBezTo>
                    <a:pt x="25" y="24"/>
                    <a:pt x="18" y="24"/>
                    <a:pt x="12" y="26"/>
                  </a:cubicBezTo>
                  <a:cubicBezTo>
                    <a:pt x="7" y="25"/>
                    <a:pt x="3" y="24"/>
                    <a:pt x="1" y="21"/>
                  </a:cubicBezTo>
                  <a:cubicBezTo>
                    <a:pt x="1" y="21"/>
                    <a:pt x="1" y="20"/>
                    <a:pt x="1" y="19"/>
                  </a:cubicBezTo>
                  <a:cubicBezTo>
                    <a:pt x="0" y="11"/>
                    <a:pt x="23" y="18"/>
                    <a:pt x="23" y="18"/>
                  </a:cubicBezTo>
                  <a:cubicBezTo>
                    <a:pt x="23" y="18"/>
                    <a:pt x="11" y="7"/>
                    <a:pt x="16" y="4"/>
                  </a:cubicBezTo>
                  <a:cubicBezTo>
                    <a:pt x="21" y="0"/>
                    <a:pt x="32" y="14"/>
                    <a:pt x="32" y="15"/>
                  </a:cubicBezTo>
                  <a:cubicBezTo>
                    <a:pt x="32" y="14"/>
                    <a:pt x="29" y="2"/>
                    <a:pt x="36" y="1"/>
                  </a:cubicBezTo>
                  <a:cubicBezTo>
                    <a:pt x="44" y="0"/>
                    <a:pt x="41" y="15"/>
                    <a:pt x="41" y="15"/>
                  </a:cubicBezTo>
                  <a:cubicBezTo>
                    <a:pt x="41" y="15"/>
                    <a:pt x="49" y="4"/>
                    <a:pt x="57" y="7"/>
                  </a:cubicBezTo>
                  <a:cubicBezTo>
                    <a:pt x="64" y="9"/>
                    <a:pt x="51" y="17"/>
                    <a:pt x="50" y="18"/>
                  </a:cubicBezTo>
                  <a:cubicBezTo>
                    <a:pt x="52" y="18"/>
                    <a:pt x="71" y="14"/>
                    <a:pt x="73" y="20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75" y="25"/>
                    <a:pt x="64" y="26"/>
                    <a:pt x="55" y="27"/>
                  </a:cubicBezTo>
                </a:path>
              </a:pathLst>
            </a:custGeom>
            <a:solidFill>
              <a:srgbClr val="FC7C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5" name="išḻïḍe"/>
            <p:cNvSpPr/>
            <p:nvPr/>
          </p:nvSpPr>
          <p:spPr bwMode="auto">
            <a:xfrm>
              <a:off x="8386763" y="3360738"/>
              <a:ext cx="44450" cy="33338"/>
            </a:xfrm>
            <a:custGeom>
              <a:avLst/>
              <a:gdLst>
                <a:gd name="T0" fmla="*/ 7 w 12"/>
                <a:gd name="T1" fmla="*/ 5 h 9"/>
                <a:gd name="T2" fmla="*/ 12 w 12"/>
                <a:gd name="T3" fmla="*/ 3 h 9"/>
                <a:gd name="T4" fmla="*/ 7 w 12"/>
                <a:gd name="T5" fmla="*/ 3 h 9"/>
                <a:gd name="T6" fmla="*/ 7 w 12"/>
                <a:gd name="T7" fmla="*/ 0 h 9"/>
                <a:gd name="T8" fmla="*/ 5 w 12"/>
                <a:gd name="T9" fmla="*/ 3 h 9"/>
                <a:gd name="T10" fmla="*/ 1 w 12"/>
                <a:gd name="T11" fmla="*/ 0 h 9"/>
                <a:gd name="T12" fmla="*/ 4 w 12"/>
                <a:gd name="T13" fmla="*/ 4 h 9"/>
                <a:gd name="T14" fmla="*/ 0 w 12"/>
                <a:gd name="T15" fmla="*/ 5 h 9"/>
                <a:gd name="T16" fmla="*/ 5 w 12"/>
                <a:gd name="T17" fmla="*/ 5 h 9"/>
                <a:gd name="T18" fmla="*/ 4 w 12"/>
                <a:gd name="T19" fmla="*/ 9 h 9"/>
                <a:gd name="T20" fmla="*/ 6 w 12"/>
                <a:gd name="T21" fmla="*/ 5 h 9"/>
                <a:gd name="T22" fmla="*/ 10 w 12"/>
                <a:gd name="T23" fmla="*/ 8 h 9"/>
                <a:gd name="T24" fmla="*/ 7 w 12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">
                  <a:moveTo>
                    <a:pt x="7" y="5"/>
                  </a:moveTo>
                  <a:cubicBezTo>
                    <a:pt x="10" y="4"/>
                    <a:pt x="12" y="3"/>
                    <a:pt x="12" y="3"/>
                  </a:cubicBezTo>
                  <a:cubicBezTo>
                    <a:pt x="12" y="3"/>
                    <a:pt x="9" y="3"/>
                    <a:pt x="7" y="3"/>
                  </a:cubicBezTo>
                  <a:cubicBezTo>
                    <a:pt x="7" y="1"/>
                    <a:pt x="7" y="0"/>
                    <a:pt x="7" y="0"/>
                  </a:cubicBezTo>
                  <a:cubicBezTo>
                    <a:pt x="7" y="0"/>
                    <a:pt x="6" y="1"/>
                    <a:pt x="5" y="3"/>
                  </a:cubicBezTo>
                  <a:cubicBezTo>
                    <a:pt x="3" y="1"/>
                    <a:pt x="1" y="0"/>
                    <a:pt x="1" y="0"/>
                  </a:cubicBezTo>
                  <a:cubicBezTo>
                    <a:pt x="1" y="0"/>
                    <a:pt x="3" y="2"/>
                    <a:pt x="4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2" y="5"/>
                    <a:pt x="5" y="5"/>
                  </a:cubicBez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5" y="7"/>
                    <a:pt x="6" y="5"/>
                  </a:cubicBezTo>
                  <a:cubicBezTo>
                    <a:pt x="8" y="7"/>
                    <a:pt x="10" y="8"/>
                    <a:pt x="10" y="8"/>
                  </a:cubicBezTo>
                  <a:cubicBezTo>
                    <a:pt x="10" y="8"/>
                    <a:pt x="9" y="7"/>
                    <a:pt x="7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6" name="ïŝḻïďê"/>
            <p:cNvSpPr/>
            <p:nvPr/>
          </p:nvSpPr>
          <p:spPr bwMode="auto">
            <a:xfrm>
              <a:off x="8372475" y="3502025"/>
              <a:ext cx="44450" cy="36513"/>
            </a:xfrm>
            <a:custGeom>
              <a:avLst/>
              <a:gdLst>
                <a:gd name="T0" fmla="*/ 7 w 12"/>
                <a:gd name="T1" fmla="*/ 5 h 10"/>
                <a:gd name="T2" fmla="*/ 12 w 12"/>
                <a:gd name="T3" fmla="*/ 4 h 10"/>
                <a:gd name="T4" fmla="*/ 7 w 12"/>
                <a:gd name="T5" fmla="*/ 4 h 10"/>
                <a:gd name="T6" fmla="*/ 7 w 12"/>
                <a:gd name="T7" fmla="*/ 0 h 10"/>
                <a:gd name="T8" fmla="*/ 6 w 12"/>
                <a:gd name="T9" fmla="*/ 4 h 10"/>
                <a:gd name="T10" fmla="*/ 2 w 12"/>
                <a:gd name="T11" fmla="*/ 1 h 10"/>
                <a:gd name="T12" fmla="*/ 4 w 12"/>
                <a:gd name="T13" fmla="*/ 4 h 10"/>
                <a:gd name="T14" fmla="*/ 0 w 12"/>
                <a:gd name="T15" fmla="*/ 6 h 10"/>
                <a:gd name="T16" fmla="*/ 5 w 12"/>
                <a:gd name="T17" fmla="*/ 6 h 10"/>
                <a:gd name="T18" fmla="*/ 4 w 12"/>
                <a:gd name="T19" fmla="*/ 10 h 10"/>
                <a:gd name="T20" fmla="*/ 6 w 12"/>
                <a:gd name="T21" fmla="*/ 6 h 10"/>
                <a:gd name="T22" fmla="*/ 10 w 12"/>
                <a:gd name="T23" fmla="*/ 9 h 10"/>
                <a:gd name="T24" fmla="*/ 7 w 12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0">
                  <a:moveTo>
                    <a:pt x="7" y="5"/>
                  </a:move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0" y="4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6" y="2"/>
                    <a:pt x="6" y="4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2" y="1"/>
                    <a:pt x="3" y="3"/>
                    <a:pt x="4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2" y="6"/>
                    <a:pt x="5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7" name="îṣḻïďé"/>
            <p:cNvSpPr/>
            <p:nvPr/>
          </p:nvSpPr>
          <p:spPr bwMode="auto">
            <a:xfrm>
              <a:off x="8602663" y="3671888"/>
              <a:ext cx="44450" cy="33338"/>
            </a:xfrm>
            <a:custGeom>
              <a:avLst/>
              <a:gdLst>
                <a:gd name="T0" fmla="*/ 7 w 12"/>
                <a:gd name="T1" fmla="*/ 5 h 9"/>
                <a:gd name="T2" fmla="*/ 12 w 12"/>
                <a:gd name="T3" fmla="*/ 3 h 9"/>
                <a:gd name="T4" fmla="*/ 7 w 12"/>
                <a:gd name="T5" fmla="*/ 4 h 9"/>
                <a:gd name="T6" fmla="*/ 8 w 12"/>
                <a:gd name="T7" fmla="*/ 0 h 9"/>
                <a:gd name="T8" fmla="*/ 6 w 12"/>
                <a:gd name="T9" fmla="*/ 3 h 9"/>
                <a:gd name="T10" fmla="*/ 2 w 12"/>
                <a:gd name="T11" fmla="*/ 1 h 9"/>
                <a:gd name="T12" fmla="*/ 5 w 12"/>
                <a:gd name="T13" fmla="*/ 4 h 9"/>
                <a:gd name="T14" fmla="*/ 0 w 12"/>
                <a:gd name="T15" fmla="*/ 6 h 9"/>
                <a:gd name="T16" fmla="*/ 5 w 12"/>
                <a:gd name="T17" fmla="*/ 5 h 9"/>
                <a:gd name="T18" fmla="*/ 5 w 12"/>
                <a:gd name="T19" fmla="*/ 9 h 9"/>
                <a:gd name="T20" fmla="*/ 6 w 12"/>
                <a:gd name="T21" fmla="*/ 6 h 9"/>
                <a:gd name="T22" fmla="*/ 10 w 12"/>
                <a:gd name="T23" fmla="*/ 8 h 9"/>
                <a:gd name="T24" fmla="*/ 7 w 12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">
                  <a:moveTo>
                    <a:pt x="7" y="5"/>
                  </a:moveTo>
                  <a:cubicBezTo>
                    <a:pt x="10" y="4"/>
                    <a:pt x="12" y="3"/>
                    <a:pt x="12" y="3"/>
                  </a:cubicBezTo>
                  <a:cubicBezTo>
                    <a:pt x="12" y="3"/>
                    <a:pt x="10" y="3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  <a:cubicBezTo>
                    <a:pt x="8" y="0"/>
                    <a:pt x="7" y="1"/>
                    <a:pt x="6" y="3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2"/>
                    <a:pt x="5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2" y="6"/>
                    <a:pt x="5" y="5"/>
                  </a:cubicBezTo>
                  <a:cubicBezTo>
                    <a:pt x="5" y="7"/>
                    <a:pt x="5" y="9"/>
                    <a:pt x="5" y="9"/>
                  </a:cubicBezTo>
                  <a:cubicBezTo>
                    <a:pt x="5" y="9"/>
                    <a:pt x="6" y="8"/>
                    <a:pt x="6" y="6"/>
                  </a:cubicBezTo>
                  <a:cubicBezTo>
                    <a:pt x="8" y="7"/>
                    <a:pt x="10" y="8"/>
                    <a:pt x="10" y="8"/>
                  </a:cubicBezTo>
                  <a:cubicBezTo>
                    <a:pt x="10" y="8"/>
                    <a:pt x="9" y="7"/>
                    <a:pt x="7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8" name="ísľiďé"/>
            <p:cNvSpPr/>
            <p:nvPr/>
          </p:nvSpPr>
          <p:spPr bwMode="auto">
            <a:xfrm>
              <a:off x="8283575" y="3397250"/>
              <a:ext cx="39688" cy="36513"/>
            </a:xfrm>
            <a:custGeom>
              <a:avLst/>
              <a:gdLst>
                <a:gd name="T0" fmla="*/ 7 w 11"/>
                <a:gd name="T1" fmla="*/ 5 h 10"/>
                <a:gd name="T2" fmla="*/ 11 w 11"/>
                <a:gd name="T3" fmla="*/ 4 h 10"/>
                <a:gd name="T4" fmla="*/ 6 w 11"/>
                <a:gd name="T5" fmla="*/ 4 h 10"/>
                <a:gd name="T6" fmla="*/ 7 w 11"/>
                <a:gd name="T7" fmla="*/ 0 h 10"/>
                <a:gd name="T8" fmla="*/ 5 w 11"/>
                <a:gd name="T9" fmla="*/ 4 h 10"/>
                <a:gd name="T10" fmla="*/ 1 w 11"/>
                <a:gd name="T11" fmla="*/ 1 h 10"/>
                <a:gd name="T12" fmla="*/ 4 w 11"/>
                <a:gd name="T13" fmla="*/ 5 h 10"/>
                <a:gd name="T14" fmla="*/ 0 w 11"/>
                <a:gd name="T15" fmla="*/ 6 h 10"/>
                <a:gd name="T16" fmla="*/ 5 w 11"/>
                <a:gd name="T17" fmla="*/ 6 h 10"/>
                <a:gd name="T18" fmla="*/ 4 w 11"/>
                <a:gd name="T19" fmla="*/ 10 h 10"/>
                <a:gd name="T20" fmla="*/ 6 w 11"/>
                <a:gd name="T21" fmla="*/ 6 h 10"/>
                <a:gd name="T22" fmla="*/ 10 w 11"/>
                <a:gd name="T23" fmla="*/ 9 h 10"/>
                <a:gd name="T24" fmla="*/ 7 w 1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7" y="5"/>
                  </a:moveTo>
                  <a:cubicBezTo>
                    <a:pt x="9" y="5"/>
                    <a:pt x="11" y="4"/>
                    <a:pt x="11" y="4"/>
                  </a:cubicBezTo>
                  <a:cubicBezTo>
                    <a:pt x="11" y="4"/>
                    <a:pt x="9" y="4"/>
                    <a:pt x="6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6" y="2"/>
                    <a:pt x="5" y="4"/>
                  </a:cubicBezTo>
                  <a:cubicBezTo>
                    <a:pt x="3" y="2"/>
                    <a:pt x="1" y="1"/>
                    <a:pt x="1" y="1"/>
                  </a:cubicBezTo>
                  <a:cubicBezTo>
                    <a:pt x="1" y="1"/>
                    <a:pt x="2" y="3"/>
                    <a:pt x="4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2" y="6"/>
                    <a:pt x="5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9" name="îsḻïḓè"/>
            <p:cNvSpPr/>
            <p:nvPr/>
          </p:nvSpPr>
          <p:spPr bwMode="auto">
            <a:xfrm>
              <a:off x="8167688" y="3654425"/>
              <a:ext cx="44450" cy="36513"/>
            </a:xfrm>
            <a:custGeom>
              <a:avLst/>
              <a:gdLst>
                <a:gd name="T0" fmla="*/ 8 w 12"/>
                <a:gd name="T1" fmla="*/ 5 h 10"/>
                <a:gd name="T2" fmla="*/ 12 w 12"/>
                <a:gd name="T3" fmla="*/ 4 h 10"/>
                <a:gd name="T4" fmla="*/ 7 w 12"/>
                <a:gd name="T5" fmla="*/ 4 h 10"/>
                <a:gd name="T6" fmla="*/ 8 w 12"/>
                <a:gd name="T7" fmla="*/ 0 h 10"/>
                <a:gd name="T8" fmla="*/ 6 w 12"/>
                <a:gd name="T9" fmla="*/ 4 h 10"/>
                <a:gd name="T10" fmla="*/ 2 w 12"/>
                <a:gd name="T11" fmla="*/ 1 h 10"/>
                <a:gd name="T12" fmla="*/ 5 w 12"/>
                <a:gd name="T13" fmla="*/ 4 h 10"/>
                <a:gd name="T14" fmla="*/ 0 w 12"/>
                <a:gd name="T15" fmla="*/ 6 h 10"/>
                <a:gd name="T16" fmla="*/ 5 w 12"/>
                <a:gd name="T17" fmla="*/ 6 h 10"/>
                <a:gd name="T18" fmla="*/ 5 w 12"/>
                <a:gd name="T19" fmla="*/ 10 h 10"/>
                <a:gd name="T20" fmla="*/ 6 w 12"/>
                <a:gd name="T21" fmla="*/ 6 h 10"/>
                <a:gd name="T22" fmla="*/ 10 w 12"/>
                <a:gd name="T23" fmla="*/ 9 h 10"/>
                <a:gd name="T24" fmla="*/ 8 w 12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0">
                  <a:moveTo>
                    <a:pt x="8" y="5"/>
                  </a:move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0" y="4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  <a:cubicBezTo>
                    <a:pt x="8" y="0"/>
                    <a:pt x="7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3" y="6"/>
                    <a:pt x="5" y="6"/>
                  </a:cubicBezTo>
                  <a:cubicBezTo>
                    <a:pt x="5" y="8"/>
                    <a:pt x="5" y="10"/>
                    <a:pt x="5" y="10"/>
                  </a:cubicBezTo>
                  <a:cubicBezTo>
                    <a:pt x="5" y="10"/>
                    <a:pt x="6" y="8"/>
                    <a:pt x="6" y="6"/>
                  </a:cubicBezTo>
                  <a:cubicBezTo>
                    <a:pt x="9" y="8"/>
                    <a:pt x="10" y="9"/>
                    <a:pt x="10" y="9"/>
                  </a:cubicBezTo>
                  <a:cubicBezTo>
                    <a:pt x="10" y="9"/>
                    <a:pt x="9" y="7"/>
                    <a:pt x="8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0" name="iṩlîḍé"/>
            <p:cNvSpPr/>
            <p:nvPr/>
          </p:nvSpPr>
          <p:spPr bwMode="auto">
            <a:xfrm>
              <a:off x="8228013" y="3333750"/>
              <a:ext cx="44450" cy="33338"/>
            </a:xfrm>
            <a:custGeom>
              <a:avLst/>
              <a:gdLst>
                <a:gd name="T0" fmla="*/ 8 w 12"/>
                <a:gd name="T1" fmla="*/ 5 h 9"/>
                <a:gd name="T2" fmla="*/ 12 w 12"/>
                <a:gd name="T3" fmla="*/ 3 h 9"/>
                <a:gd name="T4" fmla="*/ 7 w 12"/>
                <a:gd name="T5" fmla="*/ 3 h 9"/>
                <a:gd name="T6" fmla="*/ 8 w 12"/>
                <a:gd name="T7" fmla="*/ 0 h 9"/>
                <a:gd name="T8" fmla="*/ 6 w 12"/>
                <a:gd name="T9" fmla="*/ 3 h 9"/>
                <a:gd name="T10" fmla="*/ 2 w 12"/>
                <a:gd name="T11" fmla="*/ 0 h 9"/>
                <a:gd name="T12" fmla="*/ 5 w 12"/>
                <a:gd name="T13" fmla="*/ 4 h 9"/>
                <a:gd name="T14" fmla="*/ 0 w 12"/>
                <a:gd name="T15" fmla="*/ 5 h 9"/>
                <a:gd name="T16" fmla="*/ 5 w 12"/>
                <a:gd name="T17" fmla="*/ 5 h 9"/>
                <a:gd name="T18" fmla="*/ 5 w 12"/>
                <a:gd name="T19" fmla="*/ 9 h 9"/>
                <a:gd name="T20" fmla="*/ 6 w 12"/>
                <a:gd name="T21" fmla="*/ 5 h 9"/>
                <a:gd name="T22" fmla="*/ 10 w 12"/>
                <a:gd name="T23" fmla="*/ 8 h 9"/>
                <a:gd name="T24" fmla="*/ 8 w 12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">
                  <a:moveTo>
                    <a:pt x="8" y="5"/>
                  </a:moveTo>
                  <a:cubicBezTo>
                    <a:pt x="10" y="4"/>
                    <a:pt x="12" y="3"/>
                    <a:pt x="12" y="3"/>
                  </a:cubicBezTo>
                  <a:cubicBezTo>
                    <a:pt x="12" y="3"/>
                    <a:pt x="10" y="3"/>
                    <a:pt x="7" y="3"/>
                  </a:cubicBezTo>
                  <a:cubicBezTo>
                    <a:pt x="8" y="1"/>
                    <a:pt x="8" y="0"/>
                    <a:pt x="8" y="0"/>
                  </a:cubicBezTo>
                  <a:cubicBezTo>
                    <a:pt x="8" y="0"/>
                    <a:pt x="7" y="1"/>
                    <a:pt x="6" y="3"/>
                  </a:cubicBezTo>
                  <a:cubicBezTo>
                    <a:pt x="4" y="1"/>
                    <a:pt x="2" y="0"/>
                    <a:pt x="2" y="0"/>
                  </a:cubicBezTo>
                  <a:cubicBezTo>
                    <a:pt x="2" y="0"/>
                    <a:pt x="3" y="2"/>
                    <a:pt x="5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2" y="5"/>
                    <a:pt x="5" y="5"/>
                  </a:cubicBezTo>
                  <a:cubicBezTo>
                    <a:pt x="5" y="7"/>
                    <a:pt x="5" y="9"/>
                    <a:pt x="5" y="9"/>
                  </a:cubicBezTo>
                  <a:cubicBezTo>
                    <a:pt x="5" y="9"/>
                    <a:pt x="6" y="7"/>
                    <a:pt x="6" y="5"/>
                  </a:cubicBezTo>
                  <a:cubicBezTo>
                    <a:pt x="9" y="7"/>
                    <a:pt x="10" y="8"/>
                    <a:pt x="10" y="8"/>
                  </a:cubicBezTo>
                  <a:cubicBezTo>
                    <a:pt x="10" y="8"/>
                    <a:pt x="9" y="7"/>
                    <a:pt x="8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1" name="î$1îḓè"/>
            <p:cNvSpPr/>
            <p:nvPr/>
          </p:nvSpPr>
          <p:spPr bwMode="auto">
            <a:xfrm>
              <a:off x="8472488" y="3627438"/>
              <a:ext cx="44450" cy="38100"/>
            </a:xfrm>
            <a:custGeom>
              <a:avLst/>
              <a:gdLst>
                <a:gd name="T0" fmla="*/ 8 w 12"/>
                <a:gd name="T1" fmla="*/ 5 h 10"/>
                <a:gd name="T2" fmla="*/ 12 w 12"/>
                <a:gd name="T3" fmla="*/ 4 h 10"/>
                <a:gd name="T4" fmla="*/ 7 w 12"/>
                <a:gd name="T5" fmla="*/ 4 h 10"/>
                <a:gd name="T6" fmla="*/ 8 w 12"/>
                <a:gd name="T7" fmla="*/ 0 h 10"/>
                <a:gd name="T8" fmla="*/ 6 w 12"/>
                <a:gd name="T9" fmla="*/ 4 h 10"/>
                <a:gd name="T10" fmla="*/ 2 w 12"/>
                <a:gd name="T11" fmla="*/ 1 h 10"/>
                <a:gd name="T12" fmla="*/ 5 w 12"/>
                <a:gd name="T13" fmla="*/ 5 h 10"/>
                <a:gd name="T14" fmla="*/ 0 w 12"/>
                <a:gd name="T15" fmla="*/ 6 h 10"/>
                <a:gd name="T16" fmla="*/ 5 w 12"/>
                <a:gd name="T17" fmla="*/ 6 h 10"/>
                <a:gd name="T18" fmla="*/ 5 w 12"/>
                <a:gd name="T19" fmla="*/ 10 h 10"/>
                <a:gd name="T20" fmla="*/ 6 w 12"/>
                <a:gd name="T21" fmla="*/ 6 h 10"/>
                <a:gd name="T22" fmla="*/ 10 w 12"/>
                <a:gd name="T23" fmla="*/ 9 h 10"/>
                <a:gd name="T24" fmla="*/ 8 w 12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0">
                  <a:moveTo>
                    <a:pt x="8" y="5"/>
                  </a:move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0" y="4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  <a:cubicBezTo>
                    <a:pt x="8" y="0"/>
                    <a:pt x="7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3" y="6"/>
                    <a:pt x="5" y="6"/>
                  </a:cubicBezTo>
                  <a:cubicBezTo>
                    <a:pt x="5" y="8"/>
                    <a:pt x="5" y="10"/>
                    <a:pt x="5" y="10"/>
                  </a:cubicBezTo>
                  <a:cubicBezTo>
                    <a:pt x="5" y="10"/>
                    <a:pt x="6" y="8"/>
                    <a:pt x="6" y="6"/>
                  </a:cubicBezTo>
                  <a:cubicBezTo>
                    <a:pt x="9" y="8"/>
                    <a:pt x="10" y="9"/>
                    <a:pt x="10" y="9"/>
                  </a:cubicBezTo>
                  <a:cubicBezTo>
                    <a:pt x="10" y="9"/>
                    <a:pt x="9" y="7"/>
                    <a:pt x="8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2" name="îŝ1iḋe"/>
            <p:cNvSpPr/>
            <p:nvPr/>
          </p:nvSpPr>
          <p:spPr bwMode="auto">
            <a:xfrm>
              <a:off x="8494713" y="3386138"/>
              <a:ext cx="44450" cy="36513"/>
            </a:xfrm>
            <a:custGeom>
              <a:avLst/>
              <a:gdLst>
                <a:gd name="T0" fmla="*/ 7 w 12"/>
                <a:gd name="T1" fmla="*/ 5 h 10"/>
                <a:gd name="T2" fmla="*/ 12 w 12"/>
                <a:gd name="T3" fmla="*/ 4 h 10"/>
                <a:gd name="T4" fmla="*/ 7 w 12"/>
                <a:gd name="T5" fmla="*/ 4 h 10"/>
                <a:gd name="T6" fmla="*/ 7 w 12"/>
                <a:gd name="T7" fmla="*/ 0 h 10"/>
                <a:gd name="T8" fmla="*/ 6 w 12"/>
                <a:gd name="T9" fmla="*/ 4 h 10"/>
                <a:gd name="T10" fmla="*/ 2 w 12"/>
                <a:gd name="T11" fmla="*/ 1 h 10"/>
                <a:gd name="T12" fmla="*/ 5 w 12"/>
                <a:gd name="T13" fmla="*/ 5 h 10"/>
                <a:gd name="T14" fmla="*/ 0 w 12"/>
                <a:gd name="T15" fmla="*/ 6 h 10"/>
                <a:gd name="T16" fmla="*/ 5 w 12"/>
                <a:gd name="T17" fmla="*/ 6 h 10"/>
                <a:gd name="T18" fmla="*/ 4 w 12"/>
                <a:gd name="T19" fmla="*/ 10 h 10"/>
                <a:gd name="T20" fmla="*/ 6 w 12"/>
                <a:gd name="T21" fmla="*/ 6 h 10"/>
                <a:gd name="T22" fmla="*/ 10 w 12"/>
                <a:gd name="T23" fmla="*/ 9 h 10"/>
                <a:gd name="T24" fmla="*/ 7 w 12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0">
                  <a:moveTo>
                    <a:pt x="7" y="5"/>
                  </a:move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0" y="4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6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2" y="6"/>
                    <a:pt x="5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3" name="íṩḻíḋe"/>
            <p:cNvSpPr/>
            <p:nvPr/>
          </p:nvSpPr>
          <p:spPr bwMode="auto">
            <a:xfrm>
              <a:off x="8561388" y="3333750"/>
              <a:ext cx="41275" cy="38100"/>
            </a:xfrm>
            <a:custGeom>
              <a:avLst/>
              <a:gdLst>
                <a:gd name="T0" fmla="*/ 7 w 11"/>
                <a:gd name="T1" fmla="*/ 5 h 10"/>
                <a:gd name="T2" fmla="*/ 11 w 11"/>
                <a:gd name="T3" fmla="*/ 4 h 10"/>
                <a:gd name="T4" fmla="*/ 6 w 11"/>
                <a:gd name="T5" fmla="*/ 4 h 10"/>
                <a:gd name="T6" fmla="*/ 7 w 11"/>
                <a:gd name="T7" fmla="*/ 0 h 10"/>
                <a:gd name="T8" fmla="*/ 5 w 11"/>
                <a:gd name="T9" fmla="*/ 4 h 10"/>
                <a:gd name="T10" fmla="*/ 1 w 11"/>
                <a:gd name="T11" fmla="*/ 1 h 10"/>
                <a:gd name="T12" fmla="*/ 4 w 11"/>
                <a:gd name="T13" fmla="*/ 5 h 10"/>
                <a:gd name="T14" fmla="*/ 0 w 11"/>
                <a:gd name="T15" fmla="*/ 6 h 10"/>
                <a:gd name="T16" fmla="*/ 5 w 11"/>
                <a:gd name="T17" fmla="*/ 6 h 10"/>
                <a:gd name="T18" fmla="*/ 4 w 11"/>
                <a:gd name="T19" fmla="*/ 10 h 10"/>
                <a:gd name="T20" fmla="*/ 6 w 11"/>
                <a:gd name="T21" fmla="*/ 6 h 10"/>
                <a:gd name="T22" fmla="*/ 10 w 11"/>
                <a:gd name="T23" fmla="*/ 9 h 10"/>
                <a:gd name="T24" fmla="*/ 7 w 1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7" y="5"/>
                  </a:moveTo>
                  <a:cubicBezTo>
                    <a:pt x="9" y="5"/>
                    <a:pt x="11" y="4"/>
                    <a:pt x="11" y="4"/>
                  </a:cubicBezTo>
                  <a:cubicBezTo>
                    <a:pt x="11" y="4"/>
                    <a:pt x="9" y="4"/>
                    <a:pt x="6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6" y="2"/>
                    <a:pt x="5" y="4"/>
                  </a:cubicBezTo>
                  <a:cubicBezTo>
                    <a:pt x="3" y="2"/>
                    <a:pt x="1" y="1"/>
                    <a:pt x="1" y="1"/>
                  </a:cubicBezTo>
                  <a:cubicBezTo>
                    <a:pt x="1" y="1"/>
                    <a:pt x="2" y="3"/>
                    <a:pt x="4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2" y="6"/>
                    <a:pt x="5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4" name="išḻíḋè"/>
            <p:cNvSpPr/>
            <p:nvPr/>
          </p:nvSpPr>
          <p:spPr bwMode="auto">
            <a:xfrm>
              <a:off x="8499475" y="3482975"/>
              <a:ext cx="36513" cy="36513"/>
            </a:xfrm>
            <a:custGeom>
              <a:avLst/>
              <a:gdLst>
                <a:gd name="T0" fmla="*/ 6 w 10"/>
                <a:gd name="T1" fmla="*/ 5 h 10"/>
                <a:gd name="T2" fmla="*/ 10 w 10"/>
                <a:gd name="T3" fmla="*/ 1 h 10"/>
                <a:gd name="T4" fmla="*/ 6 w 10"/>
                <a:gd name="T5" fmla="*/ 4 h 10"/>
                <a:gd name="T6" fmla="*/ 5 w 10"/>
                <a:gd name="T7" fmla="*/ 0 h 10"/>
                <a:gd name="T8" fmla="*/ 4 w 10"/>
                <a:gd name="T9" fmla="*/ 3 h 10"/>
                <a:gd name="T10" fmla="*/ 1 w 10"/>
                <a:gd name="T11" fmla="*/ 2 h 10"/>
                <a:gd name="T12" fmla="*/ 4 w 10"/>
                <a:gd name="T13" fmla="*/ 5 h 10"/>
                <a:gd name="T14" fmla="*/ 0 w 10"/>
                <a:gd name="T15" fmla="*/ 9 h 10"/>
                <a:gd name="T16" fmla="*/ 4 w 10"/>
                <a:gd name="T17" fmla="*/ 6 h 10"/>
                <a:gd name="T18" fmla="*/ 5 w 10"/>
                <a:gd name="T19" fmla="*/ 10 h 10"/>
                <a:gd name="T20" fmla="*/ 6 w 10"/>
                <a:gd name="T21" fmla="*/ 7 h 10"/>
                <a:gd name="T22" fmla="*/ 9 w 10"/>
                <a:gd name="T23" fmla="*/ 8 h 10"/>
                <a:gd name="T24" fmla="*/ 6 w 10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0">
                  <a:moveTo>
                    <a:pt x="6" y="5"/>
                  </a:moveTo>
                  <a:cubicBezTo>
                    <a:pt x="8" y="3"/>
                    <a:pt x="10" y="1"/>
                    <a:pt x="10" y="1"/>
                  </a:cubicBezTo>
                  <a:cubicBezTo>
                    <a:pt x="10" y="1"/>
                    <a:pt x="8" y="2"/>
                    <a:pt x="6" y="4"/>
                  </a:cubicBezTo>
                  <a:cubicBezTo>
                    <a:pt x="6" y="2"/>
                    <a:pt x="5" y="0"/>
                    <a:pt x="5" y="0"/>
                  </a:cubicBezTo>
                  <a:cubicBezTo>
                    <a:pt x="5" y="0"/>
                    <a:pt x="4" y="2"/>
                    <a:pt x="4" y="3"/>
                  </a:cubicBezTo>
                  <a:cubicBezTo>
                    <a:pt x="3" y="2"/>
                    <a:pt x="1" y="2"/>
                    <a:pt x="1" y="2"/>
                  </a:cubicBezTo>
                  <a:cubicBezTo>
                    <a:pt x="1" y="2"/>
                    <a:pt x="2" y="4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9"/>
                    <a:pt x="6" y="7"/>
                  </a:cubicBezTo>
                  <a:cubicBezTo>
                    <a:pt x="7" y="8"/>
                    <a:pt x="9" y="8"/>
                    <a:pt x="9" y="8"/>
                  </a:cubicBezTo>
                  <a:cubicBezTo>
                    <a:pt x="9" y="8"/>
                    <a:pt x="8" y="7"/>
                    <a:pt x="6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5" name="iSḻîḑè"/>
            <p:cNvSpPr/>
            <p:nvPr/>
          </p:nvSpPr>
          <p:spPr bwMode="auto">
            <a:xfrm>
              <a:off x="8636000" y="3497263"/>
              <a:ext cx="38100" cy="38100"/>
            </a:xfrm>
            <a:custGeom>
              <a:avLst/>
              <a:gdLst>
                <a:gd name="T0" fmla="*/ 6 w 10"/>
                <a:gd name="T1" fmla="*/ 5 h 10"/>
                <a:gd name="T2" fmla="*/ 10 w 10"/>
                <a:gd name="T3" fmla="*/ 1 h 10"/>
                <a:gd name="T4" fmla="*/ 6 w 10"/>
                <a:gd name="T5" fmla="*/ 4 h 10"/>
                <a:gd name="T6" fmla="*/ 5 w 10"/>
                <a:gd name="T7" fmla="*/ 0 h 10"/>
                <a:gd name="T8" fmla="*/ 4 w 10"/>
                <a:gd name="T9" fmla="*/ 4 h 10"/>
                <a:gd name="T10" fmla="*/ 1 w 10"/>
                <a:gd name="T11" fmla="*/ 2 h 10"/>
                <a:gd name="T12" fmla="*/ 4 w 10"/>
                <a:gd name="T13" fmla="*/ 5 h 10"/>
                <a:gd name="T14" fmla="*/ 0 w 10"/>
                <a:gd name="T15" fmla="*/ 9 h 10"/>
                <a:gd name="T16" fmla="*/ 4 w 10"/>
                <a:gd name="T17" fmla="*/ 6 h 10"/>
                <a:gd name="T18" fmla="*/ 5 w 10"/>
                <a:gd name="T19" fmla="*/ 10 h 10"/>
                <a:gd name="T20" fmla="*/ 6 w 10"/>
                <a:gd name="T21" fmla="*/ 7 h 10"/>
                <a:gd name="T22" fmla="*/ 9 w 10"/>
                <a:gd name="T23" fmla="*/ 9 h 10"/>
                <a:gd name="T24" fmla="*/ 6 w 10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0">
                  <a:moveTo>
                    <a:pt x="6" y="5"/>
                  </a:moveTo>
                  <a:cubicBezTo>
                    <a:pt x="8" y="3"/>
                    <a:pt x="10" y="1"/>
                    <a:pt x="10" y="1"/>
                  </a:cubicBezTo>
                  <a:cubicBezTo>
                    <a:pt x="10" y="1"/>
                    <a:pt x="8" y="2"/>
                    <a:pt x="6" y="4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4" y="2"/>
                    <a:pt x="4" y="4"/>
                  </a:cubicBezTo>
                  <a:cubicBezTo>
                    <a:pt x="3" y="2"/>
                    <a:pt x="1" y="2"/>
                    <a:pt x="1" y="2"/>
                  </a:cubicBezTo>
                  <a:cubicBezTo>
                    <a:pt x="1" y="2"/>
                    <a:pt x="2" y="4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5" y="10"/>
                    <a:pt x="5" y="9"/>
                    <a:pt x="6" y="7"/>
                  </a:cubicBezTo>
                  <a:cubicBezTo>
                    <a:pt x="7" y="8"/>
                    <a:pt x="9" y="9"/>
                    <a:pt x="9" y="9"/>
                  </a:cubicBezTo>
                  <a:cubicBezTo>
                    <a:pt x="9" y="9"/>
                    <a:pt x="8" y="7"/>
                    <a:pt x="6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6" name="îşlíḋé"/>
            <p:cNvSpPr/>
            <p:nvPr/>
          </p:nvSpPr>
          <p:spPr bwMode="auto">
            <a:xfrm>
              <a:off x="8380413" y="3671888"/>
              <a:ext cx="36513" cy="38100"/>
            </a:xfrm>
            <a:custGeom>
              <a:avLst/>
              <a:gdLst>
                <a:gd name="T0" fmla="*/ 6 w 10"/>
                <a:gd name="T1" fmla="*/ 5 h 10"/>
                <a:gd name="T2" fmla="*/ 10 w 10"/>
                <a:gd name="T3" fmla="*/ 1 h 10"/>
                <a:gd name="T4" fmla="*/ 6 w 10"/>
                <a:gd name="T5" fmla="*/ 4 h 10"/>
                <a:gd name="T6" fmla="*/ 5 w 10"/>
                <a:gd name="T7" fmla="*/ 0 h 10"/>
                <a:gd name="T8" fmla="*/ 4 w 10"/>
                <a:gd name="T9" fmla="*/ 3 h 10"/>
                <a:gd name="T10" fmla="*/ 1 w 10"/>
                <a:gd name="T11" fmla="*/ 1 h 10"/>
                <a:gd name="T12" fmla="*/ 4 w 10"/>
                <a:gd name="T13" fmla="*/ 5 h 10"/>
                <a:gd name="T14" fmla="*/ 0 w 10"/>
                <a:gd name="T15" fmla="*/ 9 h 10"/>
                <a:gd name="T16" fmla="*/ 4 w 10"/>
                <a:gd name="T17" fmla="*/ 6 h 10"/>
                <a:gd name="T18" fmla="*/ 5 w 10"/>
                <a:gd name="T19" fmla="*/ 10 h 10"/>
                <a:gd name="T20" fmla="*/ 6 w 10"/>
                <a:gd name="T21" fmla="*/ 6 h 10"/>
                <a:gd name="T22" fmla="*/ 9 w 10"/>
                <a:gd name="T23" fmla="*/ 8 h 10"/>
                <a:gd name="T24" fmla="*/ 6 w 10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0">
                  <a:moveTo>
                    <a:pt x="6" y="5"/>
                  </a:moveTo>
                  <a:cubicBezTo>
                    <a:pt x="8" y="3"/>
                    <a:pt x="10" y="1"/>
                    <a:pt x="10" y="1"/>
                  </a:cubicBezTo>
                  <a:cubicBezTo>
                    <a:pt x="10" y="1"/>
                    <a:pt x="8" y="2"/>
                    <a:pt x="6" y="4"/>
                  </a:cubicBezTo>
                  <a:cubicBezTo>
                    <a:pt x="6" y="1"/>
                    <a:pt x="5" y="0"/>
                    <a:pt x="5" y="0"/>
                  </a:cubicBezTo>
                  <a:cubicBezTo>
                    <a:pt x="5" y="0"/>
                    <a:pt x="4" y="1"/>
                    <a:pt x="4" y="3"/>
                  </a:cubicBezTo>
                  <a:cubicBezTo>
                    <a:pt x="3" y="2"/>
                    <a:pt x="1" y="1"/>
                    <a:pt x="1" y="1"/>
                  </a:cubicBezTo>
                  <a:cubicBezTo>
                    <a:pt x="1" y="1"/>
                    <a:pt x="2" y="3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8"/>
                    <a:pt x="6" y="6"/>
                  </a:cubicBezTo>
                  <a:cubicBezTo>
                    <a:pt x="7" y="8"/>
                    <a:pt x="9" y="8"/>
                    <a:pt x="9" y="8"/>
                  </a:cubicBezTo>
                  <a:cubicBezTo>
                    <a:pt x="9" y="8"/>
                    <a:pt x="8" y="6"/>
                    <a:pt x="6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7" name="îṣľiḑè"/>
            <p:cNvSpPr/>
            <p:nvPr/>
          </p:nvSpPr>
          <p:spPr bwMode="auto">
            <a:xfrm>
              <a:off x="8264525" y="3552825"/>
              <a:ext cx="33338" cy="38100"/>
            </a:xfrm>
            <a:custGeom>
              <a:avLst/>
              <a:gdLst>
                <a:gd name="T0" fmla="*/ 6 w 9"/>
                <a:gd name="T1" fmla="*/ 5 h 10"/>
                <a:gd name="T2" fmla="*/ 9 w 9"/>
                <a:gd name="T3" fmla="*/ 1 h 10"/>
                <a:gd name="T4" fmla="*/ 5 w 9"/>
                <a:gd name="T5" fmla="*/ 4 h 10"/>
                <a:gd name="T6" fmla="*/ 5 w 9"/>
                <a:gd name="T7" fmla="*/ 0 h 10"/>
                <a:gd name="T8" fmla="*/ 4 w 9"/>
                <a:gd name="T9" fmla="*/ 3 h 10"/>
                <a:gd name="T10" fmla="*/ 1 w 9"/>
                <a:gd name="T11" fmla="*/ 2 h 10"/>
                <a:gd name="T12" fmla="*/ 4 w 9"/>
                <a:gd name="T13" fmla="*/ 5 h 10"/>
                <a:gd name="T14" fmla="*/ 0 w 9"/>
                <a:gd name="T15" fmla="*/ 9 h 10"/>
                <a:gd name="T16" fmla="*/ 4 w 9"/>
                <a:gd name="T17" fmla="*/ 6 h 10"/>
                <a:gd name="T18" fmla="*/ 5 w 9"/>
                <a:gd name="T19" fmla="*/ 10 h 10"/>
                <a:gd name="T20" fmla="*/ 5 w 9"/>
                <a:gd name="T21" fmla="*/ 7 h 10"/>
                <a:gd name="T22" fmla="*/ 8 w 9"/>
                <a:gd name="T23" fmla="*/ 8 h 10"/>
                <a:gd name="T24" fmla="*/ 6 w 9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0">
                  <a:moveTo>
                    <a:pt x="6" y="5"/>
                  </a:moveTo>
                  <a:cubicBezTo>
                    <a:pt x="8" y="3"/>
                    <a:pt x="9" y="1"/>
                    <a:pt x="9" y="1"/>
                  </a:cubicBezTo>
                  <a:cubicBezTo>
                    <a:pt x="9" y="1"/>
                    <a:pt x="8" y="2"/>
                    <a:pt x="5" y="4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4" y="1"/>
                    <a:pt x="4" y="3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2" y="3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9"/>
                    <a:pt x="5" y="7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8"/>
                    <a:pt x="7" y="7"/>
                    <a:pt x="6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8" name="íṡḻïḍè"/>
            <p:cNvSpPr/>
            <p:nvPr/>
          </p:nvSpPr>
          <p:spPr bwMode="auto">
            <a:xfrm>
              <a:off x="8148638" y="3471863"/>
              <a:ext cx="33338" cy="36513"/>
            </a:xfrm>
            <a:custGeom>
              <a:avLst/>
              <a:gdLst>
                <a:gd name="T0" fmla="*/ 5 w 9"/>
                <a:gd name="T1" fmla="*/ 5 h 10"/>
                <a:gd name="T2" fmla="*/ 9 w 9"/>
                <a:gd name="T3" fmla="*/ 1 h 10"/>
                <a:gd name="T4" fmla="*/ 5 w 9"/>
                <a:gd name="T5" fmla="*/ 4 h 10"/>
                <a:gd name="T6" fmla="*/ 4 w 9"/>
                <a:gd name="T7" fmla="*/ 0 h 10"/>
                <a:gd name="T8" fmla="*/ 4 w 9"/>
                <a:gd name="T9" fmla="*/ 3 h 10"/>
                <a:gd name="T10" fmla="*/ 1 w 9"/>
                <a:gd name="T11" fmla="*/ 1 h 10"/>
                <a:gd name="T12" fmla="*/ 3 w 9"/>
                <a:gd name="T13" fmla="*/ 5 h 10"/>
                <a:gd name="T14" fmla="*/ 0 w 9"/>
                <a:gd name="T15" fmla="*/ 9 h 10"/>
                <a:gd name="T16" fmla="*/ 4 w 9"/>
                <a:gd name="T17" fmla="*/ 6 h 10"/>
                <a:gd name="T18" fmla="*/ 4 w 9"/>
                <a:gd name="T19" fmla="*/ 10 h 10"/>
                <a:gd name="T20" fmla="*/ 5 w 9"/>
                <a:gd name="T21" fmla="*/ 6 h 10"/>
                <a:gd name="T22" fmla="*/ 8 w 9"/>
                <a:gd name="T23" fmla="*/ 8 h 10"/>
                <a:gd name="T24" fmla="*/ 5 w 9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0">
                  <a:moveTo>
                    <a:pt x="5" y="5"/>
                  </a:moveTo>
                  <a:cubicBezTo>
                    <a:pt x="7" y="3"/>
                    <a:pt x="9" y="1"/>
                    <a:pt x="9" y="1"/>
                  </a:cubicBezTo>
                  <a:cubicBezTo>
                    <a:pt x="9" y="1"/>
                    <a:pt x="7" y="2"/>
                    <a:pt x="5" y="4"/>
                  </a:cubicBezTo>
                  <a:cubicBezTo>
                    <a:pt x="5" y="1"/>
                    <a:pt x="4" y="0"/>
                    <a:pt x="4" y="0"/>
                  </a:cubicBezTo>
                  <a:cubicBezTo>
                    <a:pt x="4" y="0"/>
                    <a:pt x="4" y="1"/>
                    <a:pt x="4" y="3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2" y="3"/>
                    <a:pt x="3" y="5"/>
                  </a:cubicBezTo>
                  <a:cubicBezTo>
                    <a:pt x="1" y="7"/>
                    <a:pt x="0" y="9"/>
                    <a:pt x="0" y="9"/>
                  </a:cubicBezTo>
                  <a:cubicBezTo>
                    <a:pt x="0" y="9"/>
                    <a:pt x="1" y="8"/>
                    <a:pt x="4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5" y="6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8"/>
                    <a:pt x="7" y="6"/>
                    <a:pt x="5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9" name="íŝ1iḍé"/>
            <p:cNvSpPr/>
            <p:nvPr/>
          </p:nvSpPr>
          <p:spPr bwMode="auto">
            <a:xfrm>
              <a:off x="8331200" y="3308350"/>
              <a:ext cx="60325" cy="407988"/>
            </a:xfrm>
            <a:custGeom>
              <a:avLst/>
              <a:gdLst>
                <a:gd name="T0" fmla="*/ 15 w 16"/>
                <a:gd name="T1" fmla="*/ 0 h 110"/>
                <a:gd name="T2" fmla="*/ 13 w 16"/>
                <a:gd name="T3" fmla="*/ 4 h 110"/>
                <a:gd name="T4" fmla="*/ 8 w 16"/>
                <a:gd name="T5" fmla="*/ 18 h 110"/>
                <a:gd name="T6" fmla="*/ 6 w 16"/>
                <a:gd name="T7" fmla="*/ 29 h 110"/>
                <a:gd name="T8" fmla="*/ 1 w 16"/>
                <a:gd name="T9" fmla="*/ 54 h 110"/>
                <a:gd name="T10" fmla="*/ 1 w 16"/>
                <a:gd name="T11" fmla="*/ 83 h 110"/>
                <a:gd name="T12" fmla="*/ 3 w 16"/>
                <a:gd name="T13" fmla="*/ 95 h 110"/>
                <a:gd name="T14" fmla="*/ 2 w 16"/>
                <a:gd name="T15" fmla="*/ 97 h 110"/>
                <a:gd name="T16" fmla="*/ 4 w 16"/>
                <a:gd name="T17" fmla="*/ 104 h 110"/>
                <a:gd name="T18" fmla="*/ 6 w 16"/>
                <a:gd name="T19" fmla="*/ 109 h 110"/>
                <a:gd name="T20" fmla="*/ 7 w 16"/>
                <a:gd name="T21" fmla="*/ 110 h 110"/>
                <a:gd name="T22" fmla="*/ 8 w 16"/>
                <a:gd name="T23" fmla="*/ 110 h 110"/>
                <a:gd name="T24" fmla="*/ 6 w 16"/>
                <a:gd name="T25" fmla="*/ 103 h 110"/>
                <a:gd name="T26" fmla="*/ 4 w 16"/>
                <a:gd name="T27" fmla="*/ 96 h 110"/>
                <a:gd name="T28" fmla="*/ 3 w 16"/>
                <a:gd name="T29" fmla="*/ 89 h 110"/>
                <a:gd name="T30" fmla="*/ 3 w 16"/>
                <a:gd name="T31" fmla="*/ 82 h 110"/>
                <a:gd name="T32" fmla="*/ 4 w 16"/>
                <a:gd name="T33" fmla="*/ 55 h 110"/>
                <a:gd name="T34" fmla="*/ 8 w 16"/>
                <a:gd name="T35" fmla="*/ 27 h 110"/>
                <a:gd name="T36" fmla="*/ 11 w 16"/>
                <a:gd name="T37" fmla="*/ 17 h 110"/>
                <a:gd name="T38" fmla="*/ 16 w 16"/>
                <a:gd name="T39" fmla="*/ 0 h 110"/>
                <a:gd name="T40" fmla="*/ 15 w 16"/>
                <a:gd name="T4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110">
                  <a:moveTo>
                    <a:pt x="15" y="0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4" y="37"/>
                    <a:pt x="2" y="46"/>
                    <a:pt x="1" y="54"/>
                  </a:cubicBezTo>
                  <a:cubicBezTo>
                    <a:pt x="0" y="64"/>
                    <a:pt x="0" y="73"/>
                    <a:pt x="1" y="83"/>
                  </a:cubicBezTo>
                  <a:cubicBezTo>
                    <a:pt x="1" y="87"/>
                    <a:pt x="2" y="91"/>
                    <a:pt x="3" y="95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7" y="108"/>
                    <a:pt x="6" y="105"/>
                    <a:pt x="6" y="103"/>
                  </a:cubicBezTo>
                  <a:cubicBezTo>
                    <a:pt x="5" y="101"/>
                    <a:pt x="5" y="99"/>
                    <a:pt x="4" y="96"/>
                  </a:cubicBezTo>
                  <a:cubicBezTo>
                    <a:pt x="4" y="94"/>
                    <a:pt x="4" y="92"/>
                    <a:pt x="3" y="89"/>
                  </a:cubicBezTo>
                  <a:cubicBezTo>
                    <a:pt x="3" y="87"/>
                    <a:pt x="3" y="85"/>
                    <a:pt x="3" y="82"/>
                  </a:cubicBezTo>
                  <a:cubicBezTo>
                    <a:pt x="2" y="73"/>
                    <a:pt x="3" y="64"/>
                    <a:pt x="4" y="55"/>
                  </a:cubicBezTo>
                  <a:cubicBezTo>
                    <a:pt x="5" y="45"/>
                    <a:pt x="6" y="36"/>
                    <a:pt x="8" y="27"/>
                  </a:cubicBezTo>
                  <a:cubicBezTo>
                    <a:pt x="9" y="24"/>
                    <a:pt x="10" y="20"/>
                    <a:pt x="11" y="17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0" name="îsḻîḑé"/>
            <p:cNvSpPr/>
            <p:nvPr/>
          </p:nvSpPr>
          <p:spPr bwMode="auto">
            <a:xfrm>
              <a:off x="8386763" y="3305175"/>
              <a:ext cx="4763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1" name="îs1îḑè"/>
            <p:cNvSpPr/>
            <p:nvPr/>
          </p:nvSpPr>
          <p:spPr bwMode="auto">
            <a:xfrm>
              <a:off x="8442325" y="3327400"/>
              <a:ext cx="12700" cy="388938"/>
            </a:xfrm>
            <a:custGeom>
              <a:avLst/>
              <a:gdLst>
                <a:gd name="T0" fmla="*/ 1 w 3"/>
                <a:gd name="T1" fmla="*/ 0 h 105"/>
                <a:gd name="T2" fmla="*/ 1 w 3"/>
                <a:gd name="T3" fmla="*/ 19 h 105"/>
                <a:gd name="T4" fmla="*/ 1 w 3"/>
                <a:gd name="T5" fmla="*/ 19 h 105"/>
                <a:gd name="T6" fmla="*/ 0 w 3"/>
                <a:gd name="T7" fmla="*/ 52 h 105"/>
                <a:gd name="T8" fmla="*/ 0 w 3"/>
                <a:gd name="T9" fmla="*/ 79 h 105"/>
                <a:gd name="T10" fmla="*/ 1 w 3"/>
                <a:gd name="T11" fmla="*/ 87 h 105"/>
                <a:gd name="T12" fmla="*/ 0 w 3"/>
                <a:gd name="T13" fmla="*/ 87 h 105"/>
                <a:gd name="T14" fmla="*/ 1 w 3"/>
                <a:gd name="T15" fmla="*/ 104 h 105"/>
                <a:gd name="T16" fmla="*/ 2 w 3"/>
                <a:gd name="T17" fmla="*/ 105 h 105"/>
                <a:gd name="T18" fmla="*/ 2 w 3"/>
                <a:gd name="T19" fmla="*/ 105 h 105"/>
                <a:gd name="T20" fmla="*/ 2 w 3"/>
                <a:gd name="T21" fmla="*/ 98 h 105"/>
                <a:gd name="T22" fmla="*/ 2 w 3"/>
                <a:gd name="T23" fmla="*/ 92 h 105"/>
                <a:gd name="T24" fmla="*/ 2 w 3"/>
                <a:gd name="T25" fmla="*/ 79 h 105"/>
                <a:gd name="T26" fmla="*/ 3 w 3"/>
                <a:gd name="T27" fmla="*/ 52 h 105"/>
                <a:gd name="T28" fmla="*/ 3 w 3"/>
                <a:gd name="T29" fmla="*/ 26 h 105"/>
                <a:gd name="T30" fmla="*/ 3 w 3"/>
                <a:gd name="T31" fmla="*/ 12 h 105"/>
                <a:gd name="T32" fmla="*/ 3 w 3"/>
                <a:gd name="T33" fmla="*/ 1 h 105"/>
                <a:gd name="T34" fmla="*/ 1 w 3"/>
                <a:gd name="T3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105">
                  <a:moveTo>
                    <a:pt x="1" y="0"/>
                  </a:move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30"/>
                    <a:pt x="0" y="41"/>
                    <a:pt x="0" y="52"/>
                  </a:cubicBezTo>
                  <a:cubicBezTo>
                    <a:pt x="0" y="61"/>
                    <a:pt x="0" y="70"/>
                    <a:pt x="0" y="79"/>
                  </a:cubicBezTo>
                  <a:cubicBezTo>
                    <a:pt x="0" y="82"/>
                    <a:pt x="1" y="85"/>
                    <a:pt x="1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2" y="103"/>
                    <a:pt x="2" y="101"/>
                    <a:pt x="2" y="98"/>
                  </a:cubicBezTo>
                  <a:cubicBezTo>
                    <a:pt x="2" y="96"/>
                    <a:pt x="2" y="94"/>
                    <a:pt x="2" y="92"/>
                  </a:cubicBezTo>
                  <a:cubicBezTo>
                    <a:pt x="2" y="87"/>
                    <a:pt x="2" y="83"/>
                    <a:pt x="2" y="79"/>
                  </a:cubicBezTo>
                  <a:cubicBezTo>
                    <a:pt x="2" y="70"/>
                    <a:pt x="2" y="61"/>
                    <a:pt x="3" y="52"/>
                  </a:cubicBezTo>
                  <a:cubicBezTo>
                    <a:pt x="3" y="43"/>
                    <a:pt x="3" y="35"/>
                    <a:pt x="3" y="2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9"/>
                    <a:pt x="3" y="5"/>
                    <a:pt x="3" y="1"/>
                  </a:cubicBezTo>
                  <a:cubicBezTo>
                    <a:pt x="2" y="1"/>
                    <a:pt x="2" y="1"/>
                    <a:pt x="1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2" name="ï$liďé"/>
            <p:cNvSpPr/>
            <p:nvPr/>
          </p:nvSpPr>
          <p:spPr bwMode="auto">
            <a:xfrm>
              <a:off x="8447088" y="3319463"/>
              <a:ext cx="7938" cy="1111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2 h 3"/>
                <a:gd name="T4" fmla="*/ 2 w 2"/>
                <a:gd name="T5" fmla="*/ 3 h 3"/>
                <a:gd name="T6" fmla="*/ 2 w 2"/>
                <a:gd name="T7" fmla="*/ 1 h 3"/>
                <a:gd name="T8" fmla="*/ 2 w 2"/>
                <a:gd name="T9" fmla="*/ 1 h 3"/>
                <a:gd name="T10" fmla="*/ 0 w 2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3" name="ï$lîdê"/>
            <p:cNvSpPr/>
            <p:nvPr/>
          </p:nvSpPr>
          <p:spPr bwMode="auto">
            <a:xfrm>
              <a:off x="8558213" y="3455988"/>
              <a:ext cx="33338" cy="254000"/>
            </a:xfrm>
            <a:custGeom>
              <a:avLst/>
              <a:gdLst>
                <a:gd name="T0" fmla="*/ 4 w 9"/>
                <a:gd name="T1" fmla="*/ 0 h 68"/>
                <a:gd name="T2" fmla="*/ 6 w 9"/>
                <a:gd name="T3" fmla="*/ 17 h 68"/>
                <a:gd name="T4" fmla="*/ 5 w 9"/>
                <a:gd name="T5" fmla="*/ 49 h 68"/>
                <a:gd name="T6" fmla="*/ 4 w 9"/>
                <a:gd name="T7" fmla="*/ 53 h 68"/>
                <a:gd name="T8" fmla="*/ 1 w 9"/>
                <a:gd name="T9" fmla="*/ 64 h 68"/>
                <a:gd name="T10" fmla="*/ 0 w 9"/>
                <a:gd name="T11" fmla="*/ 68 h 68"/>
                <a:gd name="T12" fmla="*/ 2 w 9"/>
                <a:gd name="T13" fmla="*/ 63 h 68"/>
                <a:gd name="T14" fmla="*/ 6 w 9"/>
                <a:gd name="T15" fmla="*/ 51 h 68"/>
                <a:gd name="T16" fmla="*/ 7 w 9"/>
                <a:gd name="T17" fmla="*/ 44 h 68"/>
                <a:gd name="T18" fmla="*/ 8 w 9"/>
                <a:gd name="T19" fmla="*/ 38 h 68"/>
                <a:gd name="T20" fmla="*/ 9 w 9"/>
                <a:gd name="T21" fmla="*/ 20 h 68"/>
                <a:gd name="T22" fmla="*/ 5 w 9"/>
                <a:gd name="T23" fmla="*/ 2 h 68"/>
                <a:gd name="T24" fmla="*/ 4 w 9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68">
                  <a:moveTo>
                    <a:pt x="4" y="0"/>
                  </a:moveTo>
                  <a:cubicBezTo>
                    <a:pt x="5" y="6"/>
                    <a:pt x="6" y="11"/>
                    <a:pt x="6" y="17"/>
                  </a:cubicBezTo>
                  <a:cubicBezTo>
                    <a:pt x="7" y="28"/>
                    <a:pt x="7" y="38"/>
                    <a:pt x="5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7"/>
                    <a:pt x="1" y="65"/>
                    <a:pt x="2" y="63"/>
                  </a:cubicBezTo>
                  <a:cubicBezTo>
                    <a:pt x="4" y="59"/>
                    <a:pt x="5" y="55"/>
                    <a:pt x="6" y="51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9" y="32"/>
                    <a:pt x="9" y="26"/>
                    <a:pt x="9" y="20"/>
                  </a:cubicBezTo>
                  <a:cubicBezTo>
                    <a:pt x="8" y="14"/>
                    <a:pt x="7" y="7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4" name="í$ḷîdê"/>
            <p:cNvSpPr/>
            <p:nvPr/>
          </p:nvSpPr>
          <p:spPr bwMode="auto">
            <a:xfrm>
              <a:off x="8502650" y="3319463"/>
              <a:ext cx="88900" cy="412750"/>
            </a:xfrm>
            <a:custGeom>
              <a:avLst/>
              <a:gdLst>
                <a:gd name="T0" fmla="*/ 0 w 24"/>
                <a:gd name="T1" fmla="*/ 0 h 111"/>
                <a:gd name="T2" fmla="*/ 3 w 24"/>
                <a:gd name="T3" fmla="*/ 4 h 111"/>
                <a:gd name="T4" fmla="*/ 4 w 24"/>
                <a:gd name="T5" fmla="*/ 5 h 111"/>
                <a:gd name="T6" fmla="*/ 16 w 24"/>
                <a:gd name="T7" fmla="*/ 26 h 111"/>
                <a:gd name="T8" fmla="*/ 19 w 24"/>
                <a:gd name="T9" fmla="*/ 37 h 111"/>
                <a:gd name="T10" fmla="*/ 20 w 24"/>
                <a:gd name="T11" fmla="*/ 39 h 111"/>
                <a:gd name="T12" fmla="*/ 24 w 24"/>
                <a:gd name="T13" fmla="*/ 57 h 111"/>
                <a:gd name="T14" fmla="*/ 23 w 24"/>
                <a:gd name="T15" fmla="*/ 75 h 111"/>
                <a:gd name="T16" fmla="*/ 22 w 24"/>
                <a:gd name="T17" fmla="*/ 81 h 111"/>
                <a:gd name="T18" fmla="*/ 21 w 24"/>
                <a:gd name="T19" fmla="*/ 88 h 111"/>
                <a:gd name="T20" fmla="*/ 17 w 24"/>
                <a:gd name="T21" fmla="*/ 100 h 111"/>
                <a:gd name="T22" fmla="*/ 15 w 24"/>
                <a:gd name="T23" fmla="*/ 105 h 111"/>
                <a:gd name="T24" fmla="*/ 13 w 24"/>
                <a:gd name="T25" fmla="*/ 110 h 111"/>
                <a:gd name="T26" fmla="*/ 15 w 24"/>
                <a:gd name="T27" fmla="*/ 111 h 111"/>
                <a:gd name="T28" fmla="*/ 15 w 24"/>
                <a:gd name="T29" fmla="*/ 111 h 111"/>
                <a:gd name="T30" fmla="*/ 19 w 24"/>
                <a:gd name="T31" fmla="*/ 97 h 111"/>
                <a:gd name="T32" fmla="*/ 22 w 24"/>
                <a:gd name="T33" fmla="*/ 83 h 111"/>
                <a:gd name="T34" fmla="*/ 24 w 24"/>
                <a:gd name="T35" fmla="*/ 54 h 111"/>
                <a:gd name="T36" fmla="*/ 17 w 24"/>
                <a:gd name="T37" fmla="*/ 25 h 111"/>
                <a:gd name="T38" fmla="*/ 14 w 24"/>
                <a:gd name="T39" fmla="*/ 19 h 111"/>
                <a:gd name="T40" fmla="*/ 11 w 24"/>
                <a:gd name="T41" fmla="*/ 12 h 111"/>
                <a:gd name="T42" fmla="*/ 6 w 24"/>
                <a:gd name="T43" fmla="*/ 6 h 111"/>
                <a:gd name="T44" fmla="*/ 5 w 24"/>
                <a:gd name="T45" fmla="*/ 5 h 111"/>
                <a:gd name="T46" fmla="*/ 5 w 24"/>
                <a:gd name="T47" fmla="*/ 5 h 111"/>
                <a:gd name="T48" fmla="*/ 5 w 24"/>
                <a:gd name="T49" fmla="*/ 5 h 111"/>
                <a:gd name="T50" fmla="*/ 1 w 24"/>
                <a:gd name="T51" fmla="*/ 1 h 111"/>
                <a:gd name="T52" fmla="*/ 1 w 24"/>
                <a:gd name="T53" fmla="*/ 1 h 111"/>
                <a:gd name="T54" fmla="*/ 0 w 24"/>
                <a:gd name="T5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" h="111">
                  <a:moveTo>
                    <a:pt x="0" y="0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9" y="11"/>
                    <a:pt x="13" y="18"/>
                    <a:pt x="16" y="26"/>
                  </a:cubicBezTo>
                  <a:cubicBezTo>
                    <a:pt x="17" y="30"/>
                    <a:pt x="18" y="33"/>
                    <a:pt x="19" y="37"/>
                  </a:cubicBezTo>
                  <a:cubicBezTo>
                    <a:pt x="19" y="38"/>
                    <a:pt x="19" y="38"/>
                    <a:pt x="20" y="39"/>
                  </a:cubicBezTo>
                  <a:cubicBezTo>
                    <a:pt x="22" y="44"/>
                    <a:pt x="23" y="51"/>
                    <a:pt x="24" y="57"/>
                  </a:cubicBezTo>
                  <a:cubicBezTo>
                    <a:pt x="24" y="63"/>
                    <a:pt x="24" y="69"/>
                    <a:pt x="23" y="75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0" y="92"/>
                    <a:pt x="19" y="96"/>
                    <a:pt x="17" y="100"/>
                  </a:cubicBezTo>
                  <a:cubicBezTo>
                    <a:pt x="16" y="102"/>
                    <a:pt x="15" y="104"/>
                    <a:pt x="15" y="105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7" y="106"/>
                    <a:pt x="18" y="102"/>
                    <a:pt x="19" y="97"/>
                  </a:cubicBezTo>
                  <a:cubicBezTo>
                    <a:pt x="20" y="92"/>
                    <a:pt x="21" y="88"/>
                    <a:pt x="22" y="83"/>
                  </a:cubicBezTo>
                  <a:cubicBezTo>
                    <a:pt x="24" y="73"/>
                    <a:pt x="24" y="63"/>
                    <a:pt x="24" y="54"/>
                  </a:cubicBezTo>
                  <a:cubicBezTo>
                    <a:pt x="23" y="44"/>
                    <a:pt x="21" y="34"/>
                    <a:pt x="17" y="25"/>
                  </a:cubicBezTo>
                  <a:cubicBezTo>
                    <a:pt x="16" y="23"/>
                    <a:pt x="15" y="21"/>
                    <a:pt x="14" y="19"/>
                  </a:cubicBezTo>
                  <a:cubicBezTo>
                    <a:pt x="13" y="16"/>
                    <a:pt x="12" y="14"/>
                    <a:pt x="11" y="12"/>
                  </a:cubicBezTo>
                  <a:cubicBezTo>
                    <a:pt x="9" y="10"/>
                    <a:pt x="8" y="8"/>
                    <a:pt x="6" y="6"/>
                  </a:cubicBezTo>
                  <a:cubicBezTo>
                    <a:pt x="6" y="6"/>
                    <a:pt x="5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4"/>
                    <a:pt x="2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5" name="íŝľîḑe"/>
            <p:cNvSpPr/>
            <p:nvPr/>
          </p:nvSpPr>
          <p:spPr bwMode="auto">
            <a:xfrm>
              <a:off x="8231188" y="3327400"/>
              <a:ext cx="104775" cy="404813"/>
            </a:xfrm>
            <a:custGeom>
              <a:avLst/>
              <a:gdLst>
                <a:gd name="T0" fmla="*/ 26 w 28"/>
                <a:gd name="T1" fmla="*/ 0 h 109"/>
                <a:gd name="T2" fmla="*/ 21 w 28"/>
                <a:gd name="T3" fmla="*/ 3 h 109"/>
                <a:gd name="T4" fmla="*/ 16 w 28"/>
                <a:gd name="T5" fmla="*/ 10 h 109"/>
                <a:gd name="T6" fmla="*/ 9 w 28"/>
                <a:gd name="T7" fmla="*/ 20 h 109"/>
                <a:gd name="T8" fmla="*/ 10 w 28"/>
                <a:gd name="T9" fmla="*/ 21 h 109"/>
                <a:gd name="T10" fmla="*/ 9 w 28"/>
                <a:gd name="T11" fmla="*/ 24 h 109"/>
                <a:gd name="T12" fmla="*/ 1 w 28"/>
                <a:gd name="T13" fmla="*/ 53 h 109"/>
                <a:gd name="T14" fmla="*/ 5 w 28"/>
                <a:gd name="T15" fmla="*/ 83 h 109"/>
                <a:gd name="T16" fmla="*/ 11 w 28"/>
                <a:gd name="T17" fmla="*/ 97 h 109"/>
                <a:gd name="T18" fmla="*/ 15 w 28"/>
                <a:gd name="T19" fmla="*/ 102 h 109"/>
                <a:gd name="T20" fmla="*/ 15 w 28"/>
                <a:gd name="T21" fmla="*/ 102 h 109"/>
                <a:gd name="T22" fmla="*/ 19 w 28"/>
                <a:gd name="T23" fmla="*/ 108 h 109"/>
                <a:gd name="T24" fmla="*/ 20 w 28"/>
                <a:gd name="T25" fmla="*/ 108 h 109"/>
                <a:gd name="T26" fmla="*/ 21 w 28"/>
                <a:gd name="T27" fmla="*/ 109 h 109"/>
                <a:gd name="T28" fmla="*/ 21 w 28"/>
                <a:gd name="T29" fmla="*/ 109 h 109"/>
                <a:gd name="T30" fmla="*/ 17 w 28"/>
                <a:gd name="T31" fmla="*/ 104 h 109"/>
                <a:gd name="T32" fmla="*/ 7 w 28"/>
                <a:gd name="T33" fmla="*/ 83 h 109"/>
                <a:gd name="T34" fmla="*/ 4 w 28"/>
                <a:gd name="T35" fmla="*/ 68 h 109"/>
                <a:gd name="T36" fmla="*/ 3 w 28"/>
                <a:gd name="T37" fmla="*/ 54 h 109"/>
                <a:gd name="T38" fmla="*/ 10 w 28"/>
                <a:gd name="T39" fmla="*/ 25 h 109"/>
                <a:gd name="T40" fmla="*/ 17 w 28"/>
                <a:gd name="T41" fmla="*/ 12 h 109"/>
                <a:gd name="T42" fmla="*/ 28 w 28"/>
                <a:gd name="T43" fmla="*/ 1 h 109"/>
                <a:gd name="T44" fmla="*/ 27 w 28"/>
                <a:gd name="T45" fmla="*/ 1 h 109"/>
                <a:gd name="T46" fmla="*/ 26 w 28"/>
                <a:gd name="T4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109">
                  <a:moveTo>
                    <a:pt x="26" y="0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9" y="23"/>
                    <a:pt x="9" y="24"/>
                  </a:cubicBezTo>
                  <a:cubicBezTo>
                    <a:pt x="4" y="33"/>
                    <a:pt x="2" y="43"/>
                    <a:pt x="1" y="53"/>
                  </a:cubicBezTo>
                  <a:cubicBezTo>
                    <a:pt x="0" y="63"/>
                    <a:pt x="1" y="74"/>
                    <a:pt x="5" y="83"/>
                  </a:cubicBezTo>
                  <a:cubicBezTo>
                    <a:pt x="6" y="88"/>
                    <a:pt x="9" y="93"/>
                    <a:pt x="11" y="97"/>
                  </a:cubicBezTo>
                  <a:cubicBezTo>
                    <a:pt x="12" y="99"/>
                    <a:pt x="14" y="101"/>
                    <a:pt x="15" y="102"/>
                  </a:cubicBezTo>
                  <a:cubicBezTo>
                    <a:pt x="15" y="102"/>
                    <a:pt x="15" y="102"/>
                    <a:pt x="15" y="102"/>
                  </a:cubicBezTo>
                  <a:cubicBezTo>
                    <a:pt x="19" y="108"/>
                    <a:pt x="19" y="108"/>
                    <a:pt x="19" y="108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7" y="104"/>
                    <a:pt x="17" y="104"/>
                    <a:pt x="17" y="104"/>
                  </a:cubicBezTo>
                  <a:cubicBezTo>
                    <a:pt x="12" y="97"/>
                    <a:pt x="9" y="90"/>
                    <a:pt x="7" y="83"/>
                  </a:cubicBezTo>
                  <a:cubicBezTo>
                    <a:pt x="5" y="78"/>
                    <a:pt x="4" y="73"/>
                    <a:pt x="4" y="68"/>
                  </a:cubicBezTo>
                  <a:cubicBezTo>
                    <a:pt x="3" y="63"/>
                    <a:pt x="3" y="58"/>
                    <a:pt x="3" y="54"/>
                  </a:cubicBezTo>
                  <a:cubicBezTo>
                    <a:pt x="4" y="44"/>
                    <a:pt x="7" y="34"/>
                    <a:pt x="10" y="25"/>
                  </a:cubicBezTo>
                  <a:cubicBezTo>
                    <a:pt x="12" y="20"/>
                    <a:pt x="15" y="16"/>
                    <a:pt x="17" y="12"/>
                  </a:cubicBezTo>
                  <a:cubicBezTo>
                    <a:pt x="20" y="8"/>
                    <a:pt x="23" y="4"/>
                    <a:pt x="28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6" name="ïšḻîḍè"/>
            <p:cNvSpPr/>
            <p:nvPr/>
          </p:nvSpPr>
          <p:spPr bwMode="auto">
            <a:xfrm>
              <a:off x="8502650" y="3319463"/>
              <a:ext cx="85725" cy="407988"/>
            </a:xfrm>
            <a:custGeom>
              <a:avLst/>
              <a:gdLst>
                <a:gd name="T0" fmla="*/ 0 w 23"/>
                <a:gd name="T1" fmla="*/ 0 h 110"/>
                <a:gd name="T2" fmla="*/ 5 w 23"/>
                <a:gd name="T3" fmla="*/ 6 h 110"/>
                <a:gd name="T4" fmla="*/ 9 w 23"/>
                <a:gd name="T5" fmla="*/ 11 h 110"/>
                <a:gd name="T6" fmla="*/ 13 w 23"/>
                <a:gd name="T7" fmla="*/ 18 h 110"/>
                <a:gd name="T8" fmla="*/ 16 w 23"/>
                <a:gd name="T9" fmla="*/ 24 h 110"/>
                <a:gd name="T10" fmla="*/ 22 w 23"/>
                <a:gd name="T11" fmla="*/ 53 h 110"/>
                <a:gd name="T12" fmla="*/ 21 w 23"/>
                <a:gd name="T13" fmla="*/ 82 h 110"/>
                <a:gd name="T14" fmla="*/ 18 w 23"/>
                <a:gd name="T15" fmla="*/ 96 h 110"/>
                <a:gd name="T16" fmla="*/ 13 w 23"/>
                <a:gd name="T17" fmla="*/ 110 h 110"/>
                <a:gd name="T18" fmla="*/ 13 w 23"/>
                <a:gd name="T19" fmla="*/ 110 h 110"/>
                <a:gd name="T20" fmla="*/ 20 w 23"/>
                <a:gd name="T21" fmla="*/ 53 h 110"/>
                <a:gd name="T22" fmla="*/ 14 w 23"/>
                <a:gd name="T23" fmla="*/ 25 h 110"/>
                <a:gd name="T24" fmla="*/ 0 w 23"/>
                <a:gd name="T2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110">
                  <a:moveTo>
                    <a:pt x="0" y="0"/>
                  </a:moveTo>
                  <a:cubicBezTo>
                    <a:pt x="1" y="2"/>
                    <a:pt x="3" y="4"/>
                    <a:pt x="5" y="6"/>
                  </a:cubicBezTo>
                  <a:cubicBezTo>
                    <a:pt x="6" y="7"/>
                    <a:pt x="8" y="9"/>
                    <a:pt x="9" y="11"/>
                  </a:cubicBezTo>
                  <a:cubicBezTo>
                    <a:pt x="10" y="13"/>
                    <a:pt x="12" y="16"/>
                    <a:pt x="13" y="18"/>
                  </a:cubicBezTo>
                  <a:cubicBezTo>
                    <a:pt x="14" y="20"/>
                    <a:pt x="15" y="22"/>
                    <a:pt x="16" y="24"/>
                  </a:cubicBezTo>
                  <a:cubicBezTo>
                    <a:pt x="20" y="33"/>
                    <a:pt x="22" y="43"/>
                    <a:pt x="22" y="53"/>
                  </a:cubicBezTo>
                  <a:cubicBezTo>
                    <a:pt x="23" y="63"/>
                    <a:pt x="22" y="72"/>
                    <a:pt x="21" y="82"/>
                  </a:cubicBezTo>
                  <a:cubicBezTo>
                    <a:pt x="20" y="87"/>
                    <a:pt x="19" y="91"/>
                    <a:pt x="18" y="96"/>
                  </a:cubicBezTo>
                  <a:cubicBezTo>
                    <a:pt x="16" y="101"/>
                    <a:pt x="15" y="105"/>
                    <a:pt x="13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8" y="91"/>
                    <a:pt x="21" y="72"/>
                    <a:pt x="20" y="53"/>
                  </a:cubicBezTo>
                  <a:cubicBezTo>
                    <a:pt x="19" y="43"/>
                    <a:pt x="17" y="34"/>
                    <a:pt x="14" y="25"/>
                  </a:cubicBezTo>
                  <a:cubicBezTo>
                    <a:pt x="11" y="16"/>
                    <a:pt x="6" y="8"/>
                    <a:pt x="0" y="0"/>
                  </a:cubicBezTo>
                  <a:close/>
                </a:path>
              </a:pathLst>
            </a:custGeom>
            <a:solidFill>
              <a:srgbClr val="3766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7" name="išḻîďe"/>
            <p:cNvSpPr/>
            <p:nvPr/>
          </p:nvSpPr>
          <p:spPr bwMode="auto">
            <a:xfrm>
              <a:off x="8439150" y="3319463"/>
              <a:ext cx="11113" cy="393700"/>
            </a:xfrm>
            <a:custGeom>
              <a:avLst/>
              <a:gdLst>
                <a:gd name="T0" fmla="*/ 2 w 3"/>
                <a:gd name="T1" fmla="*/ 0 h 106"/>
                <a:gd name="T2" fmla="*/ 3 w 3"/>
                <a:gd name="T3" fmla="*/ 14 h 106"/>
                <a:gd name="T4" fmla="*/ 3 w 3"/>
                <a:gd name="T5" fmla="*/ 27 h 106"/>
                <a:gd name="T6" fmla="*/ 2 w 3"/>
                <a:gd name="T7" fmla="*/ 53 h 106"/>
                <a:gd name="T8" fmla="*/ 2 w 3"/>
                <a:gd name="T9" fmla="*/ 80 h 106"/>
                <a:gd name="T10" fmla="*/ 2 w 3"/>
                <a:gd name="T11" fmla="*/ 93 h 106"/>
                <a:gd name="T12" fmla="*/ 2 w 3"/>
                <a:gd name="T13" fmla="*/ 100 h 106"/>
                <a:gd name="T14" fmla="*/ 2 w 3"/>
                <a:gd name="T15" fmla="*/ 106 h 106"/>
                <a:gd name="T16" fmla="*/ 2 w 3"/>
                <a:gd name="T17" fmla="*/ 106 h 106"/>
                <a:gd name="T18" fmla="*/ 0 w 3"/>
                <a:gd name="T19" fmla="*/ 80 h 106"/>
                <a:gd name="T20" fmla="*/ 0 w 3"/>
                <a:gd name="T21" fmla="*/ 53 h 106"/>
                <a:gd name="T22" fmla="*/ 2 w 3"/>
                <a:gd name="T2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106">
                  <a:moveTo>
                    <a:pt x="2" y="0"/>
                  </a:moveTo>
                  <a:cubicBezTo>
                    <a:pt x="3" y="5"/>
                    <a:pt x="3" y="9"/>
                    <a:pt x="3" y="14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2" y="36"/>
                    <a:pt x="2" y="44"/>
                    <a:pt x="2" y="53"/>
                  </a:cubicBezTo>
                  <a:cubicBezTo>
                    <a:pt x="2" y="62"/>
                    <a:pt x="2" y="71"/>
                    <a:pt x="2" y="80"/>
                  </a:cubicBezTo>
                  <a:cubicBezTo>
                    <a:pt x="2" y="84"/>
                    <a:pt x="2" y="88"/>
                    <a:pt x="2" y="93"/>
                  </a:cubicBezTo>
                  <a:cubicBezTo>
                    <a:pt x="2" y="95"/>
                    <a:pt x="2" y="97"/>
                    <a:pt x="2" y="100"/>
                  </a:cubicBezTo>
                  <a:cubicBezTo>
                    <a:pt x="2" y="102"/>
                    <a:pt x="2" y="104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97"/>
                    <a:pt x="0" y="89"/>
                    <a:pt x="0" y="80"/>
                  </a:cubicBezTo>
                  <a:cubicBezTo>
                    <a:pt x="0" y="71"/>
                    <a:pt x="0" y="62"/>
                    <a:pt x="0" y="53"/>
                  </a:cubicBezTo>
                  <a:cubicBezTo>
                    <a:pt x="0" y="36"/>
                    <a:pt x="1" y="18"/>
                    <a:pt x="2" y="0"/>
                  </a:cubicBezTo>
                  <a:close/>
                </a:path>
              </a:pathLst>
            </a:custGeom>
            <a:solidFill>
              <a:srgbClr val="3766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8" name="iśḻîḋe"/>
            <p:cNvSpPr/>
            <p:nvPr/>
          </p:nvSpPr>
          <p:spPr bwMode="auto">
            <a:xfrm>
              <a:off x="8328025" y="3305175"/>
              <a:ext cx="58738" cy="407988"/>
            </a:xfrm>
            <a:custGeom>
              <a:avLst/>
              <a:gdLst>
                <a:gd name="T0" fmla="*/ 16 w 16"/>
                <a:gd name="T1" fmla="*/ 0 h 110"/>
                <a:gd name="T2" fmla="*/ 12 w 16"/>
                <a:gd name="T3" fmla="*/ 14 h 110"/>
                <a:gd name="T4" fmla="*/ 8 w 16"/>
                <a:gd name="T5" fmla="*/ 27 h 110"/>
                <a:gd name="T6" fmla="*/ 3 w 16"/>
                <a:gd name="T7" fmla="*/ 55 h 110"/>
                <a:gd name="T8" fmla="*/ 2 w 16"/>
                <a:gd name="T9" fmla="*/ 83 h 110"/>
                <a:gd name="T10" fmla="*/ 3 w 16"/>
                <a:gd name="T11" fmla="*/ 90 h 110"/>
                <a:gd name="T12" fmla="*/ 4 w 16"/>
                <a:gd name="T13" fmla="*/ 96 h 110"/>
                <a:gd name="T14" fmla="*/ 5 w 16"/>
                <a:gd name="T15" fmla="*/ 103 h 110"/>
                <a:gd name="T16" fmla="*/ 7 w 16"/>
                <a:gd name="T17" fmla="*/ 110 h 110"/>
                <a:gd name="T18" fmla="*/ 7 w 16"/>
                <a:gd name="T19" fmla="*/ 110 h 110"/>
                <a:gd name="T20" fmla="*/ 0 w 16"/>
                <a:gd name="T21" fmla="*/ 83 h 110"/>
                <a:gd name="T22" fmla="*/ 1 w 16"/>
                <a:gd name="T23" fmla="*/ 55 h 110"/>
                <a:gd name="T24" fmla="*/ 6 w 16"/>
                <a:gd name="T25" fmla="*/ 27 h 110"/>
                <a:gd name="T26" fmla="*/ 16 w 16"/>
                <a:gd name="T2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10">
                  <a:moveTo>
                    <a:pt x="16" y="0"/>
                  </a:moveTo>
                  <a:cubicBezTo>
                    <a:pt x="15" y="5"/>
                    <a:pt x="13" y="9"/>
                    <a:pt x="12" y="14"/>
                  </a:cubicBezTo>
                  <a:cubicBezTo>
                    <a:pt x="10" y="18"/>
                    <a:pt x="9" y="23"/>
                    <a:pt x="8" y="27"/>
                  </a:cubicBezTo>
                  <a:cubicBezTo>
                    <a:pt x="6" y="36"/>
                    <a:pt x="4" y="46"/>
                    <a:pt x="3" y="55"/>
                  </a:cubicBezTo>
                  <a:cubicBezTo>
                    <a:pt x="2" y="64"/>
                    <a:pt x="2" y="73"/>
                    <a:pt x="2" y="83"/>
                  </a:cubicBezTo>
                  <a:cubicBezTo>
                    <a:pt x="3" y="85"/>
                    <a:pt x="3" y="87"/>
                    <a:pt x="3" y="90"/>
                  </a:cubicBezTo>
                  <a:cubicBezTo>
                    <a:pt x="3" y="92"/>
                    <a:pt x="3" y="94"/>
                    <a:pt x="4" y="96"/>
                  </a:cubicBezTo>
                  <a:cubicBezTo>
                    <a:pt x="4" y="99"/>
                    <a:pt x="5" y="101"/>
                    <a:pt x="5" y="103"/>
                  </a:cubicBezTo>
                  <a:cubicBezTo>
                    <a:pt x="6" y="106"/>
                    <a:pt x="7" y="108"/>
                    <a:pt x="7" y="110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3" y="101"/>
                    <a:pt x="1" y="92"/>
                    <a:pt x="0" y="83"/>
                  </a:cubicBezTo>
                  <a:cubicBezTo>
                    <a:pt x="0" y="73"/>
                    <a:pt x="0" y="64"/>
                    <a:pt x="1" y="55"/>
                  </a:cubicBezTo>
                  <a:cubicBezTo>
                    <a:pt x="2" y="45"/>
                    <a:pt x="4" y="36"/>
                    <a:pt x="6" y="27"/>
                  </a:cubicBezTo>
                  <a:cubicBezTo>
                    <a:pt x="9" y="18"/>
                    <a:pt x="12" y="9"/>
                    <a:pt x="16" y="0"/>
                  </a:cubicBezTo>
                  <a:close/>
                </a:path>
              </a:pathLst>
            </a:custGeom>
            <a:solidFill>
              <a:srgbClr val="3766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9" name="i$1ïḋè"/>
            <p:cNvSpPr/>
            <p:nvPr/>
          </p:nvSpPr>
          <p:spPr bwMode="auto">
            <a:xfrm>
              <a:off x="8228013" y="3327400"/>
              <a:ext cx="100013" cy="400050"/>
            </a:xfrm>
            <a:custGeom>
              <a:avLst/>
              <a:gdLst>
                <a:gd name="T0" fmla="*/ 27 w 27"/>
                <a:gd name="T1" fmla="*/ 0 h 108"/>
                <a:gd name="T2" fmla="*/ 17 w 27"/>
                <a:gd name="T3" fmla="*/ 11 h 108"/>
                <a:gd name="T4" fmla="*/ 10 w 27"/>
                <a:gd name="T5" fmla="*/ 24 h 108"/>
                <a:gd name="T6" fmla="*/ 3 w 27"/>
                <a:gd name="T7" fmla="*/ 53 h 108"/>
                <a:gd name="T8" fmla="*/ 3 w 27"/>
                <a:gd name="T9" fmla="*/ 67 h 108"/>
                <a:gd name="T10" fmla="*/ 6 w 27"/>
                <a:gd name="T11" fmla="*/ 82 h 108"/>
                <a:gd name="T12" fmla="*/ 20 w 27"/>
                <a:gd name="T13" fmla="*/ 108 h 108"/>
                <a:gd name="T14" fmla="*/ 20 w 27"/>
                <a:gd name="T15" fmla="*/ 108 h 108"/>
                <a:gd name="T16" fmla="*/ 11 w 27"/>
                <a:gd name="T17" fmla="*/ 96 h 108"/>
                <a:gd name="T18" fmla="*/ 4 w 27"/>
                <a:gd name="T19" fmla="*/ 82 h 108"/>
                <a:gd name="T20" fmla="*/ 1 w 27"/>
                <a:gd name="T21" fmla="*/ 52 h 108"/>
                <a:gd name="T22" fmla="*/ 8 w 27"/>
                <a:gd name="T23" fmla="*/ 23 h 108"/>
                <a:gd name="T24" fmla="*/ 16 w 27"/>
                <a:gd name="T25" fmla="*/ 10 h 108"/>
                <a:gd name="T26" fmla="*/ 27 w 27"/>
                <a:gd name="T2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108">
                  <a:moveTo>
                    <a:pt x="27" y="0"/>
                  </a:moveTo>
                  <a:cubicBezTo>
                    <a:pt x="23" y="3"/>
                    <a:pt x="20" y="7"/>
                    <a:pt x="17" y="11"/>
                  </a:cubicBezTo>
                  <a:cubicBezTo>
                    <a:pt x="14" y="15"/>
                    <a:pt x="12" y="19"/>
                    <a:pt x="10" y="24"/>
                  </a:cubicBezTo>
                  <a:cubicBezTo>
                    <a:pt x="6" y="33"/>
                    <a:pt x="4" y="43"/>
                    <a:pt x="3" y="53"/>
                  </a:cubicBezTo>
                  <a:cubicBezTo>
                    <a:pt x="3" y="58"/>
                    <a:pt x="3" y="62"/>
                    <a:pt x="3" y="67"/>
                  </a:cubicBezTo>
                  <a:cubicBezTo>
                    <a:pt x="4" y="72"/>
                    <a:pt x="5" y="77"/>
                    <a:pt x="6" y="82"/>
                  </a:cubicBezTo>
                  <a:cubicBezTo>
                    <a:pt x="9" y="91"/>
                    <a:pt x="14" y="100"/>
                    <a:pt x="20" y="108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17" y="104"/>
                    <a:pt x="13" y="100"/>
                    <a:pt x="11" y="96"/>
                  </a:cubicBezTo>
                  <a:cubicBezTo>
                    <a:pt x="8" y="92"/>
                    <a:pt x="6" y="87"/>
                    <a:pt x="4" y="82"/>
                  </a:cubicBezTo>
                  <a:cubicBezTo>
                    <a:pt x="1" y="73"/>
                    <a:pt x="0" y="63"/>
                    <a:pt x="1" y="52"/>
                  </a:cubicBezTo>
                  <a:cubicBezTo>
                    <a:pt x="1" y="42"/>
                    <a:pt x="4" y="32"/>
                    <a:pt x="8" y="23"/>
                  </a:cubicBezTo>
                  <a:cubicBezTo>
                    <a:pt x="10" y="19"/>
                    <a:pt x="13" y="14"/>
                    <a:pt x="16" y="10"/>
                  </a:cubicBezTo>
                  <a:cubicBezTo>
                    <a:pt x="19" y="6"/>
                    <a:pt x="23" y="2"/>
                    <a:pt x="27" y="0"/>
                  </a:cubicBezTo>
                  <a:close/>
                </a:path>
              </a:pathLst>
            </a:custGeom>
            <a:solidFill>
              <a:srgbClr val="3766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0" name="iSḻiḋê"/>
            <p:cNvSpPr/>
            <p:nvPr/>
          </p:nvSpPr>
          <p:spPr bwMode="auto">
            <a:xfrm>
              <a:off x="8397875" y="3244850"/>
              <a:ext cx="4763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E56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1" name="ïṡļiḍê"/>
            <p:cNvSpPr/>
            <p:nvPr/>
          </p:nvSpPr>
          <p:spPr bwMode="auto">
            <a:xfrm>
              <a:off x="8286750" y="3270250"/>
              <a:ext cx="274638" cy="30163"/>
            </a:xfrm>
            <a:custGeom>
              <a:avLst/>
              <a:gdLst>
                <a:gd name="T0" fmla="*/ 72 w 74"/>
                <a:gd name="T1" fmla="*/ 1 h 8"/>
                <a:gd name="T2" fmla="*/ 72 w 74"/>
                <a:gd name="T3" fmla="*/ 1 h 8"/>
                <a:gd name="T4" fmla="*/ 72 w 74"/>
                <a:gd name="T5" fmla="*/ 0 h 8"/>
                <a:gd name="T6" fmla="*/ 54 w 74"/>
                <a:gd name="T7" fmla="*/ 5 h 8"/>
                <a:gd name="T8" fmla="*/ 30 w 74"/>
                <a:gd name="T9" fmla="*/ 2 h 8"/>
                <a:gd name="T10" fmla="*/ 10 w 74"/>
                <a:gd name="T11" fmla="*/ 4 h 8"/>
                <a:gd name="T12" fmla="*/ 0 w 74"/>
                <a:gd name="T13" fmla="*/ 0 h 8"/>
                <a:gd name="T14" fmla="*/ 0 w 74"/>
                <a:gd name="T15" fmla="*/ 0 h 8"/>
                <a:gd name="T16" fmla="*/ 0 w 74"/>
                <a:gd name="T17" fmla="*/ 2 h 8"/>
                <a:gd name="T18" fmla="*/ 11 w 74"/>
                <a:gd name="T19" fmla="*/ 7 h 8"/>
                <a:gd name="T20" fmla="*/ 31 w 74"/>
                <a:gd name="T21" fmla="*/ 5 h 8"/>
                <a:gd name="T22" fmla="*/ 54 w 74"/>
                <a:gd name="T23" fmla="*/ 8 h 8"/>
                <a:gd name="T24" fmla="*/ 72 w 74"/>
                <a:gd name="T2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8">
                  <a:moveTo>
                    <a:pt x="72" y="1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1" y="4"/>
                    <a:pt x="61" y="5"/>
                    <a:pt x="54" y="5"/>
                  </a:cubicBezTo>
                  <a:cubicBezTo>
                    <a:pt x="46" y="3"/>
                    <a:pt x="39" y="2"/>
                    <a:pt x="30" y="2"/>
                  </a:cubicBezTo>
                  <a:cubicBezTo>
                    <a:pt x="23" y="2"/>
                    <a:pt x="16" y="3"/>
                    <a:pt x="10" y="4"/>
                  </a:cubicBezTo>
                  <a:cubicBezTo>
                    <a:pt x="6" y="4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2" y="5"/>
                    <a:pt x="6" y="6"/>
                    <a:pt x="11" y="7"/>
                  </a:cubicBezTo>
                  <a:cubicBezTo>
                    <a:pt x="17" y="5"/>
                    <a:pt x="24" y="5"/>
                    <a:pt x="31" y="5"/>
                  </a:cubicBezTo>
                  <a:cubicBezTo>
                    <a:pt x="39" y="5"/>
                    <a:pt x="47" y="6"/>
                    <a:pt x="54" y="8"/>
                  </a:cubicBezTo>
                  <a:cubicBezTo>
                    <a:pt x="63" y="7"/>
                    <a:pt x="74" y="6"/>
                    <a:pt x="72" y="1"/>
                  </a:cubicBezTo>
                  <a:close/>
                </a:path>
              </a:pathLst>
            </a:custGeom>
            <a:solidFill>
              <a:srgbClr val="E56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2" name="îsḷïḋe"/>
            <p:cNvSpPr/>
            <p:nvPr/>
          </p:nvSpPr>
          <p:spPr bwMode="auto">
            <a:xfrm>
              <a:off x="8469313" y="3225800"/>
              <a:ext cx="44450" cy="41275"/>
            </a:xfrm>
            <a:custGeom>
              <a:avLst/>
              <a:gdLst>
                <a:gd name="T0" fmla="*/ 8 w 12"/>
                <a:gd name="T1" fmla="*/ 0 h 11"/>
                <a:gd name="T2" fmla="*/ 0 w 12"/>
                <a:gd name="T3" fmla="*/ 11 h 11"/>
                <a:gd name="T4" fmla="*/ 8 w 12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1">
                  <a:moveTo>
                    <a:pt x="8" y="0"/>
                  </a:moveTo>
                  <a:cubicBezTo>
                    <a:pt x="8" y="0"/>
                    <a:pt x="9" y="4"/>
                    <a:pt x="0" y="11"/>
                  </a:cubicBezTo>
                  <a:cubicBezTo>
                    <a:pt x="1" y="10"/>
                    <a:pt x="12" y="4"/>
                    <a:pt x="8" y="0"/>
                  </a:cubicBezTo>
                  <a:close/>
                </a:path>
              </a:pathLst>
            </a:custGeom>
            <a:solidFill>
              <a:srgbClr val="E56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3" name="išlíḍê"/>
            <p:cNvSpPr/>
            <p:nvPr/>
          </p:nvSpPr>
          <p:spPr bwMode="auto">
            <a:xfrm>
              <a:off x="8420100" y="3203575"/>
              <a:ext cx="26988" cy="52388"/>
            </a:xfrm>
            <a:custGeom>
              <a:avLst/>
              <a:gdLst>
                <a:gd name="T0" fmla="*/ 0 w 7"/>
                <a:gd name="T1" fmla="*/ 0 h 14"/>
                <a:gd name="T2" fmla="*/ 4 w 7"/>
                <a:gd name="T3" fmla="*/ 14 h 14"/>
                <a:gd name="T4" fmla="*/ 0 w 7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4">
                  <a:moveTo>
                    <a:pt x="0" y="0"/>
                  </a:moveTo>
                  <a:cubicBezTo>
                    <a:pt x="0" y="0"/>
                    <a:pt x="4" y="2"/>
                    <a:pt x="4" y="14"/>
                  </a:cubicBezTo>
                  <a:cubicBezTo>
                    <a:pt x="4" y="14"/>
                    <a:pt x="7" y="0"/>
                    <a:pt x="0" y="0"/>
                  </a:cubicBezTo>
                  <a:close/>
                </a:path>
              </a:pathLst>
            </a:custGeom>
            <a:solidFill>
              <a:srgbClr val="E56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4" name="ïṧľíḍè"/>
            <p:cNvSpPr/>
            <p:nvPr/>
          </p:nvSpPr>
          <p:spPr bwMode="auto">
            <a:xfrm>
              <a:off x="8342313" y="3200400"/>
              <a:ext cx="60325" cy="55563"/>
            </a:xfrm>
            <a:custGeom>
              <a:avLst/>
              <a:gdLst>
                <a:gd name="T0" fmla="*/ 16 w 16"/>
                <a:gd name="T1" fmla="*/ 15 h 15"/>
                <a:gd name="T2" fmla="*/ 0 w 16"/>
                <a:gd name="T3" fmla="*/ 4 h 15"/>
                <a:gd name="T4" fmla="*/ 16 w 1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5">
                  <a:moveTo>
                    <a:pt x="16" y="15"/>
                  </a:moveTo>
                  <a:cubicBezTo>
                    <a:pt x="16" y="14"/>
                    <a:pt x="5" y="0"/>
                    <a:pt x="0" y="4"/>
                  </a:cubicBezTo>
                  <a:cubicBezTo>
                    <a:pt x="0" y="4"/>
                    <a:pt x="5" y="3"/>
                    <a:pt x="16" y="15"/>
                  </a:cubicBezTo>
                  <a:close/>
                </a:path>
              </a:pathLst>
            </a:custGeom>
            <a:solidFill>
              <a:srgbClr val="E56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5" name="išļíḓè"/>
            <p:cNvSpPr/>
            <p:nvPr/>
          </p:nvSpPr>
          <p:spPr bwMode="auto">
            <a:xfrm>
              <a:off x="8245475" y="3230563"/>
              <a:ext cx="41275" cy="47625"/>
            </a:xfrm>
            <a:custGeom>
              <a:avLst/>
              <a:gdLst>
                <a:gd name="T0" fmla="*/ 11 w 11"/>
                <a:gd name="T1" fmla="*/ 11 h 13"/>
                <a:gd name="T2" fmla="*/ 11 w 11"/>
                <a:gd name="T3" fmla="*/ 9 h 13"/>
                <a:gd name="T4" fmla="*/ 2 w 11"/>
                <a:gd name="T5" fmla="*/ 0 h 13"/>
                <a:gd name="T6" fmla="*/ 1 w 11"/>
                <a:gd name="T7" fmla="*/ 3 h 13"/>
                <a:gd name="T8" fmla="*/ 11 w 11"/>
                <a:gd name="T9" fmla="*/ 13 h 13"/>
                <a:gd name="T10" fmla="*/ 11 w 11"/>
                <a:gd name="T1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3">
                  <a:moveTo>
                    <a:pt x="11" y="11"/>
                  </a:moveTo>
                  <a:cubicBezTo>
                    <a:pt x="11" y="11"/>
                    <a:pt x="11" y="10"/>
                    <a:pt x="11" y="9"/>
                  </a:cubicBezTo>
                  <a:cubicBezTo>
                    <a:pt x="8" y="8"/>
                    <a:pt x="5" y="5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0" y="9"/>
                    <a:pt x="5" y="12"/>
                    <a:pt x="11" y="13"/>
                  </a:cubicBezTo>
                  <a:cubicBezTo>
                    <a:pt x="11" y="13"/>
                    <a:pt x="11" y="12"/>
                    <a:pt x="11" y="11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6" name="íşļiḓé"/>
            <p:cNvSpPr/>
            <p:nvPr/>
          </p:nvSpPr>
          <p:spPr bwMode="auto">
            <a:xfrm>
              <a:off x="8535988" y="3230563"/>
              <a:ext cx="60325" cy="44450"/>
            </a:xfrm>
            <a:custGeom>
              <a:avLst/>
              <a:gdLst>
                <a:gd name="T0" fmla="*/ 15 w 16"/>
                <a:gd name="T1" fmla="*/ 5 h 12"/>
                <a:gd name="T2" fmla="*/ 12 w 16"/>
                <a:gd name="T3" fmla="*/ 0 h 12"/>
                <a:gd name="T4" fmla="*/ 0 w 16"/>
                <a:gd name="T5" fmla="*/ 9 h 12"/>
                <a:gd name="T6" fmla="*/ 5 w 16"/>
                <a:gd name="T7" fmla="*/ 12 h 12"/>
                <a:gd name="T8" fmla="*/ 15 w 16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5" y="5"/>
                  </a:moveTo>
                  <a:cubicBezTo>
                    <a:pt x="15" y="3"/>
                    <a:pt x="13" y="1"/>
                    <a:pt x="12" y="0"/>
                  </a:cubicBezTo>
                  <a:cubicBezTo>
                    <a:pt x="12" y="0"/>
                    <a:pt x="12" y="6"/>
                    <a:pt x="0" y="9"/>
                  </a:cubicBezTo>
                  <a:cubicBezTo>
                    <a:pt x="2" y="9"/>
                    <a:pt x="5" y="10"/>
                    <a:pt x="5" y="12"/>
                  </a:cubicBezTo>
                  <a:cubicBezTo>
                    <a:pt x="11" y="11"/>
                    <a:pt x="16" y="9"/>
                    <a:pt x="15" y="5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7" name="îSḻïďe"/>
            <p:cNvSpPr/>
            <p:nvPr/>
          </p:nvSpPr>
          <p:spPr bwMode="auto">
            <a:xfrm>
              <a:off x="8469313" y="3267075"/>
              <a:ext cx="1588" cy="1588"/>
            </a:xfrm>
            <a:prstGeom prst="rect">
              <a:avLst/>
            </a:pr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8" name="íṡḻïďè"/>
            <p:cNvSpPr/>
            <p:nvPr/>
          </p:nvSpPr>
          <p:spPr bwMode="auto">
            <a:xfrm>
              <a:off x="8524875" y="3167063"/>
              <a:ext cx="55563" cy="55563"/>
            </a:xfrm>
            <a:custGeom>
              <a:avLst/>
              <a:gdLst>
                <a:gd name="T0" fmla="*/ 9 w 15"/>
                <a:gd name="T1" fmla="*/ 0 h 15"/>
                <a:gd name="T2" fmla="*/ 0 w 15"/>
                <a:gd name="T3" fmla="*/ 15 h 15"/>
                <a:gd name="T4" fmla="*/ 9 w 15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cubicBezTo>
                    <a:pt x="9" y="0"/>
                    <a:pt x="11" y="4"/>
                    <a:pt x="0" y="15"/>
                  </a:cubicBezTo>
                  <a:cubicBezTo>
                    <a:pt x="0" y="15"/>
                    <a:pt x="15" y="6"/>
                    <a:pt x="9" y="0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9" name="iṥļiḋè"/>
            <p:cNvSpPr/>
            <p:nvPr/>
          </p:nvSpPr>
          <p:spPr bwMode="auto">
            <a:xfrm>
              <a:off x="8524875" y="32226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0" name="íṥḻídé"/>
            <p:cNvSpPr/>
            <p:nvPr/>
          </p:nvSpPr>
          <p:spPr bwMode="auto">
            <a:xfrm>
              <a:off x="8483600" y="3122613"/>
              <a:ext cx="52388" cy="74613"/>
            </a:xfrm>
            <a:custGeom>
              <a:avLst/>
              <a:gdLst>
                <a:gd name="T0" fmla="*/ 4 w 14"/>
                <a:gd name="T1" fmla="*/ 0 h 20"/>
                <a:gd name="T2" fmla="*/ 0 w 14"/>
                <a:gd name="T3" fmla="*/ 20 h 20"/>
                <a:gd name="T4" fmla="*/ 4 w 14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0">
                  <a:moveTo>
                    <a:pt x="4" y="0"/>
                  </a:moveTo>
                  <a:cubicBezTo>
                    <a:pt x="4" y="0"/>
                    <a:pt x="9" y="4"/>
                    <a:pt x="0" y="20"/>
                  </a:cubicBezTo>
                  <a:cubicBezTo>
                    <a:pt x="1" y="19"/>
                    <a:pt x="14" y="3"/>
                    <a:pt x="4" y="0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1" name="ísľíḍè"/>
            <p:cNvSpPr/>
            <p:nvPr/>
          </p:nvSpPr>
          <p:spPr bwMode="auto">
            <a:xfrm>
              <a:off x="8413750" y="3111500"/>
              <a:ext cx="41275" cy="77788"/>
            </a:xfrm>
            <a:custGeom>
              <a:avLst/>
              <a:gdLst>
                <a:gd name="T0" fmla="*/ 0 w 11"/>
                <a:gd name="T1" fmla="*/ 0 h 21"/>
                <a:gd name="T2" fmla="*/ 6 w 11"/>
                <a:gd name="T3" fmla="*/ 21 h 21"/>
                <a:gd name="T4" fmla="*/ 0 w 11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cubicBezTo>
                    <a:pt x="0" y="0"/>
                    <a:pt x="8" y="5"/>
                    <a:pt x="6" y="21"/>
                  </a:cubicBezTo>
                  <a:cubicBezTo>
                    <a:pt x="6" y="21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2" name="îş1îďè"/>
            <p:cNvSpPr/>
            <p:nvPr/>
          </p:nvSpPr>
          <p:spPr bwMode="auto">
            <a:xfrm>
              <a:off x="8331200" y="3106738"/>
              <a:ext cx="55563" cy="82550"/>
            </a:xfrm>
            <a:custGeom>
              <a:avLst/>
              <a:gdLst>
                <a:gd name="T0" fmla="*/ 0 w 15"/>
                <a:gd name="T1" fmla="*/ 4 h 22"/>
                <a:gd name="T2" fmla="*/ 15 w 15"/>
                <a:gd name="T3" fmla="*/ 22 h 22"/>
                <a:gd name="T4" fmla="*/ 0 w 15"/>
                <a:gd name="T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2">
                  <a:moveTo>
                    <a:pt x="0" y="4"/>
                  </a:moveTo>
                  <a:cubicBezTo>
                    <a:pt x="0" y="4"/>
                    <a:pt x="8" y="4"/>
                    <a:pt x="15" y="22"/>
                  </a:cubicBezTo>
                  <a:cubicBezTo>
                    <a:pt x="15" y="22"/>
                    <a:pt x="8" y="0"/>
                    <a:pt x="0" y="4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3" name="ïSḻíďe"/>
            <p:cNvSpPr/>
            <p:nvPr/>
          </p:nvSpPr>
          <p:spPr bwMode="auto">
            <a:xfrm>
              <a:off x="8386763" y="3178175"/>
              <a:ext cx="0" cy="11113"/>
            </a:xfrm>
            <a:custGeom>
              <a:avLst/>
              <a:gdLst>
                <a:gd name="T0" fmla="*/ 3 h 3"/>
                <a:gd name="T1" fmla="*/ 0 h 3"/>
                <a:gd name="T2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4" name="ísḻiḋe"/>
            <p:cNvSpPr/>
            <p:nvPr/>
          </p:nvSpPr>
          <p:spPr bwMode="auto">
            <a:xfrm>
              <a:off x="8275638" y="3152775"/>
              <a:ext cx="60325" cy="47625"/>
            </a:xfrm>
            <a:custGeom>
              <a:avLst/>
              <a:gdLst>
                <a:gd name="T0" fmla="*/ 0 w 16"/>
                <a:gd name="T1" fmla="*/ 4 h 13"/>
                <a:gd name="T2" fmla="*/ 16 w 16"/>
                <a:gd name="T3" fmla="*/ 13 h 13"/>
                <a:gd name="T4" fmla="*/ 0 w 16"/>
                <a:gd name="T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3">
                  <a:moveTo>
                    <a:pt x="0" y="4"/>
                  </a:moveTo>
                  <a:cubicBezTo>
                    <a:pt x="0" y="4"/>
                    <a:pt x="3" y="2"/>
                    <a:pt x="16" y="13"/>
                  </a:cubicBezTo>
                  <a:cubicBezTo>
                    <a:pt x="16" y="12"/>
                    <a:pt x="4" y="0"/>
                    <a:pt x="0" y="4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5" name="îśḷiḓe"/>
            <p:cNvSpPr/>
            <p:nvPr/>
          </p:nvSpPr>
          <p:spPr bwMode="auto">
            <a:xfrm>
              <a:off x="8148638" y="3743325"/>
              <a:ext cx="514350" cy="523875"/>
            </a:xfrm>
            <a:custGeom>
              <a:avLst/>
              <a:gdLst>
                <a:gd name="T0" fmla="*/ 0 w 138"/>
                <a:gd name="T1" fmla="*/ 0 h 141"/>
                <a:gd name="T2" fmla="*/ 138 w 138"/>
                <a:gd name="T3" fmla="*/ 0 h 141"/>
                <a:gd name="T4" fmla="*/ 128 w 138"/>
                <a:gd name="T5" fmla="*/ 129 h 141"/>
                <a:gd name="T6" fmla="*/ 20 w 138"/>
                <a:gd name="T7" fmla="*/ 129 h 141"/>
                <a:gd name="T8" fmla="*/ 0 w 138"/>
                <a:gd name="T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41">
                  <a:moveTo>
                    <a:pt x="0" y="0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48" y="141"/>
                    <a:pt x="20" y="1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6" name="îśḻíḑé"/>
            <p:cNvSpPr/>
            <p:nvPr/>
          </p:nvSpPr>
          <p:spPr bwMode="auto">
            <a:xfrm>
              <a:off x="5381625" y="2014538"/>
              <a:ext cx="2716213" cy="3400425"/>
            </a:xfrm>
            <a:custGeom>
              <a:avLst/>
              <a:gdLst>
                <a:gd name="T0" fmla="*/ 684 w 730"/>
                <a:gd name="T1" fmla="*/ 915 h 915"/>
                <a:gd name="T2" fmla="*/ 46 w 730"/>
                <a:gd name="T3" fmla="*/ 915 h 915"/>
                <a:gd name="T4" fmla="*/ 0 w 730"/>
                <a:gd name="T5" fmla="*/ 869 h 915"/>
                <a:gd name="T6" fmla="*/ 0 w 730"/>
                <a:gd name="T7" fmla="*/ 46 h 915"/>
                <a:gd name="T8" fmla="*/ 46 w 730"/>
                <a:gd name="T9" fmla="*/ 0 h 915"/>
                <a:gd name="T10" fmla="*/ 684 w 730"/>
                <a:gd name="T11" fmla="*/ 0 h 915"/>
                <a:gd name="T12" fmla="*/ 730 w 730"/>
                <a:gd name="T13" fmla="*/ 46 h 915"/>
                <a:gd name="T14" fmla="*/ 730 w 730"/>
                <a:gd name="T15" fmla="*/ 869 h 915"/>
                <a:gd name="T16" fmla="*/ 684 w 730"/>
                <a:gd name="T17" fmla="*/ 915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0" h="915">
                  <a:moveTo>
                    <a:pt x="684" y="915"/>
                  </a:moveTo>
                  <a:cubicBezTo>
                    <a:pt x="46" y="915"/>
                    <a:pt x="46" y="915"/>
                    <a:pt x="46" y="915"/>
                  </a:cubicBezTo>
                  <a:cubicBezTo>
                    <a:pt x="20" y="915"/>
                    <a:pt x="0" y="895"/>
                    <a:pt x="0" y="869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1"/>
                    <a:pt x="20" y="0"/>
                    <a:pt x="46" y="0"/>
                  </a:cubicBezTo>
                  <a:cubicBezTo>
                    <a:pt x="684" y="0"/>
                    <a:pt x="684" y="0"/>
                    <a:pt x="684" y="0"/>
                  </a:cubicBezTo>
                  <a:cubicBezTo>
                    <a:pt x="709" y="0"/>
                    <a:pt x="730" y="21"/>
                    <a:pt x="730" y="46"/>
                  </a:cubicBezTo>
                  <a:cubicBezTo>
                    <a:pt x="730" y="869"/>
                    <a:pt x="730" y="869"/>
                    <a:pt x="730" y="869"/>
                  </a:cubicBezTo>
                  <a:cubicBezTo>
                    <a:pt x="730" y="895"/>
                    <a:pt x="709" y="915"/>
                    <a:pt x="684" y="915"/>
                  </a:cubicBezTo>
                  <a:close/>
                </a:path>
              </a:pathLst>
            </a:custGeom>
            <a:solidFill>
              <a:srgbClr val="DD8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7" name="îSḻîḍe"/>
            <p:cNvSpPr/>
            <p:nvPr/>
          </p:nvSpPr>
          <p:spPr bwMode="auto">
            <a:xfrm>
              <a:off x="5951538" y="1781175"/>
              <a:ext cx="1620838" cy="360363"/>
            </a:xfrm>
            <a:custGeom>
              <a:avLst/>
              <a:gdLst>
                <a:gd name="T0" fmla="*/ 436 w 436"/>
                <a:gd name="T1" fmla="*/ 97 h 97"/>
                <a:gd name="T2" fmla="*/ 0 w 436"/>
                <a:gd name="T3" fmla="*/ 97 h 97"/>
                <a:gd name="T4" fmla="*/ 0 w 436"/>
                <a:gd name="T5" fmla="*/ 28 h 97"/>
                <a:gd name="T6" fmla="*/ 27 w 436"/>
                <a:gd name="T7" fmla="*/ 0 h 97"/>
                <a:gd name="T8" fmla="*/ 409 w 436"/>
                <a:gd name="T9" fmla="*/ 0 h 97"/>
                <a:gd name="T10" fmla="*/ 436 w 436"/>
                <a:gd name="T11" fmla="*/ 28 h 97"/>
                <a:gd name="T12" fmla="*/ 436 w 436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6" h="97">
                  <a:moveTo>
                    <a:pt x="436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cubicBezTo>
                    <a:pt x="409" y="0"/>
                    <a:pt x="409" y="0"/>
                    <a:pt x="409" y="0"/>
                  </a:cubicBezTo>
                  <a:cubicBezTo>
                    <a:pt x="424" y="0"/>
                    <a:pt x="436" y="13"/>
                    <a:pt x="436" y="28"/>
                  </a:cubicBezTo>
                  <a:lnTo>
                    <a:pt x="436" y="97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8" name="íṥļíḋè"/>
            <p:cNvSpPr/>
            <p:nvPr/>
          </p:nvSpPr>
          <p:spPr bwMode="auto">
            <a:xfrm>
              <a:off x="6170613" y="1889125"/>
              <a:ext cx="66675" cy="252413"/>
            </a:xfrm>
            <a:custGeom>
              <a:avLst/>
              <a:gdLst>
                <a:gd name="T0" fmla="*/ 18 w 18"/>
                <a:gd name="T1" fmla="*/ 68 h 68"/>
                <a:gd name="T2" fmla="*/ 17 w 18"/>
                <a:gd name="T3" fmla="*/ 63 h 68"/>
                <a:gd name="T4" fmla="*/ 17 w 18"/>
                <a:gd name="T5" fmla="*/ 0 h 68"/>
                <a:gd name="T6" fmla="*/ 0 w 18"/>
                <a:gd name="T7" fmla="*/ 0 h 68"/>
                <a:gd name="T8" fmla="*/ 0 w 18"/>
                <a:gd name="T9" fmla="*/ 68 h 68"/>
                <a:gd name="T10" fmla="*/ 18 w 18"/>
                <a:gd name="T1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68">
                  <a:moveTo>
                    <a:pt x="18" y="68"/>
                  </a:moveTo>
                  <a:cubicBezTo>
                    <a:pt x="17" y="67"/>
                    <a:pt x="17" y="65"/>
                    <a:pt x="17" y="6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lnTo>
                    <a:pt x="18" y="68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9" name="íšḷïḓê"/>
            <p:cNvSpPr/>
            <p:nvPr/>
          </p:nvSpPr>
          <p:spPr bwMode="auto">
            <a:xfrm>
              <a:off x="7345363" y="1889125"/>
              <a:ext cx="66675" cy="252413"/>
            </a:xfrm>
            <a:custGeom>
              <a:avLst/>
              <a:gdLst>
                <a:gd name="T0" fmla="*/ 18 w 18"/>
                <a:gd name="T1" fmla="*/ 0 h 68"/>
                <a:gd name="T2" fmla="*/ 1 w 18"/>
                <a:gd name="T3" fmla="*/ 0 h 68"/>
                <a:gd name="T4" fmla="*/ 1 w 18"/>
                <a:gd name="T5" fmla="*/ 63 h 68"/>
                <a:gd name="T6" fmla="*/ 0 w 18"/>
                <a:gd name="T7" fmla="*/ 68 h 68"/>
                <a:gd name="T8" fmla="*/ 18 w 18"/>
                <a:gd name="T9" fmla="*/ 68 h 68"/>
                <a:gd name="T10" fmla="*/ 18 w 18"/>
                <a:gd name="T1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68">
                  <a:moveTo>
                    <a:pt x="1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5"/>
                    <a:pt x="1" y="67"/>
                    <a:pt x="0" y="68"/>
                  </a:cubicBezTo>
                  <a:cubicBezTo>
                    <a:pt x="18" y="68"/>
                    <a:pt x="18" y="68"/>
                    <a:pt x="18" y="68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0" name="îśḻíḑe"/>
            <p:cNvSpPr/>
            <p:nvPr/>
          </p:nvSpPr>
          <p:spPr bwMode="auto">
            <a:xfrm>
              <a:off x="5545138" y="2149475"/>
              <a:ext cx="2433638" cy="3165475"/>
            </a:xfrm>
            <a:custGeom>
              <a:avLst/>
              <a:gdLst>
                <a:gd name="T0" fmla="*/ 614 w 654"/>
                <a:gd name="T1" fmla="*/ 852 h 852"/>
                <a:gd name="T2" fmla="*/ 40 w 654"/>
                <a:gd name="T3" fmla="*/ 852 h 852"/>
                <a:gd name="T4" fmla="*/ 0 w 654"/>
                <a:gd name="T5" fmla="*/ 812 h 852"/>
                <a:gd name="T6" fmla="*/ 0 w 654"/>
                <a:gd name="T7" fmla="*/ 40 h 852"/>
                <a:gd name="T8" fmla="*/ 40 w 654"/>
                <a:gd name="T9" fmla="*/ 0 h 852"/>
                <a:gd name="T10" fmla="*/ 614 w 654"/>
                <a:gd name="T11" fmla="*/ 0 h 852"/>
                <a:gd name="T12" fmla="*/ 654 w 654"/>
                <a:gd name="T13" fmla="*/ 40 h 852"/>
                <a:gd name="T14" fmla="*/ 654 w 654"/>
                <a:gd name="T15" fmla="*/ 812 h 852"/>
                <a:gd name="T16" fmla="*/ 614 w 654"/>
                <a:gd name="T17" fmla="*/ 852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4" h="852">
                  <a:moveTo>
                    <a:pt x="614" y="852"/>
                  </a:moveTo>
                  <a:cubicBezTo>
                    <a:pt x="40" y="852"/>
                    <a:pt x="40" y="852"/>
                    <a:pt x="40" y="852"/>
                  </a:cubicBezTo>
                  <a:cubicBezTo>
                    <a:pt x="18" y="852"/>
                    <a:pt x="0" y="834"/>
                    <a:pt x="0" y="81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636" y="0"/>
                    <a:pt x="654" y="18"/>
                    <a:pt x="654" y="40"/>
                  </a:cubicBezTo>
                  <a:cubicBezTo>
                    <a:pt x="654" y="812"/>
                    <a:pt x="654" y="812"/>
                    <a:pt x="654" y="812"/>
                  </a:cubicBezTo>
                  <a:cubicBezTo>
                    <a:pt x="654" y="834"/>
                    <a:pt x="636" y="852"/>
                    <a:pt x="614" y="852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1" name="îślïḋé"/>
            <p:cNvSpPr/>
            <p:nvPr/>
          </p:nvSpPr>
          <p:spPr bwMode="auto">
            <a:xfrm>
              <a:off x="6661150" y="1673225"/>
              <a:ext cx="230188" cy="211138"/>
            </a:xfrm>
            <a:custGeom>
              <a:avLst/>
              <a:gdLst>
                <a:gd name="T0" fmla="*/ 7 w 62"/>
                <a:gd name="T1" fmla="*/ 48 h 57"/>
                <a:gd name="T2" fmla="*/ 31 w 62"/>
                <a:gd name="T3" fmla="*/ 13 h 57"/>
                <a:gd name="T4" fmla="*/ 55 w 62"/>
                <a:gd name="T5" fmla="*/ 48 h 57"/>
                <a:gd name="T6" fmla="*/ 54 w 62"/>
                <a:gd name="T7" fmla="*/ 57 h 57"/>
                <a:gd name="T8" fmla="*/ 62 w 62"/>
                <a:gd name="T9" fmla="*/ 34 h 57"/>
                <a:gd name="T10" fmla="*/ 31 w 62"/>
                <a:gd name="T11" fmla="*/ 0 h 57"/>
                <a:gd name="T12" fmla="*/ 0 w 62"/>
                <a:gd name="T13" fmla="*/ 34 h 57"/>
                <a:gd name="T14" fmla="*/ 8 w 62"/>
                <a:gd name="T15" fmla="*/ 57 h 57"/>
                <a:gd name="T16" fmla="*/ 7 w 62"/>
                <a:gd name="T17" fmla="*/ 4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57">
                  <a:moveTo>
                    <a:pt x="7" y="48"/>
                  </a:moveTo>
                  <a:cubicBezTo>
                    <a:pt x="7" y="29"/>
                    <a:pt x="18" y="13"/>
                    <a:pt x="31" y="13"/>
                  </a:cubicBezTo>
                  <a:cubicBezTo>
                    <a:pt x="45" y="13"/>
                    <a:pt x="55" y="29"/>
                    <a:pt x="55" y="48"/>
                  </a:cubicBezTo>
                  <a:cubicBezTo>
                    <a:pt x="55" y="51"/>
                    <a:pt x="55" y="54"/>
                    <a:pt x="54" y="57"/>
                  </a:cubicBezTo>
                  <a:cubicBezTo>
                    <a:pt x="59" y="51"/>
                    <a:pt x="62" y="43"/>
                    <a:pt x="62" y="34"/>
                  </a:cubicBezTo>
                  <a:cubicBezTo>
                    <a:pt x="62" y="15"/>
                    <a:pt x="48" y="0"/>
                    <a:pt x="31" y="0"/>
                  </a:cubicBezTo>
                  <a:cubicBezTo>
                    <a:pt x="14" y="0"/>
                    <a:pt x="0" y="15"/>
                    <a:pt x="0" y="34"/>
                  </a:cubicBezTo>
                  <a:cubicBezTo>
                    <a:pt x="0" y="43"/>
                    <a:pt x="3" y="51"/>
                    <a:pt x="8" y="57"/>
                  </a:cubicBezTo>
                  <a:cubicBezTo>
                    <a:pt x="7" y="54"/>
                    <a:pt x="7" y="51"/>
                    <a:pt x="7" y="48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2" name="íŝľíḓê"/>
            <p:cNvSpPr/>
            <p:nvPr/>
          </p:nvSpPr>
          <p:spPr bwMode="auto">
            <a:xfrm>
              <a:off x="5702300" y="2676525"/>
              <a:ext cx="2119313" cy="604838"/>
            </a:xfrm>
            <a:custGeom>
              <a:avLst/>
              <a:gdLst>
                <a:gd name="T0" fmla="*/ 524 w 570"/>
                <a:gd name="T1" fmla="*/ 163 h 163"/>
                <a:gd name="T2" fmla="*/ 46 w 570"/>
                <a:gd name="T3" fmla="*/ 163 h 163"/>
                <a:gd name="T4" fmla="*/ 0 w 570"/>
                <a:gd name="T5" fmla="*/ 118 h 163"/>
                <a:gd name="T6" fmla="*/ 0 w 570"/>
                <a:gd name="T7" fmla="*/ 46 h 163"/>
                <a:gd name="T8" fmla="*/ 46 w 570"/>
                <a:gd name="T9" fmla="*/ 0 h 163"/>
                <a:gd name="T10" fmla="*/ 524 w 570"/>
                <a:gd name="T11" fmla="*/ 0 h 163"/>
                <a:gd name="T12" fmla="*/ 570 w 570"/>
                <a:gd name="T13" fmla="*/ 46 h 163"/>
                <a:gd name="T14" fmla="*/ 570 w 570"/>
                <a:gd name="T15" fmla="*/ 118 h 163"/>
                <a:gd name="T16" fmla="*/ 524 w 570"/>
                <a:gd name="T1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" h="163">
                  <a:moveTo>
                    <a:pt x="524" y="163"/>
                  </a:moveTo>
                  <a:cubicBezTo>
                    <a:pt x="46" y="163"/>
                    <a:pt x="46" y="163"/>
                    <a:pt x="46" y="163"/>
                  </a:cubicBezTo>
                  <a:cubicBezTo>
                    <a:pt x="21" y="163"/>
                    <a:pt x="0" y="143"/>
                    <a:pt x="0" y="118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1" y="0"/>
                    <a:pt x="46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49" y="0"/>
                    <a:pt x="570" y="20"/>
                    <a:pt x="570" y="46"/>
                  </a:cubicBezTo>
                  <a:cubicBezTo>
                    <a:pt x="570" y="118"/>
                    <a:pt x="570" y="118"/>
                    <a:pt x="570" y="118"/>
                  </a:cubicBezTo>
                  <a:cubicBezTo>
                    <a:pt x="570" y="143"/>
                    <a:pt x="549" y="163"/>
                    <a:pt x="524" y="163"/>
                  </a:cubicBezTo>
                  <a:close/>
                </a:path>
              </a:pathLst>
            </a:custGeom>
            <a:solidFill>
              <a:srgbClr val="FF6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3" name="işļïḓê"/>
            <p:cNvSpPr/>
            <p:nvPr/>
          </p:nvSpPr>
          <p:spPr bwMode="auto">
            <a:xfrm>
              <a:off x="5843588" y="2828925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4" name="îṩ1íḓê"/>
            <p:cNvSpPr/>
            <p:nvPr/>
          </p:nvSpPr>
          <p:spPr bwMode="auto">
            <a:xfrm>
              <a:off x="5843588" y="2970213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5" name="íṥľïḑè"/>
            <p:cNvSpPr/>
            <p:nvPr/>
          </p:nvSpPr>
          <p:spPr bwMode="auto">
            <a:xfrm>
              <a:off x="5843588" y="3106738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6" name="ïṡľïďe"/>
            <p:cNvSpPr/>
            <p:nvPr/>
          </p:nvSpPr>
          <p:spPr bwMode="auto">
            <a:xfrm>
              <a:off x="7316788" y="2773363"/>
              <a:ext cx="22225" cy="412750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7" name="ïṡľiďé"/>
            <p:cNvSpPr/>
            <p:nvPr/>
          </p:nvSpPr>
          <p:spPr bwMode="auto">
            <a:xfrm>
              <a:off x="7461250" y="2881313"/>
              <a:ext cx="241300" cy="196850"/>
            </a:xfrm>
            <a:custGeom>
              <a:avLst/>
              <a:gdLst>
                <a:gd name="T0" fmla="*/ 0 w 152"/>
                <a:gd name="T1" fmla="*/ 32 h 124"/>
                <a:gd name="T2" fmla="*/ 26 w 152"/>
                <a:gd name="T3" fmla="*/ 21 h 124"/>
                <a:gd name="T4" fmla="*/ 47 w 152"/>
                <a:gd name="T5" fmla="*/ 79 h 124"/>
                <a:gd name="T6" fmla="*/ 126 w 152"/>
                <a:gd name="T7" fmla="*/ 0 h 124"/>
                <a:gd name="T8" fmla="*/ 152 w 152"/>
                <a:gd name="T9" fmla="*/ 25 h 124"/>
                <a:gd name="T10" fmla="*/ 47 w 152"/>
                <a:gd name="T11" fmla="*/ 124 h 124"/>
                <a:gd name="T12" fmla="*/ 0 w 152"/>
                <a:gd name="T13" fmla="*/ 3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24">
                  <a:moveTo>
                    <a:pt x="0" y="32"/>
                  </a:moveTo>
                  <a:lnTo>
                    <a:pt x="26" y="21"/>
                  </a:lnTo>
                  <a:lnTo>
                    <a:pt x="47" y="79"/>
                  </a:lnTo>
                  <a:lnTo>
                    <a:pt x="126" y="0"/>
                  </a:lnTo>
                  <a:lnTo>
                    <a:pt x="152" y="25"/>
                  </a:lnTo>
                  <a:lnTo>
                    <a:pt x="47" y="12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8" name="ïs1ïďê"/>
            <p:cNvSpPr/>
            <p:nvPr/>
          </p:nvSpPr>
          <p:spPr bwMode="auto">
            <a:xfrm>
              <a:off x="5702300" y="3494088"/>
              <a:ext cx="2119313" cy="604838"/>
            </a:xfrm>
            <a:custGeom>
              <a:avLst/>
              <a:gdLst>
                <a:gd name="T0" fmla="*/ 524 w 570"/>
                <a:gd name="T1" fmla="*/ 163 h 163"/>
                <a:gd name="T2" fmla="*/ 46 w 570"/>
                <a:gd name="T3" fmla="*/ 163 h 163"/>
                <a:gd name="T4" fmla="*/ 0 w 570"/>
                <a:gd name="T5" fmla="*/ 118 h 163"/>
                <a:gd name="T6" fmla="*/ 0 w 570"/>
                <a:gd name="T7" fmla="*/ 45 h 163"/>
                <a:gd name="T8" fmla="*/ 46 w 570"/>
                <a:gd name="T9" fmla="*/ 0 h 163"/>
                <a:gd name="T10" fmla="*/ 524 w 570"/>
                <a:gd name="T11" fmla="*/ 0 h 163"/>
                <a:gd name="T12" fmla="*/ 570 w 570"/>
                <a:gd name="T13" fmla="*/ 45 h 163"/>
                <a:gd name="T14" fmla="*/ 570 w 570"/>
                <a:gd name="T15" fmla="*/ 118 h 163"/>
                <a:gd name="T16" fmla="*/ 524 w 570"/>
                <a:gd name="T1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" h="163">
                  <a:moveTo>
                    <a:pt x="524" y="163"/>
                  </a:moveTo>
                  <a:cubicBezTo>
                    <a:pt x="46" y="163"/>
                    <a:pt x="46" y="163"/>
                    <a:pt x="46" y="163"/>
                  </a:cubicBezTo>
                  <a:cubicBezTo>
                    <a:pt x="21" y="163"/>
                    <a:pt x="0" y="143"/>
                    <a:pt x="0" y="118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1" y="0"/>
                    <a:pt x="46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49" y="0"/>
                    <a:pt x="570" y="20"/>
                    <a:pt x="570" y="45"/>
                  </a:cubicBezTo>
                  <a:cubicBezTo>
                    <a:pt x="570" y="118"/>
                    <a:pt x="570" y="118"/>
                    <a:pt x="570" y="118"/>
                  </a:cubicBezTo>
                  <a:cubicBezTo>
                    <a:pt x="570" y="143"/>
                    <a:pt x="549" y="163"/>
                    <a:pt x="524" y="163"/>
                  </a:cubicBezTo>
                  <a:close/>
                </a:path>
              </a:pathLst>
            </a:custGeom>
            <a:solidFill>
              <a:srgbClr val="849C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9" name="íŝľiḓe"/>
            <p:cNvSpPr/>
            <p:nvPr/>
          </p:nvSpPr>
          <p:spPr bwMode="auto">
            <a:xfrm>
              <a:off x="5843588" y="3646488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0" name="i$ľíḍé"/>
            <p:cNvSpPr/>
            <p:nvPr/>
          </p:nvSpPr>
          <p:spPr bwMode="auto">
            <a:xfrm>
              <a:off x="5843588" y="3787775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1" name="iṡ1iḍè"/>
            <p:cNvSpPr/>
            <p:nvPr/>
          </p:nvSpPr>
          <p:spPr bwMode="auto">
            <a:xfrm>
              <a:off x="5843588" y="3924300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2" name="îś1îdè"/>
            <p:cNvSpPr/>
            <p:nvPr/>
          </p:nvSpPr>
          <p:spPr bwMode="auto">
            <a:xfrm>
              <a:off x="7316788" y="3590925"/>
              <a:ext cx="22225" cy="412750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3" name="íṩļîḑé"/>
            <p:cNvSpPr/>
            <p:nvPr/>
          </p:nvSpPr>
          <p:spPr bwMode="auto">
            <a:xfrm>
              <a:off x="7461250" y="3698875"/>
              <a:ext cx="241300" cy="196850"/>
            </a:xfrm>
            <a:custGeom>
              <a:avLst/>
              <a:gdLst>
                <a:gd name="T0" fmla="*/ 0 w 152"/>
                <a:gd name="T1" fmla="*/ 30 h 124"/>
                <a:gd name="T2" fmla="*/ 26 w 152"/>
                <a:gd name="T3" fmla="*/ 21 h 124"/>
                <a:gd name="T4" fmla="*/ 47 w 152"/>
                <a:gd name="T5" fmla="*/ 79 h 124"/>
                <a:gd name="T6" fmla="*/ 126 w 152"/>
                <a:gd name="T7" fmla="*/ 0 h 124"/>
                <a:gd name="T8" fmla="*/ 152 w 152"/>
                <a:gd name="T9" fmla="*/ 25 h 124"/>
                <a:gd name="T10" fmla="*/ 47 w 152"/>
                <a:gd name="T11" fmla="*/ 124 h 124"/>
                <a:gd name="T12" fmla="*/ 0 w 152"/>
                <a:gd name="T13" fmla="*/ 3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24">
                  <a:moveTo>
                    <a:pt x="0" y="30"/>
                  </a:moveTo>
                  <a:lnTo>
                    <a:pt x="26" y="21"/>
                  </a:lnTo>
                  <a:lnTo>
                    <a:pt x="47" y="79"/>
                  </a:lnTo>
                  <a:lnTo>
                    <a:pt x="126" y="0"/>
                  </a:lnTo>
                  <a:lnTo>
                    <a:pt x="152" y="25"/>
                  </a:lnTo>
                  <a:lnTo>
                    <a:pt x="47" y="12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4" name="îṣļîḑê"/>
            <p:cNvSpPr/>
            <p:nvPr/>
          </p:nvSpPr>
          <p:spPr bwMode="auto">
            <a:xfrm>
              <a:off x="5702300" y="4325938"/>
              <a:ext cx="2119313" cy="606425"/>
            </a:xfrm>
            <a:custGeom>
              <a:avLst/>
              <a:gdLst>
                <a:gd name="T0" fmla="*/ 524 w 570"/>
                <a:gd name="T1" fmla="*/ 163 h 163"/>
                <a:gd name="T2" fmla="*/ 46 w 570"/>
                <a:gd name="T3" fmla="*/ 163 h 163"/>
                <a:gd name="T4" fmla="*/ 0 w 570"/>
                <a:gd name="T5" fmla="*/ 118 h 163"/>
                <a:gd name="T6" fmla="*/ 0 w 570"/>
                <a:gd name="T7" fmla="*/ 45 h 163"/>
                <a:gd name="T8" fmla="*/ 46 w 570"/>
                <a:gd name="T9" fmla="*/ 0 h 163"/>
                <a:gd name="T10" fmla="*/ 524 w 570"/>
                <a:gd name="T11" fmla="*/ 0 h 163"/>
                <a:gd name="T12" fmla="*/ 570 w 570"/>
                <a:gd name="T13" fmla="*/ 45 h 163"/>
                <a:gd name="T14" fmla="*/ 570 w 570"/>
                <a:gd name="T15" fmla="*/ 118 h 163"/>
                <a:gd name="T16" fmla="*/ 524 w 570"/>
                <a:gd name="T1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" h="163">
                  <a:moveTo>
                    <a:pt x="524" y="163"/>
                  </a:moveTo>
                  <a:cubicBezTo>
                    <a:pt x="46" y="163"/>
                    <a:pt x="46" y="163"/>
                    <a:pt x="46" y="163"/>
                  </a:cubicBezTo>
                  <a:cubicBezTo>
                    <a:pt x="21" y="163"/>
                    <a:pt x="0" y="143"/>
                    <a:pt x="0" y="118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1" y="0"/>
                    <a:pt x="46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49" y="0"/>
                    <a:pt x="570" y="20"/>
                    <a:pt x="570" y="45"/>
                  </a:cubicBezTo>
                  <a:cubicBezTo>
                    <a:pt x="570" y="118"/>
                    <a:pt x="570" y="118"/>
                    <a:pt x="570" y="118"/>
                  </a:cubicBezTo>
                  <a:cubicBezTo>
                    <a:pt x="570" y="143"/>
                    <a:pt x="549" y="163"/>
                    <a:pt x="524" y="163"/>
                  </a:cubicBezTo>
                  <a:close/>
                </a:path>
              </a:pathLst>
            </a:custGeom>
            <a:solidFill>
              <a:srgbClr val="FBFF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5" name="ïŝļiḓé"/>
            <p:cNvSpPr/>
            <p:nvPr/>
          </p:nvSpPr>
          <p:spPr bwMode="auto">
            <a:xfrm>
              <a:off x="5843588" y="4478338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6" name="îṩḻîďé"/>
            <p:cNvSpPr/>
            <p:nvPr/>
          </p:nvSpPr>
          <p:spPr bwMode="auto">
            <a:xfrm>
              <a:off x="5843588" y="4619625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7" name="íŝḷîḍé"/>
            <p:cNvSpPr/>
            <p:nvPr/>
          </p:nvSpPr>
          <p:spPr bwMode="auto">
            <a:xfrm>
              <a:off x="5843588" y="4757738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8" name="îṧḷiḓè"/>
            <p:cNvSpPr/>
            <p:nvPr/>
          </p:nvSpPr>
          <p:spPr bwMode="auto">
            <a:xfrm>
              <a:off x="7316788" y="4422775"/>
              <a:ext cx="22225" cy="412750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9" name="îṩļïḑê"/>
            <p:cNvSpPr/>
            <p:nvPr/>
          </p:nvSpPr>
          <p:spPr bwMode="auto">
            <a:xfrm>
              <a:off x="7461250" y="4530725"/>
              <a:ext cx="241300" cy="196850"/>
            </a:xfrm>
            <a:custGeom>
              <a:avLst/>
              <a:gdLst>
                <a:gd name="T0" fmla="*/ 0 w 152"/>
                <a:gd name="T1" fmla="*/ 30 h 124"/>
                <a:gd name="T2" fmla="*/ 26 w 152"/>
                <a:gd name="T3" fmla="*/ 21 h 124"/>
                <a:gd name="T4" fmla="*/ 47 w 152"/>
                <a:gd name="T5" fmla="*/ 80 h 124"/>
                <a:gd name="T6" fmla="*/ 126 w 152"/>
                <a:gd name="T7" fmla="*/ 0 h 124"/>
                <a:gd name="T8" fmla="*/ 152 w 152"/>
                <a:gd name="T9" fmla="*/ 23 h 124"/>
                <a:gd name="T10" fmla="*/ 47 w 152"/>
                <a:gd name="T11" fmla="*/ 124 h 124"/>
                <a:gd name="T12" fmla="*/ 0 w 152"/>
                <a:gd name="T13" fmla="*/ 3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24">
                  <a:moveTo>
                    <a:pt x="0" y="30"/>
                  </a:moveTo>
                  <a:lnTo>
                    <a:pt x="26" y="21"/>
                  </a:lnTo>
                  <a:lnTo>
                    <a:pt x="47" y="80"/>
                  </a:lnTo>
                  <a:lnTo>
                    <a:pt x="126" y="0"/>
                  </a:lnTo>
                  <a:lnTo>
                    <a:pt x="152" y="23"/>
                  </a:lnTo>
                  <a:lnTo>
                    <a:pt x="47" y="12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0" name="ïṩḷiḋê"/>
            <p:cNvSpPr/>
            <p:nvPr/>
          </p:nvSpPr>
          <p:spPr bwMode="auto">
            <a:xfrm>
              <a:off x="6151563" y="1889125"/>
              <a:ext cx="1243013" cy="352425"/>
            </a:xfrm>
            <a:custGeom>
              <a:avLst/>
              <a:gdLst>
                <a:gd name="T0" fmla="*/ 317 w 334"/>
                <a:gd name="T1" fmla="*/ 0 h 95"/>
                <a:gd name="T2" fmla="*/ 317 w 334"/>
                <a:gd name="T3" fmla="*/ 63 h 95"/>
                <a:gd name="T4" fmla="*/ 308 w 334"/>
                <a:gd name="T5" fmla="*/ 72 h 95"/>
                <a:gd name="T6" fmla="*/ 26 w 334"/>
                <a:gd name="T7" fmla="*/ 72 h 95"/>
                <a:gd name="T8" fmla="*/ 16 w 334"/>
                <a:gd name="T9" fmla="*/ 63 h 95"/>
                <a:gd name="T10" fmla="*/ 16 w 334"/>
                <a:gd name="T11" fmla="*/ 0 h 95"/>
                <a:gd name="T12" fmla="*/ 0 w 334"/>
                <a:gd name="T13" fmla="*/ 0 h 95"/>
                <a:gd name="T14" fmla="*/ 0 w 334"/>
                <a:gd name="T15" fmla="*/ 71 h 95"/>
                <a:gd name="T16" fmla="*/ 23 w 334"/>
                <a:gd name="T17" fmla="*/ 95 h 95"/>
                <a:gd name="T18" fmla="*/ 310 w 334"/>
                <a:gd name="T19" fmla="*/ 95 h 95"/>
                <a:gd name="T20" fmla="*/ 334 w 334"/>
                <a:gd name="T21" fmla="*/ 71 h 95"/>
                <a:gd name="T22" fmla="*/ 334 w 334"/>
                <a:gd name="T23" fmla="*/ 0 h 95"/>
                <a:gd name="T24" fmla="*/ 317 w 334"/>
                <a:gd name="T2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4" h="95">
                  <a:moveTo>
                    <a:pt x="317" y="0"/>
                  </a:moveTo>
                  <a:cubicBezTo>
                    <a:pt x="317" y="63"/>
                    <a:pt x="317" y="63"/>
                    <a:pt x="317" y="63"/>
                  </a:cubicBezTo>
                  <a:cubicBezTo>
                    <a:pt x="317" y="68"/>
                    <a:pt x="313" y="72"/>
                    <a:pt x="308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0" y="72"/>
                    <a:pt x="16" y="68"/>
                    <a:pt x="16" y="6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85"/>
                    <a:pt x="10" y="95"/>
                    <a:pt x="23" y="95"/>
                  </a:cubicBezTo>
                  <a:cubicBezTo>
                    <a:pt x="310" y="95"/>
                    <a:pt x="310" y="95"/>
                    <a:pt x="310" y="95"/>
                  </a:cubicBezTo>
                  <a:cubicBezTo>
                    <a:pt x="323" y="95"/>
                    <a:pt x="334" y="85"/>
                    <a:pt x="334" y="71"/>
                  </a:cubicBezTo>
                  <a:cubicBezTo>
                    <a:pt x="334" y="0"/>
                    <a:pt x="334" y="0"/>
                    <a:pt x="334" y="0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1" name="ïṡļíḓé"/>
            <p:cNvSpPr/>
            <p:nvPr/>
          </p:nvSpPr>
          <p:spPr bwMode="auto">
            <a:xfrm>
              <a:off x="3816350" y="2078038"/>
              <a:ext cx="290513" cy="193675"/>
            </a:xfrm>
            <a:custGeom>
              <a:avLst/>
              <a:gdLst>
                <a:gd name="T0" fmla="*/ 49 w 183"/>
                <a:gd name="T1" fmla="*/ 0 h 122"/>
                <a:gd name="T2" fmla="*/ 159 w 183"/>
                <a:gd name="T3" fmla="*/ 2 h 122"/>
                <a:gd name="T4" fmla="*/ 183 w 183"/>
                <a:gd name="T5" fmla="*/ 122 h 122"/>
                <a:gd name="T6" fmla="*/ 0 w 183"/>
                <a:gd name="T7" fmla="*/ 108 h 122"/>
                <a:gd name="T8" fmla="*/ 49 w 18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22">
                  <a:moveTo>
                    <a:pt x="49" y="0"/>
                  </a:moveTo>
                  <a:lnTo>
                    <a:pt x="159" y="2"/>
                  </a:lnTo>
                  <a:lnTo>
                    <a:pt x="183" y="122"/>
                  </a:lnTo>
                  <a:lnTo>
                    <a:pt x="0" y="10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2" name="îŝľïdê"/>
            <p:cNvSpPr/>
            <p:nvPr/>
          </p:nvSpPr>
          <p:spPr bwMode="auto">
            <a:xfrm>
              <a:off x="4924425" y="1776413"/>
              <a:ext cx="133350" cy="3489325"/>
            </a:xfrm>
            <a:prstGeom prst="rect">
              <a:avLst/>
            </a:prstGeom>
            <a:solidFill>
              <a:srgbClr val="F4A9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3" name="ïSlïďê"/>
            <p:cNvSpPr/>
            <p:nvPr/>
          </p:nvSpPr>
          <p:spPr bwMode="auto">
            <a:xfrm>
              <a:off x="4924425" y="1776413"/>
              <a:ext cx="133350" cy="348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4" name="iṧḻiḍè"/>
            <p:cNvSpPr/>
            <p:nvPr/>
          </p:nvSpPr>
          <p:spPr bwMode="auto">
            <a:xfrm>
              <a:off x="3478213" y="4935538"/>
              <a:ext cx="338138" cy="479425"/>
            </a:xfrm>
            <a:custGeom>
              <a:avLst/>
              <a:gdLst>
                <a:gd name="T0" fmla="*/ 49 w 91"/>
                <a:gd name="T1" fmla="*/ 3 h 129"/>
                <a:gd name="T2" fmla="*/ 49 w 91"/>
                <a:gd name="T3" fmla="*/ 71 h 129"/>
                <a:gd name="T4" fmla="*/ 32 w 91"/>
                <a:gd name="T5" fmla="*/ 93 h 129"/>
                <a:gd name="T6" fmla="*/ 0 w 91"/>
                <a:gd name="T7" fmla="*/ 129 h 129"/>
                <a:gd name="T8" fmla="*/ 89 w 91"/>
                <a:gd name="T9" fmla="*/ 126 h 129"/>
                <a:gd name="T10" fmla="*/ 89 w 91"/>
                <a:gd name="T11" fmla="*/ 79 h 129"/>
                <a:gd name="T12" fmla="*/ 80 w 91"/>
                <a:gd name="T13" fmla="*/ 66 h 129"/>
                <a:gd name="T14" fmla="*/ 80 w 91"/>
                <a:gd name="T15" fmla="*/ 0 h 129"/>
                <a:gd name="T16" fmla="*/ 49 w 91"/>
                <a:gd name="T1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129">
                  <a:moveTo>
                    <a:pt x="49" y="3"/>
                  </a:moveTo>
                  <a:cubicBezTo>
                    <a:pt x="49" y="3"/>
                    <a:pt x="48" y="68"/>
                    <a:pt x="49" y="71"/>
                  </a:cubicBezTo>
                  <a:cubicBezTo>
                    <a:pt x="50" y="74"/>
                    <a:pt x="36" y="89"/>
                    <a:pt x="32" y="93"/>
                  </a:cubicBezTo>
                  <a:cubicBezTo>
                    <a:pt x="27" y="97"/>
                    <a:pt x="3" y="97"/>
                    <a:pt x="0" y="129"/>
                  </a:cubicBezTo>
                  <a:cubicBezTo>
                    <a:pt x="0" y="129"/>
                    <a:pt x="77" y="129"/>
                    <a:pt x="89" y="126"/>
                  </a:cubicBezTo>
                  <a:cubicBezTo>
                    <a:pt x="89" y="126"/>
                    <a:pt x="91" y="84"/>
                    <a:pt x="89" y="79"/>
                  </a:cubicBezTo>
                  <a:cubicBezTo>
                    <a:pt x="87" y="74"/>
                    <a:pt x="80" y="72"/>
                    <a:pt x="80" y="66"/>
                  </a:cubicBezTo>
                  <a:cubicBezTo>
                    <a:pt x="81" y="60"/>
                    <a:pt x="80" y="0"/>
                    <a:pt x="80" y="0"/>
                  </a:cubicBezTo>
                  <a:cubicBezTo>
                    <a:pt x="49" y="3"/>
                    <a:pt x="49" y="3"/>
                    <a:pt x="49" y="3"/>
                  </a:cubicBezTo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5" name="išḻiḓé"/>
            <p:cNvSpPr/>
            <p:nvPr/>
          </p:nvSpPr>
          <p:spPr bwMode="auto">
            <a:xfrm>
              <a:off x="4095750" y="4935538"/>
              <a:ext cx="338138" cy="479425"/>
            </a:xfrm>
            <a:custGeom>
              <a:avLst/>
              <a:gdLst>
                <a:gd name="T0" fmla="*/ 42 w 91"/>
                <a:gd name="T1" fmla="*/ 3 h 129"/>
                <a:gd name="T2" fmla="*/ 42 w 91"/>
                <a:gd name="T3" fmla="*/ 71 h 129"/>
                <a:gd name="T4" fmla="*/ 59 w 91"/>
                <a:gd name="T5" fmla="*/ 93 h 129"/>
                <a:gd name="T6" fmla="*/ 91 w 91"/>
                <a:gd name="T7" fmla="*/ 129 h 129"/>
                <a:gd name="T8" fmla="*/ 2 w 91"/>
                <a:gd name="T9" fmla="*/ 126 h 129"/>
                <a:gd name="T10" fmla="*/ 2 w 91"/>
                <a:gd name="T11" fmla="*/ 79 h 129"/>
                <a:gd name="T12" fmla="*/ 11 w 91"/>
                <a:gd name="T13" fmla="*/ 66 h 129"/>
                <a:gd name="T14" fmla="*/ 11 w 91"/>
                <a:gd name="T15" fmla="*/ 0 h 129"/>
                <a:gd name="T16" fmla="*/ 42 w 91"/>
                <a:gd name="T1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129">
                  <a:moveTo>
                    <a:pt x="42" y="3"/>
                  </a:moveTo>
                  <a:cubicBezTo>
                    <a:pt x="42" y="3"/>
                    <a:pt x="43" y="68"/>
                    <a:pt x="42" y="71"/>
                  </a:cubicBezTo>
                  <a:cubicBezTo>
                    <a:pt x="41" y="74"/>
                    <a:pt x="55" y="89"/>
                    <a:pt x="59" y="93"/>
                  </a:cubicBezTo>
                  <a:cubicBezTo>
                    <a:pt x="64" y="97"/>
                    <a:pt x="88" y="97"/>
                    <a:pt x="91" y="129"/>
                  </a:cubicBezTo>
                  <a:cubicBezTo>
                    <a:pt x="91" y="129"/>
                    <a:pt x="14" y="129"/>
                    <a:pt x="2" y="126"/>
                  </a:cubicBezTo>
                  <a:cubicBezTo>
                    <a:pt x="2" y="126"/>
                    <a:pt x="0" y="84"/>
                    <a:pt x="2" y="79"/>
                  </a:cubicBezTo>
                  <a:cubicBezTo>
                    <a:pt x="4" y="74"/>
                    <a:pt x="11" y="72"/>
                    <a:pt x="11" y="66"/>
                  </a:cubicBezTo>
                  <a:cubicBezTo>
                    <a:pt x="10" y="60"/>
                    <a:pt x="11" y="0"/>
                    <a:pt x="11" y="0"/>
                  </a:cubicBezTo>
                  <a:cubicBezTo>
                    <a:pt x="42" y="3"/>
                    <a:pt x="42" y="3"/>
                    <a:pt x="42" y="3"/>
                  </a:cubicBezTo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6" name="ïṡľïḓê"/>
            <p:cNvSpPr/>
            <p:nvPr/>
          </p:nvSpPr>
          <p:spPr bwMode="auto">
            <a:xfrm>
              <a:off x="4697413" y="2197100"/>
              <a:ext cx="285750" cy="515938"/>
            </a:xfrm>
            <a:custGeom>
              <a:avLst/>
              <a:gdLst>
                <a:gd name="T0" fmla="*/ 61 w 77"/>
                <a:gd name="T1" fmla="*/ 77 h 139"/>
                <a:gd name="T2" fmla="*/ 63 w 77"/>
                <a:gd name="T3" fmla="*/ 40 h 139"/>
                <a:gd name="T4" fmla="*/ 71 w 77"/>
                <a:gd name="T5" fmla="*/ 12 h 139"/>
                <a:gd name="T6" fmla="*/ 34 w 77"/>
                <a:gd name="T7" fmla="*/ 49 h 139"/>
                <a:gd name="T8" fmla="*/ 30 w 77"/>
                <a:gd name="T9" fmla="*/ 84 h 139"/>
                <a:gd name="T10" fmla="*/ 0 w 77"/>
                <a:gd name="T11" fmla="*/ 108 h 139"/>
                <a:gd name="T12" fmla="*/ 22 w 77"/>
                <a:gd name="T13" fmla="*/ 139 h 139"/>
                <a:gd name="T14" fmla="*/ 61 w 77"/>
                <a:gd name="T15" fmla="*/ 109 h 139"/>
                <a:gd name="T16" fmla="*/ 61 w 77"/>
                <a:gd name="T17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39">
                  <a:moveTo>
                    <a:pt x="61" y="77"/>
                  </a:moveTo>
                  <a:cubicBezTo>
                    <a:pt x="61" y="77"/>
                    <a:pt x="66" y="68"/>
                    <a:pt x="63" y="40"/>
                  </a:cubicBezTo>
                  <a:cubicBezTo>
                    <a:pt x="63" y="40"/>
                    <a:pt x="77" y="25"/>
                    <a:pt x="71" y="12"/>
                  </a:cubicBezTo>
                  <a:cubicBezTo>
                    <a:pt x="65" y="0"/>
                    <a:pt x="49" y="39"/>
                    <a:pt x="34" y="49"/>
                  </a:cubicBezTo>
                  <a:cubicBezTo>
                    <a:pt x="34" y="49"/>
                    <a:pt x="28" y="76"/>
                    <a:pt x="30" y="84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22" y="139"/>
                    <a:pt x="22" y="139"/>
                    <a:pt x="22" y="139"/>
                  </a:cubicBezTo>
                  <a:cubicBezTo>
                    <a:pt x="61" y="109"/>
                    <a:pt x="61" y="109"/>
                    <a:pt x="61" y="109"/>
                  </a:cubicBezTo>
                  <a:lnTo>
                    <a:pt x="61" y="77"/>
                  </a:ln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7" name="iś1iḍê"/>
            <p:cNvSpPr/>
            <p:nvPr/>
          </p:nvSpPr>
          <p:spPr bwMode="auto">
            <a:xfrm>
              <a:off x="3340100" y="3152775"/>
              <a:ext cx="227013" cy="560388"/>
            </a:xfrm>
            <a:custGeom>
              <a:avLst/>
              <a:gdLst>
                <a:gd name="T0" fmla="*/ 46 w 61"/>
                <a:gd name="T1" fmla="*/ 13 h 151"/>
                <a:gd name="T2" fmla="*/ 39 w 61"/>
                <a:gd name="T3" fmla="*/ 61 h 151"/>
                <a:gd name="T4" fmla="*/ 55 w 61"/>
                <a:gd name="T5" fmla="*/ 105 h 151"/>
                <a:gd name="T6" fmla="*/ 41 w 61"/>
                <a:gd name="T7" fmla="*/ 105 h 151"/>
                <a:gd name="T8" fmla="*/ 26 w 61"/>
                <a:gd name="T9" fmla="*/ 113 h 151"/>
                <a:gd name="T10" fmla="*/ 35 w 61"/>
                <a:gd name="T11" fmla="*/ 145 h 151"/>
                <a:gd name="T12" fmla="*/ 24 w 61"/>
                <a:gd name="T13" fmla="*/ 150 h 151"/>
                <a:gd name="T14" fmla="*/ 15 w 61"/>
                <a:gd name="T15" fmla="*/ 143 h 151"/>
                <a:gd name="T16" fmla="*/ 7 w 61"/>
                <a:gd name="T17" fmla="*/ 142 h 151"/>
                <a:gd name="T18" fmla="*/ 1 w 61"/>
                <a:gd name="T19" fmla="*/ 133 h 151"/>
                <a:gd name="T20" fmla="*/ 6 w 61"/>
                <a:gd name="T21" fmla="*/ 64 h 151"/>
                <a:gd name="T22" fmla="*/ 13 w 61"/>
                <a:gd name="T23" fmla="*/ 15 h 151"/>
                <a:gd name="T24" fmla="*/ 22 w 61"/>
                <a:gd name="T25" fmla="*/ 0 h 151"/>
                <a:gd name="T26" fmla="*/ 46 w 61"/>
                <a:gd name="T27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151">
                  <a:moveTo>
                    <a:pt x="46" y="13"/>
                  </a:moveTo>
                  <a:cubicBezTo>
                    <a:pt x="46" y="13"/>
                    <a:pt x="42" y="49"/>
                    <a:pt x="39" y="61"/>
                  </a:cubicBezTo>
                  <a:cubicBezTo>
                    <a:pt x="39" y="61"/>
                    <a:pt x="61" y="83"/>
                    <a:pt x="55" y="105"/>
                  </a:cubicBezTo>
                  <a:cubicBezTo>
                    <a:pt x="49" y="126"/>
                    <a:pt x="45" y="114"/>
                    <a:pt x="41" y="105"/>
                  </a:cubicBezTo>
                  <a:cubicBezTo>
                    <a:pt x="37" y="95"/>
                    <a:pt x="27" y="101"/>
                    <a:pt x="26" y="113"/>
                  </a:cubicBezTo>
                  <a:cubicBezTo>
                    <a:pt x="25" y="125"/>
                    <a:pt x="29" y="141"/>
                    <a:pt x="35" y="145"/>
                  </a:cubicBezTo>
                  <a:cubicBezTo>
                    <a:pt x="41" y="149"/>
                    <a:pt x="27" y="151"/>
                    <a:pt x="24" y="150"/>
                  </a:cubicBezTo>
                  <a:cubicBezTo>
                    <a:pt x="20" y="148"/>
                    <a:pt x="17" y="147"/>
                    <a:pt x="15" y="143"/>
                  </a:cubicBezTo>
                  <a:cubicBezTo>
                    <a:pt x="12" y="139"/>
                    <a:pt x="12" y="151"/>
                    <a:pt x="7" y="142"/>
                  </a:cubicBezTo>
                  <a:cubicBezTo>
                    <a:pt x="2" y="133"/>
                    <a:pt x="1" y="142"/>
                    <a:pt x="1" y="133"/>
                  </a:cubicBezTo>
                  <a:cubicBezTo>
                    <a:pt x="0" y="125"/>
                    <a:pt x="1" y="80"/>
                    <a:pt x="6" y="64"/>
                  </a:cubicBezTo>
                  <a:cubicBezTo>
                    <a:pt x="11" y="48"/>
                    <a:pt x="12" y="21"/>
                    <a:pt x="13" y="15"/>
                  </a:cubicBezTo>
                  <a:cubicBezTo>
                    <a:pt x="14" y="10"/>
                    <a:pt x="22" y="0"/>
                    <a:pt x="22" y="0"/>
                  </a:cubicBezTo>
                  <a:lnTo>
                    <a:pt x="46" y="13"/>
                  </a:ln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8" name="ïŝlïḓé"/>
            <p:cNvSpPr/>
            <p:nvPr/>
          </p:nvSpPr>
          <p:spPr bwMode="auto">
            <a:xfrm>
              <a:off x="3556000" y="3300413"/>
              <a:ext cx="781050" cy="1739900"/>
            </a:xfrm>
            <a:custGeom>
              <a:avLst/>
              <a:gdLst>
                <a:gd name="T0" fmla="*/ 0 w 210"/>
                <a:gd name="T1" fmla="*/ 10 h 468"/>
                <a:gd name="T2" fmla="*/ 13 w 210"/>
                <a:gd name="T3" fmla="*/ 453 h 468"/>
                <a:gd name="T4" fmla="*/ 69 w 210"/>
                <a:gd name="T5" fmla="*/ 453 h 468"/>
                <a:gd name="T6" fmla="*/ 76 w 210"/>
                <a:gd name="T7" fmla="*/ 115 h 468"/>
                <a:gd name="T8" fmla="*/ 104 w 210"/>
                <a:gd name="T9" fmla="*/ 92 h 468"/>
                <a:gd name="T10" fmla="*/ 125 w 210"/>
                <a:gd name="T11" fmla="*/ 121 h 468"/>
                <a:gd name="T12" fmla="*/ 136 w 210"/>
                <a:gd name="T13" fmla="*/ 453 h 468"/>
                <a:gd name="T14" fmla="*/ 195 w 210"/>
                <a:gd name="T15" fmla="*/ 456 h 468"/>
                <a:gd name="T16" fmla="*/ 210 w 210"/>
                <a:gd name="T17" fmla="*/ 7 h 468"/>
                <a:gd name="T18" fmla="*/ 111 w 210"/>
                <a:gd name="T19" fmla="*/ 2 h 468"/>
                <a:gd name="T20" fmla="*/ 0 w 210"/>
                <a:gd name="T21" fmla="*/ 1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0" h="468">
                  <a:moveTo>
                    <a:pt x="0" y="10"/>
                  </a:moveTo>
                  <a:cubicBezTo>
                    <a:pt x="0" y="10"/>
                    <a:pt x="11" y="438"/>
                    <a:pt x="13" y="453"/>
                  </a:cubicBezTo>
                  <a:cubicBezTo>
                    <a:pt x="15" y="468"/>
                    <a:pt x="65" y="462"/>
                    <a:pt x="69" y="453"/>
                  </a:cubicBezTo>
                  <a:cubicBezTo>
                    <a:pt x="73" y="444"/>
                    <a:pt x="71" y="133"/>
                    <a:pt x="76" y="115"/>
                  </a:cubicBezTo>
                  <a:cubicBezTo>
                    <a:pt x="81" y="97"/>
                    <a:pt x="93" y="91"/>
                    <a:pt x="104" y="92"/>
                  </a:cubicBezTo>
                  <a:cubicBezTo>
                    <a:pt x="115" y="93"/>
                    <a:pt x="124" y="105"/>
                    <a:pt x="125" y="121"/>
                  </a:cubicBezTo>
                  <a:cubicBezTo>
                    <a:pt x="126" y="137"/>
                    <a:pt x="135" y="446"/>
                    <a:pt x="136" y="453"/>
                  </a:cubicBezTo>
                  <a:cubicBezTo>
                    <a:pt x="137" y="460"/>
                    <a:pt x="182" y="463"/>
                    <a:pt x="195" y="456"/>
                  </a:cubicBezTo>
                  <a:cubicBezTo>
                    <a:pt x="208" y="449"/>
                    <a:pt x="210" y="14"/>
                    <a:pt x="210" y="7"/>
                  </a:cubicBezTo>
                  <a:cubicBezTo>
                    <a:pt x="210" y="0"/>
                    <a:pt x="111" y="2"/>
                    <a:pt x="111" y="2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C490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9" name="îşľïďè"/>
            <p:cNvSpPr/>
            <p:nvPr/>
          </p:nvSpPr>
          <p:spPr bwMode="auto">
            <a:xfrm>
              <a:off x="3556000" y="3300413"/>
              <a:ext cx="781050" cy="279400"/>
            </a:xfrm>
            <a:custGeom>
              <a:avLst/>
              <a:gdLst>
                <a:gd name="T0" fmla="*/ 111 w 210"/>
                <a:gd name="T1" fmla="*/ 2 h 75"/>
                <a:gd name="T2" fmla="*/ 0 w 210"/>
                <a:gd name="T3" fmla="*/ 10 h 75"/>
                <a:gd name="T4" fmla="*/ 1 w 210"/>
                <a:gd name="T5" fmla="*/ 55 h 75"/>
                <a:gd name="T6" fmla="*/ 30 w 210"/>
                <a:gd name="T7" fmla="*/ 63 h 75"/>
                <a:gd name="T8" fmla="*/ 68 w 210"/>
                <a:gd name="T9" fmla="*/ 40 h 75"/>
                <a:gd name="T10" fmla="*/ 68 w 210"/>
                <a:gd name="T11" fmla="*/ 36 h 75"/>
                <a:gd name="T12" fmla="*/ 139 w 210"/>
                <a:gd name="T13" fmla="*/ 33 h 75"/>
                <a:gd name="T14" fmla="*/ 139 w 210"/>
                <a:gd name="T15" fmla="*/ 38 h 75"/>
                <a:gd name="T16" fmla="*/ 171 w 210"/>
                <a:gd name="T17" fmla="*/ 70 h 75"/>
                <a:gd name="T18" fmla="*/ 210 w 210"/>
                <a:gd name="T19" fmla="*/ 27 h 75"/>
                <a:gd name="T20" fmla="*/ 210 w 210"/>
                <a:gd name="T21" fmla="*/ 26 h 75"/>
                <a:gd name="T22" fmla="*/ 210 w 210"/>
                <a:gd name="T23" fmla="*/ 7 h 75"/>
                <a:gd name="T24" fmla="*/ 111 w 210"/>
                <a:gd name="T25" fmla="*/ 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0" h="75">
                  <a:moveTo>
                    <a:pt x="111" y="2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28"/>
                    <a:pt x="1" y="55"/>
                  </a:cubicBezTo>
                  <a:cubicBezTo>
                    <a:pt x="11" y="61"/>
                    <a:pt x="23" y="65"/>
                    <a:pt x="30" y="63"/>
                  </a:cubicBezTo>
                  <a:cubicBezTo>
                    <a:pt x="41" y="60"/>
                    <a:pt x="65" y="46"/>
                    <a:pt x="68" y="40"/>
                  </a:cubicBezTo>
                  <a:cubicBezTo>
                    <a:pt x="68" y="39"/>
                    <a:pt x="68" y="38"/>
                    <a:pt x="68" y="36"/>
                  </a:cubicBezTo>
                  <a:cubicBezTo>
                    <a:pt x="91" y="37"/>
                    <a:pt x="123" y="35"/>
                    <a:pt x="139" y="33"/>
                  </a:cubicBezTo>
                  <a:cubicBezTo>
                    <a:pt x="139" y="36"/>
                    <a:pt x="139" y="38"/>
                    <a:pt x="139" y="38"/>
                  </a:cubicBezTo>
                  <a:cubicBezTo>
                    <a:pt x="141" y="46"/>
                    <a:pt x="159" y="75"/>
                    <a:pt x="171" y="70"/>
                  </a:cubicBezTo>
                  <a:cubicBezTo>
                    <a:pt x="183" y="64"/>
                    <a:pt x="209" y="33"/>
                    <a:pt x="210" y="27"/>
                  </a:cubicBezTo>
                  <a:cubicBezTo>
                    <a:pt x="210" y="27"/>
                    <a:pt x="210" y="27"/>
                    <a:pt x="210" y="26"/>
                  </a:cubicBezTo>
                  <a:cubicBezTo>
                    <a:pt x="210" y="15"/>
                    <a:pt x="210" y="8"/>
                    <a:pt x="210" y="7"/>
                  </a:cubicBezTo>
                  <a:cubicBezTo>
                    <a:pt x="210" y="0"/>
                    <a:pt x="111" y="2"/>
                    <a:pt x="111" y="2"/>
                  </a:cubicBezTo>
                  <a:close/>
                </a:path>
              </a:pathLst>
            </a:custGeom>
            <a:solidFill>
              <a:srgbClr val="B583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0" name="ïṣḻiḍê"/>
            <p:cNvSpPr/>
            <p:nvPr/>
          </p:nvSpPr>
          <p:spPr bwMode="auto">
            <a:xfrm>
              <a:off x="3675063" y="2208213"/>
              <a:ext cx="454025" cy="1203325"/>
            </a:xfrm>
            <a:custGeom>
              <a:avLst/>
              <a:gdLst>
                <a:gd name="T0" fmla="*/ 43 w 122"/>
                <a:gd name="T1" fmla="*/ 0 h 324"/>
                <a:gd name="T2" fmla="*/ 122 w 122"/>
                <a:gd name="T3" fmla="*/ 4 h 324"/>
                <a:gd name="T4" fmla="*/ 116 w 122"/>
                <a:gd name="T5" fmla="*/ 315 h 324"/>
                <a:gd name="T6" fmla="*/ 15 w 122"/>
                <a:gd name="T7" fmla="*/ 315 h 324"/>
                <a:gd name="T8" fmla="*/ 43 w 122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324">
                  <a:moveTo>
                    <a:pt x="43" y="0"/>
                  </a:moveTo>
                  <a:cubicBezTo>
                    <a:pt x="122" y="4"/>
                    <a:pt x="122" y="4"/>
                    <a:pt x="122" y="4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5"/>
                    <a:pt x="31" y="324"/>
                    <a:pt x="15" y="315"/>
                  </a:cubicBezTo>
                  <a:cubicBezTo>
                    <a:pt x="0" y="306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1" name="îṥḻïḋê"/>
            <p:cNvSpPr/>
            <p:nvPr/>
          </p:nvSpPr>
          <p:spPr bwMode="auto">
            <a:xfrm>
              <a:off x="3894138" y="1981200"/>
              <a:ext cx="166688" cy="331788"/>
            </a:xfrm>
            <a:custGeom>
              <a:avLst/>
              <a:gdLst>
                <a:gd name="T0" fmla="*/ 0 w 45"/>
                <a:gd name="T1" fmla="*/ 7 h 89"/>
                <a:gd name="T2" fmla="*/ 0 w 45"/>
                <a:gd name="T3" fmla="*/ 70 h 89"/>
                <a:gd name="T4" fmla="*/ 45 w 45"/>
                <a:gd name="T5" fmla="*/ 70 h 89"/>
                <a:gd name="T6" fmla="*/ 42 w 45"/>
                <a:gd name="T7" fmla="*/ 0 h 89"/>
                <a:gd name="T8" fmla="*/ 0 w 45"/>
                <a:gd name="T9" fmla="*/ 0 h 89"/>
                <a:gd name="T10" fmla="*/ 0 w 45"/>
                <a:gd name="T11" fmla="*/ 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89">
                  <a:moveTo>
                    <a:pt x="0" y="7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28" y="89"/>
                    <a:pt x="45" y="70"/>
                  </a:cubicBezTo>
                  <a:cubicBezTo>
                    <a:pt x="45" y="70"/>
                    <a:pt x="42" y="12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2" name="íslíďé"/>
            <p:cNvSpPr/>
            <p:nvPr/>
          </p:nvSpPr>
          <p:spPr bwMode="auto">
            <a:xfrm>
              <a:off x="4060825" y="2081213"/>
              <a:ext cx="295275" cy="1457325"/>
            </a:xfrm>
            <a:custGeom>
              <a:avLst/>
              <a:gdLst>
                <a:gd name="T0" fmla="*/ 73 w 79"/>
                <a:gd name="T1" fmla="*/ 100 h 392"/>
                <a:gd name="T2" fmla="*/ 74 w 79"/>
                <a:gd name="T3" fmla="*/ 344 h 392"/>
                <a:gd name="T4" fmla="*/ 35 w 79"/>
                <a:gd name="T5" fmla="*/ 386 h 392"/>
                <a:gd name="T6" fmla="*/ 3 w 79"/>
                <a:gd name="T7" fmla="*/ 355 h 392"/>
                <a:gd name="T8" fmla="*/ 3 w 79"/>
                <a:gd name="T9" fmla="*/ 80 h 392"/>
                <a:gd name="T10" fmla="*/ 0 w 79"/>
                <a:gd name="T11" fmla="*/ 0 h 392"/>
                <a:gd name="T12" fmla="*/ 79 w 79"/>
                <a:gd name="T13" fmla="*/ 46 h 392"/>
                <a:gd name="T14" fmla="*/ 73 w 79"/>
                <a:gd name="T15" fmla="*/ 10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392">
                  <a:moveTo>
                    <a:pt x="73" y="100"/>
                  </a:moveTo>
                  <a:cubicBezTo>
                    <a:pt x="73" y="100"/>
                    <a:pt x="75" y="338"/>
                    <a:pt x="74" y="344"/>
                  </a:cubicBezTo>
                  <a:cubicBezTo>
                    <a:pt x="73" y="350"/>
                    <a:pt x="47" y="381"/>
                    <a:pt x="35" y="386"/>
                  </a:cubicBezTo>
                  <a:cubicBezTo>
                    <a:pt x="23" y="392"/>
                    <a:pt x="5" y="363"/>
                    <a:pt x="3" y="355"/>
                  </a:cubicBezTo>
                  <a:cubicBezTo>
                    <a:pt x="2" y="347"/>
                    <a:pt x="3" y="82"/>
                    <a:pt x="3" y="80"/>
                  </a:cubicBezTo>
                  <a:cubicBezTo>
                    <a:pt x="4" y="78"/>
                    <a:pt x="0" y="0"/>
                    <a:pt x="0" y="0"/>
                  </a:cubicBezTo>
                  <a:cubicBezTo>
                    <a:pt x="0" y="0"/>
                    <a:pt x="61" y="26"/>
                    <a:pt x="79" y="46"/>
                  </a:cubicBezTo>
                  <a:lnTo>
                    <a:pt x="73" y="100"/>
                  </a:lnTo>
                  <a:close/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3" name="ïsliḍé"/>
            <p:cNvSpPr/>
            <p:nvPr/>
          </p:nvSpPr>
          <p:spPr bwMode="auto">
            <a:xfrm>
              <a:off x="3517900" y="2108200"/>
              <a:ext cx="376238" cy="1393825"/>
            </a:xfrm>
            <a:custGeom>
              <a:avLst/>
              <a:gdLst>
                <a:gd name="T0" fmla="*/ 101 w 101"/>
                <a:gd name="T1" fmla="*/ 0 h 375"/>
                <a:gd name="T2" fmla="*/ 20 w 101"/>
                <a:gd name="T3" fmla="*/ 28 h 375"/>
                <a:gd name="T4" fmla="*/ 1 w 101"/>
                <a:gd name="T5" fmla="*/ 351 h 375"/>
                <a:gd name="T6" fmla="*/ 40 w 101"/>
                <a:gd name="T7" fmla="*/ 373 h 375"/>
                <a:gd name="T8" fmla="*/ 78 w 101"/>
                <a:gd name="T9" fmla="*/ 349 h 375"/>
                <a:gd name="T10" fmla="*/ 101 w 101"/>
                <a:gd name="T1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375">
                  <a:moveTo>
                    <a:pt x="101" y="0"/>
                  </a:moveTo>
                  <a:cubicBezTo>
                    <a:pt x="101" y="0"/>
                    <a:pt x="42" y="11"/>
                    <a:pt x="20" y="28"/>
                  </a:cubicBezTo>
                  <a:cubicBezTo>
                    <a:pt x="20" y="28"/>
                    <a:pt x="0" y="337"/>
                    <a:pt x="1" y="351"/>
                  </a:cubicBezTo>
                  <a:cubicBezTo>
                    <a:pt x="1" y="365"/>
                    <a:pt x="29" y="375"/>
                    <a:pt x="40" y="373"/>
                  </a:cubicBezTo>
                  <a:cubicBezTo>
                    <a:pt x="51" y="370"/>
                    <a:pt x="75" y="356"/>
                    <a:pt x="78" y="349"/>
                  </a:cubicBezTo>
                  <a:cubicBezTo>
                    <a:pt x="81" y="343"/>
                    <a:pt x="101" y="0"/>
                    <a:pt x="101" y="0"/>
                  </a:cubicBezTo>
                  <a:close/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4" name="ï$1iḍê"/>
            <p:cNvSpPr/>
            <p:nvPr/>
          </p:nvSpPr>
          <p:spPr bwMode="auto">
            <a:xfrm>
              <a:off x="4060825" y="2063750"/>
              <a:ext cx="149225" cy="315913"/>
            </a:xfrm>
            <a:custGeom>
              <a:avLst/>
              <a:gdLst>
                <a:gd name="T0" fmla="*/ 0 w 40"/>
                <a:gd name="T1" fmla="*/ 5 h 85"/>
                <a:gd name="T2" fmla="*/ 18 w 40"/>
                <a:gd name="T3" fmla="*/ 9 h 85"/>
                <a:gd name="T4" fmla="*/ 37 w 40"/>
                <a:gd name="T5" fmla="*/ 52 h 85"/>
                <a:gd name="T6" fmla="*/ 22 w 40"/>
                <a:gd name="T7" fmla="*/ 65 h 85"/>
                <a:gd name="T8" fmla="*/ 3 w 40"/>
                <a:gd name="T9" fmla="*/ 85 h 85"/>
                <a:gd name="T10" fmla="*/ 0 w 40"/>
                <a:gd name="T11" fmla="*/ 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85">
                  <a:moveTo>
                    <a:pt x="0" y="5"/>
                  </a:moveTo>
                  <a:cubicBezTo>
                    <a:pt x="0" y="5"/>
                    <a:pt x="10" y="0"/>
                    <a:pt x="18" y="9"/>
                  </a:cubicBezTo>
                  <a:cubicBezTo>
                    <a:pt x="25" y="17"/>
                    <a:pt x="35" y="45"/>
                    <a:pt x="37" y="52"/>
                  </a:cubicBezTo>
                  <a:cubicBezTo>
                    <a:pt x="40" y="59"/>
                    <a:pt x="13" y="53"/>
                    <a:pt x="22" y="65"/>
                  </a:cubicBezTo>
                  <a:cubicBezTo>
                    <a:pt x="31" y="77"/>
                    <a:pt x="3" y="66"/>
                    <a:pt x="3" y="85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5B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5" name="išľïde"/>
            <p:cNvSpPr/>
            <p:nvPr/>
          </p:nvSpPr>
          <p:spPr bwMode="auto">
            <a:xfrm>
              <a:off x="3760788" y="2074863"/>
              <a:ext cx="133350" cy="319088"/>
            </a:xfrm>
            <a:custGeom>
              <a:avLst/>
              <a:gdLst>
                <a:gd name="T0" fmla="*/ 36 w 36"/>
                <a:gd name="T1" fmla="*/ 1 h 86"/>
                <a:gd name="T2" fmla="*/ 19 w 36"/>
                <a:gd name="T3" fmla="*/ 9 h 86"/>
                <a:gd name="T4" fmla="*/ 2 w 36"/>
                <a:gd name="T5" fmla="*/ 53 h 86"/>
                <a:gd name="T6" fmla="*/ 17 w 36"/>
                <a:gd name="T7" fmla="*/ 68 h 86"/>
                <a:gd name="T8" fmla="*/ 31 w 36"/>
                <a:gd name="T9" fmla="*/ 85 h 86"/>
                <a:gd name="T10" fmla="*/ 36 w 36"/>
                <a:gd name="T11" fmla="*/ 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86">
                  <a:moveTo>
                    <a:pt x="36" y="1"/>
                  </a:moveTo>
                  <a:cubicBezTo>
                    <a:pt x="36" y="1"/>
                    <a:pt x="23" y="0"/>
                    <a:pt x="19" y="9"/>
                  </a:cubicBezTo>
                  <a:cubicBezTo>
                    <a:pt x="15" y="18"/>
                    <a:pt x="0" y="50"/>
                    <a:pt x="2" y="53"/>
                  </a:cubicBezTo>
                  <a:cubicBezTo>
                    <a:pt x="4" y="56"/>
                    <a:pt x="27" y="50"/>
                    <a:pt x="17" y="68"/>
                  </a:cubicBezTo>
                  <a:cubicBezTo>
                    <a:pt x="6" y="86"/>
                    <a:pt x="33" y="64"/>
                    <a:pt x="31" y="8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5B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6" name="ïšḷiḍê"/>
            <p:cNvSpPr/>
            <p:nvPr/>
          </p:nvSpPr>
          <p:spPr bwMode="auto">
            <a:xfrm>
              <a:off x="3652838" y="2468563"/>
              <a:ext cx="155575" cy="230188"/>
            </a:xfrm>
            <a:custGeom>
              <a:avLst/>
              <a:gdLst>
                <a:gd name="T0" fmla="*/ 0 w 42"/>
                <a:gd name="T1" fmla="*/ 0 h 62"/>
                <a:gd name="T2" fmla="*/ 42 w 42"/>
                <a:gd name="T3" fmla="*/ 0 h 62"/>
                <a:gd name="T4" fmla="*/ 42 w 42"/>
                <a:gd name="T5" fmla="*/ 46 h 62"/>
                <a:gd name="T6" fmla="*/ 18 w 42"/>
                <a:gd name="T7" fmla="*/ 62 h 62"/>
                <a:gd name="T8" fmla="*/ 0 w 42"/>
                <a:gd name="T9" fmla="*/ 44 h 62"/>
                <a:gd name="T10" fmla="*/ 0 w 42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62">
                  <a:moveTo>
                    <a:pt x="0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21" y="62"/>
                    <a:pt x="18" y="62"/>
                  </a:cubicBezTo>
                  <a:cubicBezTo>
                    <a:pt x="15" y="61"/>
                    <a:pt x="4" y="48"/>
                    <a:pt x="0" y="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D1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7" name="išļîḍé"/>
            <p:cNvSpPr/>
            <p:nvPr/>
          </p:nvSpPr>
          <p:spPr bwMode="auto">
            <a:xfrm>
              <a:off x="4146550" y="2482850"/>
              <a:ext cx="157163" cy="230188"/>
            </a:xfrm>
            <a:custGeom>
              <a:avLst/>
              <a:gdLst>
                <a:gd name="T0" fmla="*/ 0 w 42"/>
                <a:gd name="T1" fmla="*/ 0 h 62"/>
                <a:gd name="T2" fmla="*/ 42 w 42"/>
                <a:gd name="T3" fmla="*/ 0 h 62"/>
                <a:gd name="T4" fmla="*/ 42 w 42"/>
                <a:gd name="T5" fmla="*/ 46 h 62"/>
                <a:gd name="T6" fmla="*/ 18 w 42"/>
                <a:gd name="T7" fmla="*/ 62 h 62"/>
                <a:gd name="T8" fmla="*/ 0 w 42"/>
                <a:gd name="T9" fmla="*/ 44 h 62"/>
                <a:gd name="T10" fmla="*/ 0 w 42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62">
                  <a:moveTo>
                    <a:pt x="0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20" y="62"/>
                    <a:pt x="18" y="62"/>
                  </a:cubicBezTo>
                  <a:cubicBezTo>
                    <a:pt x="15" y="61"/>
                    <a:pt x="4" y="48"/>
                    <a:pt x="0" y="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D1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8" name="í$1ïdê"/>
            <p:cNvSpPr/>
            <p:nvPr/>
          </p:nvSpPr>
          <p:spPr bwMode="auto">
            <a:xfrm>
              <a:off x="3362325" y="2211388"/>
              <a:ext cx="230188" cy="1025525"/>
            </a:xfrm>
            <a:custGeom>
              <a:avLst/>
              <a:gdLst>
                <a:gd name="T0" fmla="*/ 62 w 62"/>
                <a:gd name="T1" fmla="*/ 0 h 276"/>
                <a:gd name="T2" fmla="*/ 42 w 62"/>
                <a:gd name="T3" fmla="*/ 53 h 276"/>
                <a:gd name="T4" fmla="*/ 0 w 62"/>
                <a:gd name="T5" fmla="*/ 276 h 276"/>
                <a:gd name="T6" fmla="*/ 52 w 62"/>
                <a:gd name="T7" fmla="*/ 276 h 276"/>
                <a:gd name="T8" fmla="*/ 62 w 62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276">
                  <a:moveTo>
                    <a:pt x="62" y="0"/>
                  </a:moveTo>
                  <a:cubicBezTo>
                    <a:pt x="62" y="0"/>
                    <a:pt x="53" y="6"/>
                    <a:pt x="42" y="53"/>
                  </a:cubicBezTo>
                  <a:cubicBezTo>
                    <a:pt x="29" y="111"/>
                    <a:pt x="0" y="276"/>
                    <a:pt x="0" y="276"/>
                  </a:cubicBezTo>
                  <a:cubicBezTo>
                    <a:pt x="52" y="276"/>
                    <a:pt x="52" y="276"/>
                    <a:pt x="52" y="276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9" name="iṧliḋe"/>
            <p:cNvSpPr/>
            <p:nvPr/>
          </p:nvSpPr>
          <p:spPr bwMode="auto">
            <a:xfrm>
              <a:off x="4303713" y="2208213"/>
              <a:ext cx="520700" cy="887413"/>
            </a:xfrm>
            <a:custGeom>
              <a:avLst/>
              <a:gdLst>
                <a:gd name="T0" fmla="*/ 0 w 140"/>
                <a:gd name="T1" fmla="*/ 0 h 239"/>
                <a:gd name="T2" fmla="*/ 34 w 140"/>
                <a:gd name="T3" fmla="*/ 56 h 239"/>
                <a:gd name="T4" fmla="*/ 54 w 140"/>
                <a:gd name="T5" fmla="*/ 135 h 239"/>
                <a:gd name="T6" fmla="*/ 110 w 140"/>
                <a:gd name="T7" fmla="*/ 93 h 239"/>
                <a:gd name="T8" fmla="*/ 140 w 140"/>
                <a:gd name="T9" fmla="*/ 144 h 239"/>
                <a:gd name="T10" fmla="*/ 53 w 140"/>
                <a:gd name="T11" fmla="*/ 227 h 239"/>
                <a:gd name="T12" fmla="*/ 9 w 140"/>
                <a:gd name="T13" fmla="*/ 201 h 239"/>
                <a:gd name="T14" fmla="*/ 0 w 140"/>
                <a:gd name="T15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239">
                  <a:moveTo>
                    <a:pt x="0" y="0"/>
                  </a:moveTo>
                  <a:cubicBezTo>
                    <a:pt x="0" y="0"/>
                    <a:pt x="17" y="6"/>
                    <a:pt x="34" y="56"/>
                  </a:cubicBezTo>
                  <a:cubicBezTo>
                    <a:pt x="51" y="106"/>
                    <a:pt x="54" y="135"/>
                    <a:pt x="54" y="135"/>
                  </a:cubicBezTo>
                  <a:cubicBezTo>
                    <a:pt x="110" y="93"/>
                    <a:pt x="110" y="93"/>
                    <a:pt x="110" y="93"/>
                  </a:cubicBezTo>
                  <a:cubicBezTo>
                    <a:pt x="140" y="144"/>
                    <a:pt x="140" y="144"/>
                    <a:pt x="140" y="144"/>
                  </a:cubicBezTo>
                  <a:cubicBezTo>
                    <a:pt x="53" y="227"/>
                    <a:pt x="53" y="227"/>
                    <a:pt x="53" y="227"/>
                  </a:cubicBezTo>
                  <a:cubicBezTo>
                    <a:pt x="53" y="227"/>
                    <a:pt x="9" y="239"/>
                    <a:pt x="9" y="201"/>
                  </a:cubicBezTo>
                  <a:cubicBezTo>
                    <a:pt x="9" y="16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0" name="ïṥ1iďè"/>
            <p:cNvSpPr/>
            <p:nvPr/>
          </p:nvSpPr>
          <p:spPr bwMode="auto">
            <a:xfrm>
              <a:off x="4310063" y="2390775"/>
              <a:ext cx="26988" cy="579438"/>
            </a:xfrm>
            <a:custGeom>
              <a:avLst/>
              <a:gdLst>
                <a:gd name="T0" fmla="*/ 7 w 7"/>
                <a:gd name="T1" fmla="*/ 156 h 156"/>
                <a:gd name="T2" fmla="*/ 6 w 7"/>
                <a:gd name="T3" fmla="*/ 149 h 156"/>
                <a:gd name="T4" fmla="*/ 5 w 7"/>
                <a:gd name="T5" fmla="*/ 132 h 156"/>
                <a:gd name="T6" fmla="*/ 3 w 7"/>
                <a:gd name="T7" fmla="*/ 107 h 156"/>
                <a:gd name="T8" fmla="*/ 2 w 7"/>
                <a:gd name="T9" fmla="*/ 78 h 156"/>
                <a:gd name="T10" fmla="*/ 1 w 7"/>
                <a:gd name="T11" fmla="*/ 49 h 156"/>
                <a:gd name="T12" fmla="*/ 0 w 7"/>
                <a:gd name="T13" fmla="*/ 24 h 156"/>
                <a:gd name="T14" fmla="*/ 0 w 7"/>
                <a:gd name="T15" fmla="*/ 7 h 156"/>
                <a:gd name="T16" fmla="*/ 0 w 7"/>
                <a:gd name="T17" fmla="*/ 0 h 156"/>
                <a:gd name="T18" fmla="*/ 1 w 7"/>
                <a:gd name="T19" fmla="*/ 7 h 156"/>
                <a:gd name="T20" fmla="*/ 3 w 7"/>
                <a:gd name="T21" fmla="*/ 24 h 156"/>
                <a:gd name="T22" fmla="*/ 4 w 7"/>
                <a:gd name="T23" fmla="*/ 49 h 156"/>
                <a:gd name="T24" fmla="*/ 6 w 7"/>
                <a:gd name="T25" fmla="*/ 78 h 156"/>
                <a:gd name="T26" fmla="*/ 7 w 7"/>
                <a:gd name="T27" fmla="*/ 106 h 156"/>
                <a:gd name="T28" fmla="*/ 7 w 7"/>
                <a:gd name="T29" fmla="*/ 131 h 156"/>
                <a:gd name="T30" fmla="*/ 7 w 7"/>
                <a:gd name="T31" fmla="*/ 149 h 156"/>
                <a:gd name="T32" fmla="*/ 7 w 7"/>
                <a:gd name="T3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156">
                  <a:moveTo>
                    <a:pt x="7" y="156"/>
                  </a:moveTo>
                  <a:cubicBezTo>
                    <a:pt x="7" y="156"/>
                    <a:pt x="7" y="153"/>
                    <a:pt x="6" y="149"/>
                  </a:cubicBezTo>
                  <a:cubicBezTo>
                    <a:pt x="6" y="145"/>
                    <a:pt x="5" y="139"/>
                    <a:pt x="5" y="132"/>
                  </a:cubicBezTo>
                  <a:cubicBezTo>
                    <a:pt x="4" y="124"/>
                    <a:pt x="4" y="116"/>
                    <a:pt x="3" y="107"/>
                  </a:cubicBezTo>
                  <a:cubicBezTo>
                    <a:pt x="3" y="97"/>
                    <a:pt x="2" y="88"/>
                    <a:pt x="2" y="78"/>
                  </a:cubicBezTo>
                  <a:cubicBezTo>
                    <a:pt x="1" y="68"/>
                    <a:pt x="1" y="59"/>
                    <a:pt x="1" y="49"/>
                  </a:cubicBezTo>
                  <a:cubicBezTo>
                    <a:pt x="0" y="40"/>
                    <a:pt x="0" y="32"/>
                    <a:pt x="0" y="24"/>
                  </a:cubicBezTo>
                  <a:cubicBezTo>
                    <a:pt x="0" y="17"/>
                    <a:pt x="0" y="11"/>
                    <a:pt x="0" y="7"/>
                  </a:cubicBezTo>
                  <a:cubicBezTo>
                    <a:pt x="0" y="2"/>
                    <a:pt x="0" y="0"/>
                    <a:pt x="0" y="0"/>
                  </a:cubicBezTo>
                  <a:cubicBezTo>
                    <a:pt x="0" y="0"/>
                    <a:pt x="1" y="2"/>
                    <a:pt x="1" y="7"/>
                  </a:cubicBezTo>
                  <a:cubicBezTo>
                    <a:pt x="1" y="11"/>
                    <a:pt x="2" y="17"/>
                    <a:pt x="3" y="24"/>
                  </a:cubicBezTo>
                  <a:cubicBezTo>
                    <a:pt x="3" y="32"/>
                    <a:pt x="4" y="40"/>
                    <a:pt x="4" y="49"/>
                  </a:cubicBezTo>
                  <a:cubicBezTo>
                    <a:pt x="5" y="58"/>
                    <a:pt x="5" y="68"/>
                    <a:pt x="6" y="78"/>
                  </a:cubicBezTo>
                  <a:cubicBezTo>
                    <a:pt x="6" y="88"/>
                    <a:pt x="6" y="97"/>
                    <a:pt x="7" y="106"/>
                  </a:cubicBezTo>
                  <a:cubicBezTo>
                    <a:pt x="7" y="116"/>
                    <a:pt x="7" y="124"/>
                    <a:pt x="7" y="131"/>
                  </a:cubicBezTo>
                  <a:cubicBezTo>
                    <a:pt x="7" y="139"/>
                    <a:pt x="7" y="145"/>
                    <a:pt x="7" y="149"/>
                  </a:cubicBezTo>
                  <a:cubicBezTo>
                    <a:pt x="7" y="153"/>
                    <a:pt x="7" y="156"/>
                    <a:pt x="7" y="156"/>
                  </a:cubicBezTo>
                  <a:close/>
                </a:path>
              </a:pathLst>
            </a:custGeom>
            <a:solidFill>
              <a:srgbClr val="1D1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1" name="íṡ1iḍe"/>
            <p:cNvSpPr/>
            <p:nvPr/>
          </p:nvSpPr>
          <p:spPr bwMode="auto">
            <a:xfrm>
              <a:off x="3529013" y="2390775"/>
              <a:ext cx="74613" cy="738188"/>
            </a:xfrm>
            <a:custGeom>
              <a:avLst/>
              <a:gdLst>
                <a:gd name="T0" fmla="*/ 0 w 20"/>
                <a:gd name="T1" fmla="*/ 199 h 199"/>
                <a:gd name="T2" fmla="*/ 0 w 20"/>
                <a:gd name="T3" fmla="*/ 191 h 199"/>
                <a:gd name="T4" fmla="*/ 2 w 20"/>
                <a:gd name="T5" fmla="*/ 168 h 199"/>
                <a:gd name="T6" fmla="*/ 4 w 20"/>
                <a:gd name="T7" fmla="*/ 136 h 199"/>
                <a:gd name="T8" fmla="*/ 8 w 20"/>
                <a:gd name="T9" fmla="*/ 99 h 199"/>
                <a:gd name="T10" fmla="*/ 12 w 20"/>
                <a:gd name="T11" fmla="*/ 63 h 199"/>
                <a:gd name="T12" fmla="*/ 16 w 20"/>
                <a:gd name="T13" fmla="*/ 31 h 199"/>
                <a:gd name="T14" fmla="*/ 19 w 20"/>
                <a:gd name="T15" fmla="*/ 8 h 199"/>
                <a:gd name="T16" fmla="*/ 20 w 20"/>
                <a:gd name="T17" fmla="*/ 0 h 199"/>
                <a:gd name="T18" fmla="*/ 20 w 20"/>
                <a:gd name="T19" fmla="*/ 9 h 199"/>
                <a:gd name="T20" fmla="*/ 18 w 20"/>
                <a:gd name="T21" fmla="*/ 31 h 199"/>
                <a:gd name="T22" fmla="*/ 15 w 20"/>
                <a:gd name="T23" fmla="*/ 63 h 199"/>
                <a:gd name="T24" fmla="*/ 12 w 20"/>
                <a:gd name="T25" fmla="*/ 100 h 199"/>
                <a:gd name="T26" fmla="*/ 8 w 20"/>
                <a:gd name="T27" fmla="*/ 136 h 199"/>
                <a:gd name="T28" fmla="*/ 4 w 20"/>
                <a:gd name="T29" fmla="*/ 168 h 199"/>
                <a:gd name="T30" fmla="*/ 1 w 20"/>
                <a:gd name="T31" fmla="*/ 191 h 199"/>
                <a:gd name="T32" fmla="*/ 0 w 20"/>
                <a:gd name="T33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99">
                  <a:moveTo>
                    <a:pt x="0" y="199"/>
                  </a:moveTo>
                  <a:cubicBezTo>
                    <a:pt x="0" y="199"/>
                    <a:pt x="0" y="196"/>
                    <a:pt x="0" y="191"/>
                  </a:cubicBezTo>
                  <a:cubicBezTo>
                    <a:pt x="1" y="185"/>
                    <a:pt x="1" y="177"/>
                    <a:pt x="2" y="168"/>
                  </a:cubicBezTo>
                  <a:cubicBezTo>
                    <a:pt x="3" y="159"/>
                    <a:pt x="3" y="148"/>
                    <a:pt x="4" y="136"/>
                  </a:cubicBezTo>
                  <a:cubicBezTo>
                    <a:pt x="5" y="124"/>
                    <a:pt x="7" y="112"/>
                    <a:pt x="8" y="99"/>
                  </a:cubicBezTo>
                  <a:cubicBezTo>
                    <a:pt x="9" y="87"/>
                    <a:pt x="11" y="75"/>
                    <a:pt x="12" y="63"/>
                  </a:cubicBezTo>
                  <a:cubicBezTo>
                    <a:pt x="13" y="51"/>
                    <a:pt x="15" y="40"/>
                    <a:pt x="16" y="31"/>
                  </a:cubicBezTo>
                  <a:cubicBezTo>
                    <a:pt x="17" y="22"/>
                    <a:pt x="18" y="14"/>
                    <a:pt x="19" y="8"/>
                  </a:cubicBezTo>
                  <a:cubicBezTo>
                    <a:pt x="20" y="3"/>
                    <a:pt x="20" y="0"/>
                    <a:pt x="20" y="0"/>
                  </a:cubicBezTo>
                  <a:cubicBezTo>
                    <a:pt x="20" y="0"/>
                    <a:pt x="20" y="3"/>
                    <a:pt x="20" y="9"/>
                  </a:cubicBezTo>
                  <a:cubicBezTo>
                    <a:pt x="19" y="14"/>
                    <a:pt x="19" y="22"/>
                    <a:pt x="18" y="31"/>
                  </a:cubicBezTo>
                  <a:cubicBezTo>
                    <a:pt x="17" y="41"/>
                    <a:pt x="16" y="52"/>
                    <a:pt x="15" y="63"/>
                  </a:cubicBezTo>
                  <a:cubicBezTo>
                    <a:pt x="14" y="75"/>
                    <a:pt x="13" y="87"/>
                    <a:pt x="12" y="100"/>
                  </a:cubicBezTo>
                  <a:cubicBezTo>
                    <a:pt x="10" y="112"/>
                    <a:pt x="9" y="125"/>
                    <a:pt x="8" y="136"/>
                  </a:cubicBezTo>
                  <a:cubicBezTo>
                    <a:pt x="7" y="148"/>
                    <a:pt x="5" y="159"/>
                    <a:pt x="4" y="168"/>
                  </a:cubicBezTo>
                  <a:cubicBezTo>
                    <a:pt x="3" y="178"/>
                    <a:pt x="2" y="185"/>
                    <a:pt x="1" y="191"/>
                  </a:cubicBezTo>
                  <a:cubicBezTo>
                    <a:pt x="0" y="196"/>
                    <a:pt x="0" y="199"/>
                    <a:pt x="0" y="199"/>
                  </a:cubicBezTo>
                  <a:close/>
                </a:path>
              </a:pathLst>
            </a:custGeom>
            <a:solidFill>
              <a:srgbClr val="1D1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2" name="ïṧḷíďè"/>
            <p:cNvSpPr/>
            <p:nvPr/>
          </p:nvSpPr>
          <p:spPr bwMode="auto">
            <a:xfrm>
              <a:off x="3381375" y="3167063"/>
              <a:ext cx="130175" cy="107950"/>
            </a:xfrm>
            <a:custGeom>
              <a:avLst/>
              <a:gdLst>
                <a:gd name="T0" fmla="*/ 32 w 35"/>
                <a:gd name="T1" fmla="*/ 29 h 29"/>
                <a:gd name="T2" fmla="*/ 35 w 35"/>
                <a:gd name="T3" fmla="*/ 9 h 29"/>
                <a:gd name="T4" fmla="*/ 18 w 35"/>
                <a:gd name="T5" fmla="*/ 0 h 29"/>
                <a:gd name="T6" fmla="*/ 8 w 35"/>
                <a:gd name="T7" fmla="*/ 0 h 29"/>
                <a:gd name="T8" fmla="*/ 2 w 35"/>
                <a:gd name="T9" fmla="*/ 11 h 29"/>
                <a:gd name="T10" fmla="*/ 0 w 35"/>
                <a:gd name="T11" fmla="*/ 29 h 29"/>
                <a:gd name="T12" fmla="*/ 32 w 35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9">
                  <a:moveTo>
                    <a:pt x="32" y="29"/>
                  </a:moveTo>
                  <a:cubicBezTo>
                    <a:pt x="34" y="18"/>
                    <a:pt x="35" y="9"/>
                    <a:pt x="35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3"/>
                    <a:pt x="3" y="8"/>
                    <a:pt x="2" y="11"/>
                  </a:cubicBezTo>
                  <a:cubicBezTo>
                    <a:pt x="2" y="14"/>
                    <a:pt x="1" y="21"/>
                    <a:pt x="0" y="29"/>
                  </a:cubicBezTo>
                  <a:lnTo>
                    <a:pt x="32" y="29"/>
                  </a:lnTo>
                  <a:close/>
                </a:path>
              </a:pathLst>
            </a:custGeom>
            <a:solidFill>
              <a:srgbClr val="F7B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3" name="iṩḻíḓe"/>
            <p:cNvSpPr/>
            <p:nvPr/>
          </p:nvSpPr>
          <p:spPr bwMode="auto">
            <a:xfrm>
              <a:off x="4600575" y="2516188"/>
              <a:ext cx="252413" cy="342900"/>
            </a:xfrm>
            <a:custGeom>
              <a:avLst/>
              <a:gdLst>
                <a:gd name="T0" fmla="*/ 0 w 159"/>
                <a:gd name="T1" fmla="*/ 52 h 216"/>
                <a:gd name="T2" fmla="*/ 92 w 159"/>
                <a:gd name="T3" fmla="*/ 216 h 216"/>
                <a:gd name="T4" fmla="*/ 159 w 159"/>
                <a:gd name="T5" fmla="*/ 166 h 216"/>
                <a:gd name="T6" fmla="*/ 63 w 159"/>
                <a:gd name="T7" fmla="*/ 0 h 216"/>
                <a:gd name="T8" fmla="*/ 0 w 159"/>
                <a:gd name="T9" fmla="*/ 5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216">
                  <a:moveTo>
                    <a:pt x="0" y="52"/>
                  </a:moveTo>
                  <a:lnTo>
                    <a:pt x="92" y="216"/>
                  </a:lnTo>
                  <a:lnTo>
                    <a:pt x="159" y="166"/>
                  </a:lnTo>
                  <a:lnTo>
                    <a:pt x="63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5B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4" name="îśḷîďè"/>
            <p:cNvSpPr/>
            <p:nvPr/>
          </p:nvSpPr>
          <p:spPr bwMode="auto">
            <a:xfrm>
              <a:off x="4697413" y="2549525"/>
              <a:ext cx="133350" cy="163513"/>
            </a:xfrm>
            <a:custGeom>
              <a:avLst/>
              <a:gdLst>
                <a:gd name="T0" fmla="*/ 52 w 84"/>
                <a:gd name="T1" fmla="*/ 103 h 103"/>
                <a:gd name="T2" fmla="*/ 84 w 84"/>
                <a:gd name="T3" fmla="*/ 78 h 103"/>
                <a:gd name="T4" fmla="*/ 38 w 84"/>
                <a:gd name="T5" fmla="*/ 0 h 103"/>
                <a:gd name="T6" fmla="*/ 0 w 84"/>
                <a:gd name="T7" fmla="*/ 31 h 103"/>
                <a:gd name="T8" fmla="*/ 52 w 84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03">
                  <a:moveTo>
                    <a:pt x="52" y="103"/>
                  </a:moveTo>
                  <a:lnTo>
                    <a:pt x="84" y="78"/>
                  </a:lnTo>
                  <a:lnTo>
                    <a:pt x="38" y="0"/>
                  </a:lnTo>
                  <a:lnTo>
                    <a:pt x="0" y="31"/>
                  </a:lnTo>
                  <a:lnTo>
                    <a:pt x="52" y="103"/>
                  </a:lnTo>
                  <a:close/>
                </a:path>
              </a:pathLst>
            </a:custGeom>
            <a:solidFill>
              <a:srgbClr val="F7B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5" name="ïṧļîdê"/>
            <p:cNvSpPr/>
            <p:nvPr/>
          </p:nvSpPr>
          <p:spPr bwMode="auto">
            <a:xfrm>
              <a:off x="4132263" y="4935538"/>
              <a:ext cx="119063" cy="107950"/>
            </a:xfrm>
            <a:custGeom>
              <a:avLst/>
              <a:gdLst>
                <a:gd name="T0" fmla="*/ 32 w 32"/>
                <a:gd name="T1" fmla="*/ 29 h 29"/>
                <a:gd name="T2" fmla="*/ 32 w 32"/>
                <a:gd name="T3" fmla="*/ 3 h 29"/>
                <a:gd name="T4" fmla="*/ 1 w 32"/>
                <a:gd name="T5" fmla="*/ 0 h 29"/>
                <a:gd name="T6" fmla="*/ 0 w 32"/>
                <a:gd name="T7" fmla="*/ 29 h 29"/>
                <a:gd name="T8" fmla="*/ 32 w 32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9">
                  <a:moveTo>
                    <a:pt x="32" y="29"/>
                  </a:moveTo>
                  <a:cubicBezTo>
                    <a:pt x="32" y="15"/>
                    <a:pt x="32" y="3"/>
                    <a:pt x="3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4"/>
                    <a:pt x="0" y="29"/>
                  </a:cubicBezTo>
                  <a:lnTo>
                    <a:pt x="32" y="29"/>
                  </a:lnTo>
                  <a:close/>
                </a:path>
              </a:pathLst>
            </a:custGeom>
            <a:solidFill>
              <a:srgbClr val="F7B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6" name="ïṧ1iḋê"/>
            <p:cNvSpPr/>
            <p:nvPr/>
          </p:nvSpPr>
          <p:spPr bwMode="auto">
            <a:xfrm>
              <a:off x="3656013" y="4935538"/>
              <a:ext cx="119063" cy="107950"/>
            </a:xfrm>
            <a:custGeom>
              <a:avLst/>
              <a:gdLst>
                <a:gd name="T0" fmla="*/ 1 w 32"/>
                <a:gd name="T1" fmla="*/ 3 h 29"/>
                <a:gd name="T2" fmla="*/ 0 w 32"/>
                <a:gd name="T3" fmla="*/ 29 h 29"/>
                <a:gd name="T4" fmla="*/ 32 w 32"/>
                <a:gd name="T5" fmla="*/ 29 h 29"/>
                <a:gd name="T6" fmla="*/ 32 w 32"/>
                <a:gd name="T7" fmla="*/ 0 h 29"/>
                <a:gd name="T8" fmla="*/ 1 w 32"/>
                <a:gd name="T9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9">
                  <a:moveTo>
                    <a:pt x="1" y="3"/>
                  </a:moveTo>
                  <a:cubicBezTo>
                    <a:pt x="1" y="3"/>
                    <a:pt x="0" y="15"/>
                    <a:pt x="0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14"/>
                    <a:pt x="32" y="0"/>
                    <a:pt x="32" y="0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7B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7" name="îṡḻiďè"/>
            <p:cNvSpPr/>
            <p:nvPr/>
          </p:nvSpPr>
          <p:spPr bwMode="auto">
            <a:xfrm>
              <a:off x="3478213" y="5187950"/>
              <a:ext cx="338138" cy="227013"/>
            </a:xfrm>
            <a:custGeom>
              <a:avLst/>
              <a:gdLst>
                <a:gd name="T0" fmla="*/ 66 w 91"/>
                <a:gd name="T1" fmla="*/ 20 h 61"/>
                <a:gd name="T2" fmla="*/ 60 w 91"/>
                <a:gd name="T3" fmla="*/ 5 h 61"/>
                <a:gd name="T4" fmla="*/ 48 w 91"/>
                <a:gd name="T5" fmla="*/ 0 h 61"/>
                <a:gd name="T6" fmla="*/ 49 w 91"/>
                <a:gd name="T7" fmla="*/ 3 h 61"/>
                <a:gd name="T8" fmla="*/ 32 w 91"/>
                <a:gd name="T9" fmla="*/ 25 h 61"/>
                <a:gd name="T10" fmla="*/ 0 w 91"/>
                <a:gd name="T11" fmla="*/ 61 h 61"/>
                <a:gd name="T12" fmla="*/ 89 w 91"/>
                <a:gd name="T13" fmla="*/ 58 h 61"/>
                <a:gd name="T14" fmla="*/ 89 w 91"/>
                <a:gd name="T15" fmla="*/ 11 h 61"/>
                <a:gd name="T16" fmla="*/ 82 w 91"/>
                <a:gd name="T17" fmla="*/ 4 h 61"/>
                <a:gd name="T18" fmla="*/ 66 w 91"/>
                <a:gd name="T19" fmla="*/ 2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61">
                  <a:moveTo>
                    <a:pt x="66" y="20"/>
                  </a:moveTo>
                  <a:cubicBezTo>
                    <a:pt x="62" y="16"/>
                    <a:pt x="67" y="11"/>
                    <a:pt x="60" y="5"/>
                  </a:cubicBezTo>
                  <a:cubicBezTo>
                    <a:pt x="57" y="2"/>
                    <a:pt x="53" y="1"/>
                    <a:pt x="48" y="0"/>
                  </a:cubicBezTo>
                  <a:cubicBezTo>
                    <a:pt x="48" y="2"/>
                    <a:pt x="49" y="2"/>
                    <a:pt x="49" y="3"/>
                  </a:cubicBezTo>
                  <a:cubicBezTo>
                    <a:pt x="50" y="6"/>
                    <a:pt x="36" y="21"/>
                    <a:pt x="32" y="25"/>
                  </a:cubicBezTo>
                  <a:cubicBezTo>
                    <a:pt x="27" y="29"/>
                    <a:pt x="3" y="29"/>
                    <a:pt x="0" y="61"/>
                  </a:cubicBezTo>
                  <a:cubicBezTo>
                    <a:pt x="0" y="61"/>
                    <a:pt x="77" y="61"/>
                    <a:pt x="89" y="58"/>
                  </a:cubicBezTo>
                  <a:cubicBezTo>
                    <a:pt x="89" y="58"/>
                    <a:pt x="91" y="16"/>
                    <a:pt x="89" y="11"/>
                  </a:cubicBezTo>
                  <a:cubicBezTo>
                    <a:pt x="88" y="8"/>
                    <a:pt x="85" y="6"/>
                    <a:pt x="82" y="4"/>
                  </a:cubicBezTo>
                  <a:cubicBezTo>
                    <a:pt x="84" y="22"/>
                    <a:pt x="70" y="23"/>
                    <a:pt x="66" y="20"/>
                  </a:cubicBezTo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8" name="iŝḷïdê"/>
            <p:cNvSpPr/>
            <p:nvPr/>
          </p:nvSpPr>
          <p:spPr bwMode="auto">
            <a:xfrm>
              <a:off x="4095750" y="5187950"/>
              <a:ext cx="338138" cy="227013"/>
            </a:xfrm>
            <a:custGeom>
              <a:avLst/>
              <a:gdLst>
                <a:gd name="T0" fmla="*/ 25 w 91"/>
                <a:gd name="T1" fmla="*/ 20 h 61"/>
                <a:gd name="T2" fmla="*/ 31 w 91"/>
                <a:gd name="T3" fmla="*/ 5 h 61"/>
                <a:gd name="T4" fmla="*/ 42 w 91"/>
                <a:gd name="T5" fmla="*/ 0 h 61"/>
                <a:gd name="T6" fmla="*/ 42 w 91"/>
                <a:gd name="T7" fmla="*/ 3 h 61"/>
                <a:gd name="T8" fmla="*/ 59 w 91"/>
                <a:gd name="T9" fmla="*/ 25 h 61"/>
                <a:gd name="T10" fmla="*/ 91 w 91"/>
                <a:gd name="T11" fmla="*/ 61 h 61"/>
                <a:gd name="T12" fmla="*/ 2 w 91"/>
                <a:gd name="T13" fmla="*/ 58 h 61"/>
                <a:gd name="T14" fmla="*/ 2 w 91"/>
                <a:gd name="T15" fmla="*/ 11 h 61"/>
                <a:gd name="T16" fmla="*/ 8 w 91"/>
                <a:gd name="T17" fmla="*/ 4 h 61"/>
                <a:gd name="T18" fmla="*/ 25 w 91"/>
                <a:gd name="T19" fmla="*/ 2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61">
                  <a:moveTo>
                    <a:pt x="25" y="20"/>
                  </a:moveTo>
                  <a:cubicBezTo>
                    <a:pt x="29" y="16"/>
                    <a:pt x="24" y="11"/>
                    <a:pt x="31" y="5"/>
                  </a:cubicBezTo>
                  <a:cubicBezTo>
                    <a:pt x="34" y="2"/>
                    <a:pt x="38" y="1"/>
                    <a:pt x="42" y="0"/>
                  </a:cubicBezTo>
                  <a:cubicBezTo>
                    <a:pt x="42" y="2"/>
                    <a:pt x="42" y="2"/>
                    <a:pt x="42" y="3"/>
                  </a:cubicBezTo>
                  <a:cubicBezTo>
                    <a:pt x="41" y="6"/>
                    <a:pt x="55" y="21"/>
                    <a:pt x="59" y="25"/>
                  </a:cubicBezTo>
                  <a:cubicBezTo>
                    <a:pt x="64" y="29"/>
                    <a:pt x="88" y="29"/>
                    <a:pt x="91" y="61"/>
                  </a:cubicBezTo>
                  <a:cubicBezTo>
                    <a:pt x="91" y="61"/>
                    <a:pt x="14" y="61"/>
                    <a:pt x="2" y="58"/>
                  </a:cubicBezTo>
                  <a:cubicBezTo>
                    <a:pt x="2" y="58"/>
                    <a:pt x="0" y="16"/>
                    <a:pt x="2" y="11"/>
                  </a:cubicBezTo>
                  <a:cubicBezTo>
                    <a:pt x="3" y="8"/>
                    <a:pt x="6" y="6"/>
                    <a:pt x="8" y="4"/>
                  </a:cubicBezTo>
                  <a:cubicBezTo>
                    <a:pt x="7" y="22"/>
                    <a:pt x="21" y="23"/>
                    <a:pt x="25" y="20"/>
                  </a:cubicBezTo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9" name="íṣḷïḑé"/>
            <p:cNvSpPr/>
            <p:nvPr/>
          </p:nvSpPr>
          <p:spPr bwMode="auto">
            <a:xfrm>
              <a:off x="4924425" y="5184775"/>
              <a:ext cx="133350" cy="85725"/>
            </a:xfrm>
            <a:prstGeom prst="rect">
              <a:avLst/>
            </a:pr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0" name="íṣļîdé"/>
            <p:cNvSpPr/>
            <p:nvPr/>
          </p:nvSpPr>
          <p:spPr bwMode="auto">
            <a:xfrm>
              <a:off x="4924425" y="5184775"/>
              <a:ext cx="13335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1" name="íśļïḑe"/>
            <p:cNvSpPr/>
            <p:nvPr/>
          </p:nvSpPr>
          <p:spPr bwMode="auto">
            <a:xfrm>
              <a:off x="4924425" y="5270500"/>
              <a:ext cx="133350" cy="119063"/>
            </a:xfrm>
            <a:custGeom>
              <a:avLst/>
              <a:gdLst>
                <a:gd name="T0" fmla="*/ 18 w 36"/>
                <a:gd name="T1" fmla="*/ 32 h 32"/>
                <a:gd name="T2" fmla="*/ 0 w 36"/>
                <a:gd name="T3" fmla="*/ 14 h 32"/>
                <a:gd name="T4" fmla="*/ 0 w 36"/>
                <a:gd name="T5" fmla="*/ 0 h 32"/>
                <a:gd name="T6" fmla="*/ 36 w 36"/>
                <a:gd name="T7" fmla="*/ 0 h 32"/>
                <a:gd name="T8" fmla="*/ 36 w 36"/>
                <a:gd name="T9" fmla="*/ 14 h 32"/>
                <a:gd name="T10" fmla="*/ 18 w 36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2">
                  <a:moveTo>
                    <a:pt x="18" y="32"/>
                  </a:moveTo>
                  <a:cubicBezTo>
                    <a:pt x="8" y="32"/>
                    <a:pt x="0" y="2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24"/>
                    <a:pt x="28" y="32"/>
                    <a:pt x="18" y="32"/>
                  </a:cubicBezTo>
                </a:path>
              </a:pathLst>
            </a:custGeom>
            <a:solidFill>
              <a:srgbClr val="FF6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2" name="íşlïḑè"/>
            <p:cNvSpPr/>
            <p:nvPr/>
          </p:nvSpPr>
          <p:spPr bwMode="auto">
            <a:xfrm>
              <a:off x="4924425" y="1543050"/>
              <a:ext cx="133350" cy="233363"/>
            </a:xfrm>
            <a:custGeom>
              <a:avLst/>
              <a:gdLst>
                <a:gd name="T0" fmla="*/ 0 w 84"/>
                <a:gd name="T1" fmla="*/ 147 h 147"/>
                <a:gd name="T2" fmla="*/ 42 w 84"/>
                <a:gd name="T3" fmla="*/ 0 h 147"/>
                <a:gd name="T4" fmla="*/ 84 w 84"/>
                <a:gd name="T5" fmla="*/ 147 h 147"/>
                <a:gd name="T6" fmla="*/ 0 w 84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47">
                  <a:moveTo>
                    <a:pt x="0" y="147"/>
                  </a:moveTo>
                  <a:lnTo>
                    <a:pt x="42" y="0"/>
                  </a:lnTo>
                  <a:lnTo>
                    <a:pt x="84" y="147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EECB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3" name="íṣľîḑe"/>
            <p:cNvSpPr/>
            <p:nvPr/>
          </p:nvSpPr>
          <p:spPr bwMode="auto">
            <a:xfrm>
              <a:off x="4924425" y="1543050"/>
              <a:ext cx="133350" cy="233363"/>
            </a:xfrm>
            <a:custGeom>
              <a:avLst/>
              <a:gdLst>
                <a:gd name="T0" fmla="*/ 0 w 84"/>
                <a:gd name="T1" fmla="*/ 147 h 147"/>
                <a:gd name="T2" fmla="*/ 42 w 84"/>
                <a:gd name="T3" fmla="*/ 0 h 147"/>
                <a:gd name="T4" fmla="*/ 84 w 84"/>
                <a:gd name="T5" fmla="*/ 147 h 147"/>
                <a:gd name="T6" fmla="*/ 0 w 84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47">
                  <a:moveTo>
                    <a:pt x="0" y="147"/>
                  </a:moveTo>
                  <a:lnTo>
                    <a:pt x="42" y="0"/>
                  </a:lnTo>
                  <a:lnTo>
                    <a:pt x="84" y="147"/>
                  </a:lnTo>
                  <a:lnTo>
                    <a:pt x="0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4" name="ísḷïḋé"/>
            <p:cNvSpPr/>
            <p:nvPr/>
          </p:nvSpPr>
          <p:spPr bwMode="auto">
            <a:xfrm>
              <a:off x="4965700" y="1543050"/>
              <a:ext cx="55563" cy="100013"/>
            </a:xfrm>
            <a:custGeom>
              <a:avLst/>
              <a:gdLst>
                <a:gd name="T0" fmla="*/ 0 w 15"/>
                <a:gd name="T1" fmla="*/ 26 h 27"/>
                <a:gd name="T2" fmla="*/ 8 w 15"/>
                <a:gd name="T3" fmla="*/ 27 h 27"/>
                <a:gd name="T4" fmla="*/ 15 w 15"/>
                <a:gd name="T5" fmla="*/ 26 h 27"/>
                <a:gd name="T6" fmla="*/ 7 w 15"/>
                <a:gd name="T7" fmla="*/ 0 h 27"/>
                <a:gd name="T8" fmla="*/ 0 w 15"/>
                <a:gd name="T9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0" y="26"/>
                  </a:moveTo>
                  <a:cubicBezTo>
                    <a:pt x="2" y="27"/>
                    <a:pt x="5" y="27"/>
                    <a:pt x="8" y="27"/>
                  </a:cubicBezTo>
                  <a:cubicBezTo>
                    <a:pt x="10" y="27"/>
                    <a:pt x="13" y="27"/>
                    <a:pt x="15" y="2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5" name="işlíḓé"/>
            <p:cNvSpPr/>
            <p:nvPr/>
          </p:nvSpPr>
          <p:spPr bwMode="auto">
            <a:xfrm>
              <a:off x="3894138" y="2036763"/>
              <a:ext cx="160338" cy="107950"/>
            </a:xfrm>
            <a:custGeom>
              <a:avLst/>
              <a:gdLst>
                <a:gd name="T0" fmla="*/ 101 w 101"/>
                <a:gd name="T1" fmla="*/ 28 h 68"/>
                <a:gd name="T2" fmla="*/ 0 w 101"/>
                <a:gd name="T3" fmla="*/ 68 h 68"/>
                <a:gd name="T4" fmla="*/ 0 w 101"/>
                <a:gd name="T5" fmla="*/ 0 h 68"/>
                <a:gd name="T6" fmla="*/ 101 w 101"/>
                <a:gd name="T7" fmla="*/ 0 h 68"/>
                <a:gd name="T8" fmla="*/ 101 w 101"/>
                <a:gd name="T9" fmla="*/ 2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8">
                  <a:moveTo>
                    <a:pt x="101" y="28"/>
                  </a:moveTo>
                  <a:lnTo>
                    <a:pt x="0" y="68"/>
                  </a:lnTo>
                  <a:lnTo>
                    <a:pt x="0" y="0"/>
                  </a:lnTo>
                  <a:lnTo>
                    <a:pt x="101" y="0"/>
                  </a:lnTo>
                  <a:lnTo>
                    <a:pt x="101" y="28"/>
                  </a:lnTo>
                  <a:close/>
                </a:path>
              </a:pathLst>
            </a:custGeom>
            <a:solidFill>
              <a:srgbClr val="F7B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6" name="íSlíḓé"/>
            <p:cNvSpPr/>
            <p:nvPr/>
          </p:nvSpPr>
          <p:spPr bwMode="auto">
            <a:xfrm>
              <a:off x="3648075" y="1443038"/>
              <a:ext cx="79375" cy="333375"/>
            </a:xfrm>
            <a:custGeom>
              <a:avLst/>
              <a:gdLst>
                <a:gd name="T0" fmla="*/ 0 w 50"/>
                <a:gd name="T1" fmla="*/ 0 h 210"/>
                <a:gd name="T2" fmla="*/ 0 w 50"/>
                <a:gd name="T3" fmla="*/ 166 h 210"/>
                <a:gd name="T4" fmla="*/ 38 w 50"/>
                <a:gd name="T5" fmla="*/ 210 h 210"/>
                <a:gd name="T6" fmla="*/ 45 w 50"/>
                <a:gd name="T7" fmla="*/ 105 h 210"/>
                <a:gd name="T8" fmla="*/ 50 w 50"/>
                <a:gd name="T9" fmla="*/ 21 h 210"/>
                <a:gd name="T10" fmla="*/ 0 w 50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0">
                  <a:moveTo>
                    <a:pt x="0" y="0"/>
                  </a:moveTo>
                  <a:lnTo>
                    <a:pt x="0" y="166"/>
                  </a:lnTo>
                  <a:lnTo>
                    <a:pt x="38" y="210"/>
                  </a:lnTo>
                  <a:lnTo>
                    <a:pt x="45" y="105"/>
                  </a:lnTo>
                  <a:lnTo>
                    <a:pt x="5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1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7" name="îs1îḋe"/>
            <p:cNvSpPr/>
            <p:nvPr/>
          </p:nvSpPr>
          <p:spPr bwMode="auto">
            <a:xfrm>
              <a:off x="4210050" y="1390650"/>
              <a:ext cx="74613" cy="341313"/>
            </a:xfrm>
            <a:custGeom>
              <a:avLst/>
              <a:gdLst>
                <a:gd name="T0" fmla="*/ 47 w 47"/>
                <a:gd name="T1" fmla="*/ 0 h 215"/>
                <a:gd name="T2" fmla="*/ 21 w 47"/>
                <a:gd name="T3" fmla="*/ 215 h 215"/>
                <a:gd name="T4" fmla="*/ 0 w 47"/>
                <a:gd name="T5" fmla="*/ 208 h 215"/>
                <a:gd name="T6" fmla="*/ 2 w 47"/>
                <a:gd name="T7" fmla="*/ 40 h 215"/>
                <a:gd name="T8" fmla="*/ 24 w 47"/>
                <a:gd name="T9" fmla="*/ 0 h 215"/>
                <a:gd name="T10" fmla="*/ 47 w 47"/>
                <a:gd name="T1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215">
                  <a:moveTo>
                    <a:pt x="47" y="0"/>
                  </a:moveTo>
                  <a:lnTo>
                    <a:pt x="21" y="215"/>
                  </a:lnTo>
                  <a:lnTo>
                    <a:pt x="0" y="208"/>
                  </a:lnTo>
                  <a:lnTo>
                    <a:pt x="2" y="40"/>
                  </a:lnTo>
                  <a:lnTo>
                    <a:pt x="24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51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8" name="îṩ1íḑê"/>
            <p:cNvSpPr/>
            <p:nvPr/>
          </p:nvSpPr>
          <p:spPr bwMode="auto">
            <a:xfrm>
              <a:off x="4157663" y="1647825"/>
              <a:ext cx="152400" cy="155575"/>
            </a:xfrm>
            <a:prstGeom prst="ellipse">
              <a:avLst/>
            </a:pr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9" name="işḻíḋe"/>
            <p:cNvSpPr/>
            <p:nvPr/>
          </p:nvSpPr>
          <p:spPr bwMode="auto">
            <a:xfrm>
              <a:off x="3622675" y="1647825"/>
              <a:ext cx="152400" cy="155575"/>
            </a:xfrm>
            <a:prstGeom prst="ellipse">
              <a:avLst/>
            </a:pr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0" name="ïṩ1iďé"/>
            <p:cNvSpPr/>
            <p:nvPr/>
          </p:nvSpPr>
          <p:spPr bwMode="auto">
            <a:xfrm>
              <a:off x="3700463" y="1287463"/>
              <a:ext cx="536575" cy="787400"/>
            </a:xfrm>
            <a:custGeom>
              <a:avLst/>
              <a:gdLst>
                <a:gd name="T0" fmla="*/ 72 w 144"/>
                <a:gd name="T1" fmla="*/ 212 h 212"/>
                <a:gd name="T2" fmla="*/ 72 w 144"/>
                <a:gd name="T3" fmla="*/ 212 h 212"/>
                <a:gd name="T4" fmla="*/ 0 w 144"/>
                <a:gd name="T5" fmla="*/ 140 h 212"/>
                <a:gd name="T6" fmla="*/ 0 w 144"/>
                <a:gd name="T7" fmla="*/ 72 h 212"/>
                <a:gd name="T8" fmla="*/ 72 w 144"/>
                <a:gd name="T9" fmla="*/ 0 h 212"/>
                <a:gd name="T10" fmla="*/ 144 w 144"/>
                <a:gd name="T11" fmla="*/ 72 h 212"/>
                <a:gd name="T12" fmla="*/ 144 w 144"/>
                <a:gd name="T13" fmla="*/ 140 h 212"/>
                <a:gd name="T14" fmla="*/ 72 w 144"/>
                <a:gd name="T1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212">
                  <a:moveTo>
                    <a:pt x="72" y="212"/>
                  </a:moveTo>
                  <a:cubicBezTo>
                    <a:pt x="72" y="212"/>
                    <a:pt x="72" y="212"/>
                    <a:pt x="72" y="212"/>
                  </a:cubicBezTo>
                  <a:cubicBezTo>
                    <a:pt x="32" y="212"/>
                    <a:pt x="0" y="180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1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80"/>
                    <a:pt x="111" y="212"/>
                    <a:pt x="72" y="212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1" name="ïşlîḍé"/>
            <p:cNvSpPr/>
            <p:nvPr/>
          </p:nvSpPr>
          <p:spPr bwMode="auto">
            <a:xfrm>
              <a:off x="3533775" y="1146175"/>
              <a:ext cx="781050" cy="449263"/>
            </a:xfrm>
            <a:custGeom>
              <a:avLst/>
              <a:gdLst>
                <a:gd name="T0" fmla="*/ 179 w 210"/>
                <a:gd name="T1" fmla="*/ 30 h 121"/>
                <a:gd name="T2" fmla="*/ 119 w 210"/>
                <a:gd name="T3" fmla="*/ 1 h 121"/>
                <a:gd name="T4" fmla="*/ 51 w 210"/>
                <a:gd name="T5" fmla="*/ 30 h 121"/>
                <a:gd name="T6" fmla="*/ 22 w 210"/>
                <a:gd name="T7" fmla="*/ 82 h 121"/>
                <a:gd name="T8" fmla="*/ 97 w 210"/>
                <a:gd name="T9" fmla="*/ 79 h 121"/>
                <a:gd name="T10" fmla="*/ 149 w 210"/>
                <a:gd name="T11" fmla="*/ 51 h 121"/>
                <a:gd name="T12" fmla="*/ 179 w 210"/>
                <a:gd name="T13" fmla="*/ 89 h 121"/>
                <a:gd name="T14" fmla="*/ 189 w 210"/>
                <a:gd name="T15" fmla="*/ 110 h 121"/>
                <a:gd name="T16" fmla="*/ 201 w 210"/>
                <a:gd name="T17" fmla="*/ 75 h 121"/>
                <a:gd name="T18" fmla="*/ 179 w 210"/>
                <a:gd name="T19" fmla="*/ 3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121">
                  <a:moveTo>
                    <a:pt x="179" y="30"/>
                  </a:moveTo>
                  <a:cubicBezTo>
                    <a:pt x="179" y="30"/>
                    <a:pt x="162" y="0"/>
                    <a:pt x="119" y="1"/>
                  </a:cubicBezTo>
                  <a:cubicBezTo>
                    <a:pt x="75" y="2"/>
                    <a:pt x="56" y="26"/>
                    <a:pt x="51" y="30"/>
                  </a:cubicBezTo>
                  <a:cubicBezTo>
                    <a:pt x="47" y="34"/>
                    <a:pt x="0" y="43"/>
                    <a:pt x="22" y="82"/>
                  </a:cubicBezTo>
                  <a:cubicBezTo>
                    <a:pt x="45" y="121"/>
                    <a:pt x="85" y="89"/>
                    <a:pt x="97" y="79"/>
                  </a:cubicBezTo>
                  <a:cubicBezTo>
                    <a:pt x="110" y="69"/>
                    <a:pt x="128" y="82"/>
                    <a:pt x="149" y="51"/>
                  </a:cubicBezTo>
                  <a:cubicBezTo>
                    <a:pt x="149" y="51"/>
                    <a:pt x="160" y="93"/>
                    <a:pt x="179" y="89"/>
                  </a:cubicBezTo>
                  <a:cubicBezTo>
                    <a:pt x="179" y="89"/>
                    <a:pt x="179" y="104"/>
                    <a:pt x="189" y="110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5"/>
                    <a:pt x="210" y="46"/>
                    <a:pt x="179" y="30"/>
                  </a:cubicBezTo>
                  <a:close/>
                </a:path>
              </a:pathLst>
            </a:custGeom>
            <a:solidFill>
              <a:srgbClr val="351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2" name="isḻïḓé"/>
            <p:cNvSpPr/>
            <p:nvPr/>
          </p:nvSpPr>
          <p:spPr bwMode="auto">
            <a:xfrm>
              <a:off x="3987800" y="1576388"/>
              <a:ext cx="219075" cy="219075"/>
            </a:xfrm>
            <a:custGeom>
              <a:avLst/>
              <a:gdLst>
                <a:gd name="T0" fmla="*/ 57 w 59"/>
                <a:gd name="T1" fmla="*/ 30 h 59"/>
                <a:gd name="T2" fmla="*/ 55 w 59"/>
                <a:gd name="T3" fmla="*/ 30 h 59"/>
                <a:gd name="T4" fmla="*/ 48 w 59"/>
                <a:gd name="T5" fmla="*/ 48 h 59"/>
                <a:gd name="T6" fmla="*/ 30 w 59"/>
                <a:gd name="T7" fmla="*/ 55 h 59"/>
                <a:gd name="T8" fmla="*/ 12 w 59"/>
                <a:gd name="T9" fmla="*/ 48 h 59"/>
                <a:gd name="T10" fmla="*/ 4 w 59"/>
                <a:gd name="T11" fmla="*/ 30 h 59"/>
                <a:gd name="T12" fmla="*/ 12 w 59"/>
                <a:gd name="T13" fmla="*/ 12 h 59"/>
                <a:gd name="T14" fmla="*/ 30 w 59"/>
                <a:gd name="T15" fmla="*/ 4 h 59"/>
                <a:gd name="T16" fmla="*/ 48 w 59"/>
                <a:gd name="T17" fmla="*/ 12 h 59"/>
                <a:gd name="T18" fmla="*/ 55 w 59"/>
                <a:gd name="T19" fmla="*/ 30 h 59"/>
                <a:gd name="T20" fmla="*/ 57 w 59"/>
                <a:gd name="T21" fmla="*/ 30 h 59"/>
                <a:gd name="T22" fmla="*/ 59 w 59"/>
                <a:gd name="T23" fmla="*/ 30 h 59"/>
                <a:gd name="T24" fmla="*/ 30 w 59"/>
                <a:gd name="T25" fmla="*/ 0 h 59"/>
                <a:gd name="T26" fmla="*/ 0 w 59"/>
                <a:gd name="T27" fmla="*/ 30 h 59"/>
                <a:gd name="T28" fmla="*/ 30 w 59"/>
                <a:gd name="T29" fmla="*/ 59 h 59"/>
                <a:gd name="T30" fmla="*/ 59 w 59"/>
                <a:gd name="T31" fmla="*/ 30 h 59"/>
                <a:gd name="T32" fmla="*/ 57 w 59"/>
                <a:gd name="T33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9">
                  <a:moveTo>
                    <a:pt x="57" y="30"/>
                  </a:moveTo>
                  <a:cubicBezTo>
                    <a:pt x="55" y="30"/>
                    <a:pt x="55" y="30"/>
                    <a:pt x="55" y="30"/>
                  </a:cubicBezTo>
                  <a:cubicBezTo>
                    <a:pt x="55" y="37"/>
                    <a:pt x="52" y="43"/>
                    <a:pt x="48" y="48"/>
                  </a:cubicBezTo>
                  <a:cubicBezTo>
                    <a:pt x="43" y="52"/>
                    <a:pt x="37" y="55"/>
                    <a:pt x="30" y="55"/>
                  </a:cubicBezTo>
                  <a:cubicBezTo>
                    <a:pt x="23" y="55"/>
                    <a:pt x="16" y="52"/>
                    <a:pt x="12" y="48"/>
                  </a:cubicBezTo>
                  <a:cubicBezTo>
                    <a:pt x="7" y="43"/>
                    <a:pt x="4" y="37"/>
                    <a:pt x="4" y="30"/>
                  </a:cubicBezTo>
                  <a:cubicBezTo>
                    <a:pt x="4" y="23"/>
                    <a:pt x="7" y="16"/>
                    <a:pt x="12" y="12"/>
                  </a:cubicBezTo>
                  <a:cubicBezTo>
                    <a:pt x="16" y="7"/>
                    <a:pt x="23" y="4"/>
                    <a:pt x="30" y="4"/>
                  </a:cubicBezTo>
                  <a:cubicBezTo>
                    <a:pt x="37" y="4"/>
                    <a:pt x="43" y="7"/>
                    <a:pt x="48" y="12"/>
                  </a:cubicBezTo>
                  <a:cubicBezTo>
                    <a:pt x="52" y="16"/>
                    <a:pt x="55" y="23"/>
                    <a:pt x="55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13"/>
                    <a:pt x="46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59"/>
                    <a:pt x="30" y="59"/>
                  </a:cubicBezTo>
                  <a:cubicBezTo>
                    <a:pt x="46" y="59"/>
                    <a:pt x="59" y="46"/>
                    <a:pt x="59" y="30"/>
                  </a:cubicBezTo>
                  <a:lnTo>
                    <a:pt x="57" y="3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3" name="iṧḷîḍê"/>
            <p:cNvSpPr/>
            <p:nvPr/>
          </p:nvSpPr>
          <p:spPr bwMode="auto">
            <a:xfrm>
              <a:off x="3719513" y="1573213"/>
              <a:ext cx="219075" cy="219075"/>
            </a:xfrm>
            <a:custGeom>
              <a:avLst/>
              <a:gdLst>
                <a:gd name="T0" fmla="*/ 57 w 59"/>
                <a:gd name="T1" fmla="*/ 29 h 59"/>
                <a:gd name="T2" fmla="*/ 55 w 59"/>
                <a:gd name="T3" fmla="*/ 29 h 59"/>
                <a:gd name="T4" fmla="*/ 48 w 59"/>
                <a:gd name="T5" fmla="*/ 47 h 59"/>
                <a:gd name="T6" fmla="*/ 30 w 59"/>
                <a:gd name="T7" fmla="*/ 55 h 59"/>
                <a:gd name="T8" fmla="*/ 12 w 59"/>
                <a:gd name="T9" fmla="*/ 47 h 59"/>
                <a:gd name="T10" fmla="*/ 4 w 59"/>
                <a:gd name="T11" fmla="*/ 29 h 59"/>
                <a:gd name="T12" fmla="*/ 12 w 59"/>
                <a:gd name="T13" fmla="*/ 11 h 59"/>
                <a:gd name="T14" fmla="*/ 30 w 59"/>
                <a:gd name="T15" fmla="*/ 4 h 59"/>
                <a:gd name="T16" fmla="*/ 48 w 59"/>
                <a:gd name="T17" fmla="*/ 11 h 59"/>
                <a:gd name="T18" fmla="*/ 55 w 59"/>
                <a:gd name="T19" fmla="*/ 29 h 59"/>
                <a:gd name="T20" fmla="*/ 57 w 59"/>
                <a:gd name="T21" fmla="*/ 29 h 59"/>
                <a:gd name="T22" fmla="*/ 59 w 59"/>
                <a:gd name="T23" fmla="*/ 29 h 59"/>
                <a:gd name="T24" fmla="*/ 30 w 59"/>
                <a:gd name="T25" fmla="*/ 0 h 59"/>
                <a:gd name="T26" fmla="*/ 0 w 59"/>
                <a:gd name="T27" fmla="*/ 29 h 59"/>
                <a:gd name="T28" fmla="*/ 30 w 59"/>
                <a:gd name="T29" fmla="*/ 59 h 59"/>
                <a:gd name="T30" fmla="*/ 59 w 59"/>
                <a:gd name="T31" fmla="*/ 29 h 59"/>
                <a:gd name="T32" fmla="*/ 57 w 59"/>
                <a:gd name="T33" fmla="*/ 2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9">
                  <a:moveTo>
                    <a:pt x="57" y="29"/>
                  </a:moveTo>
                  <a:cubicBezTo>
                    <a:pt x="55" y="29"/>
                    <a:pt x="55" y="29"/>
                    <a:pt x="55" y="29"/>
                  </a:cubicBezTo>
                  <a:cubicBezTo>
                    <a:pt x="55" y="36"/>
                    <a:pt x="52" y="43"/>
                    <a:pt x="48" y="47"/>
                  </a:cubicBezTo>
                  <a:cubicBezTo>
                    <a:pt x="43" y="52"/>
                    <a:pt x="37" y="55"/>
                    <a:pt x="30" y="55"/>
                  </a:cubicBezTo>
                  <a:cubicBezTo>
                    <a:pt x="23" y="55"/>
                    <a:pt x="16" y="52"/>
                    <a:pt x="12" y="47"/>
                  </a:cubicBezTo>
                  <a:cubicBezTo>
                    <a:pt x="7" y="43"/>
                    <a:pt x="4" y="36"/>
                    <a:pt x="4" y="29"/>
                  </a:cubicBezTo>
                  <a:cubicBezTo>
                    <a:pt x="4" y="22"/>
                    <a:pt x="7" y="16"/>
                    <a:pt x="12" y="11"/>
                  </a:cubicBezTo>
                  <a:cubicBezTo>
                    <a:pt x="16" y="7"/>
                    <a:pt x="23" y="4"/>
                    <a:pt x="30" y="4"/>
                  </a:cubicBezTo>
                  <a:cubicBezTo>
                    <a:pt x="37" y="4"/>
                    <a:pt x="43" y="7"/>
                    <a:pt x="48" y="11"/>
                  </a:cubicBezTo>
                  <a:cubicBezTo>
                    <a:pt x="52" y="16"/>
                    <a:pt x="55" y="22"/>
                    <a:pt x="55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13"/>
                    <a:pt x="46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6"/>
                    <a:pt x="13" y="59"/>
                    <a:pt x="30" y="59"/>
                  </a:cubicBezTo>
                  <a:cubicBezTo>
                    <a:pt x="46" y="59"/>
                    <a:pt x="59" y="46"/>
                    <a:pt x="59" y="29"/>
                  </a:cubicBezTo>
                  <a:lnTo>
                    <a:pt x="57" y="29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4" name="îṣľíḍê"/>
            <p:cNvSpPr/>
            <p:nvPr/>
          </p:nvSpPr>
          <p:spPr bwMode="auto">
            <a:xfrm>
              <a:off x="4087813" y="1662113"/>
              <a:ext cx="25400" cy="69850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5" name="îSḷiḍe"/>
            <p:cNvSpPr/>
            <p:nvPr/>
          </p:nvSpPr>
          <p:spPr bwMode="auto">
            <a:xfrm>
              <a:off x="3797300" y="1651000"/>
              <a:ext cx="25400" cy="69850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6" name="îṣlíḓè"/>
            <p:cNvSpPr/>
            <p:nvPr/>
          </p:nvSpPr>
          <p:spPr bwMode="auto">
            <a:xfrm>
              <a:off x="3927475" y="1662113"/>
              <a:ext cx="74613" cy="25400"/>
            </a:xfrm>
            <a:custGeom>
              <a:avLst/>
              <a:gdLst>
                <a:gd name="T0" fmla="*/ 2 w 20"/>
                <a:gd name="T1" fmla="*/ 7 h 7"/>
                <a:gd name="T2" fmla="*/ 2 w 20"/>
                <a:gd name="T3" fmla="*/ 7 h 7"/>
                <a:gd name="T4" fmla="*/ 11 w 20"/>
                <a:gd name="T5" fmla="*/ 4 h 7"/>
                <a:gd name="T6" fmla="*/ 17 w 20"/>
                <a:gd name="T7" fmla="*/ 7 h 7"/>
                <a:gd name="T8" fmla="*/ 20 w 20"/>
                <a:gd name="T9" fmla="*/ 4 h 7"/>
                <a:gd name="T10" fmla="*/ 11 w 20"/>
                <a:gd name="T11" fmla="*/ 0 h 7"/>
                <a:gd name="T12" fmla="*/ 0 w 20"/>
                <a:gd name="T13" fmla="*/ 4 h 7"/>
                <a:gd name="T14" fmla="*/ 2 w 20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7"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7" y="4"/>
                    <a:pt x="11" y="4"/>
                  </a:cubicBezTo>
                  <a:cubicBezTo>
                    <a:pt x="13" y="4"/>
                    <a:pt x="15" y="5"/>
                    <a:pt x="17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7" y="1"/>
                    <a:pt x="13" y="0"/>
                    <a:pt x="11" y="0"/>
                  </a:cubicBezTo>
                  <a:cubicBezTo>
                    <a:pt x="5" y="0"/>
                    <a:pt x="0" y="4"/>
                    <a:pt x="0" y="4"/>
                  </a:cubicBezTo>
                  <a:cubicBezTo>
                    <a:pt x="2" y="7"/>
                    <a:pt x="2" y="7"/>
                    <a:pt x="2" y="7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7" name="ïšḻíḍè"/>
            <p:cNvSpPr/>
            <p:nvPr/>
          </p:nvSpPr>
          <p:spPr bwMode="auto">
            <a:xfrm>
              <a:off x="3835400" y="1900238"/>
              <a:ext cx="144463" cy="80963"/>
            </a:xfrm>
            <a:custGeom>
              <a:avLst/>
              <a:gdLst>
                <a:gd name="T0" fmla="*/ 0 w 39"/>
                <a:gd name="T1" fmla="*/ 1 h 22"/>
                <a:gd name="T2" fmla="*/ 6 w 39"/>
                <a:gd name="T3" fmla="*/ 12 h 22"/>
                <a:gd name="T4" fmla="*/ 34 w 39"/>
                <a:gd name="T5" fmla="*/ 22 h 22"/>
                <a:gd name="T6" fmla="*/ 39 w 39"/>
                <a:gd name="T7" fmla="*/ 22 h 22"/>
                <a:gd name="T8" fmla="*/ 39 w 39"/>
                <a:gd name="T9" fmla="*/ 18 h 22"/>
                <a:gd name="T10" fmla="*/ 34 w 39"/>
                <a:gd name="T11" fmla="*/ 18 h 22"/>
                <a:gd name="T12" fmla="*/ 9 w 39"/>
                <a:gd name="T13" fmla="*/ 9 h 22"/>
                <a:gd name="T14" fmla="*/ 5 w 39"/>
                <a:gd name="T15" fmla="*/ 3 h 22"/>
                <a:gd name="T16" fmla="*/ 4 w 39"/>
                <a:gd name="T17" fmla="*/ 1 h 22"/>
                <a:gd name="T18" fmla="*/ 4 w 39"/>
                <a:gd name="T19" fmla="*/ 0 h 22"/>
                <a:gd name="T20" fmla="*/ 4 w 39"/>
                <a:gd name="T21" fmla="*/ 0 h 22"/>
                <a:gd name="T22" fmla="*/ 4 w 39"/>
                <a:gd name="T23" fmla="*/ 0 h 22"/>
                <a:gd name="T24" fmla="*/ 3 w 39"/>
                <a:gd name="T25" fmla="*/ 0 h 22"/>
                <a:gd name="T26" fmla="*/ 4 w 39"/>
                <a:gd name="T27" fmla="*/ 0 h 22"/>
                <a:gd name="T28" fmla="*/ 4 w 39"/>
                <a:gd name="T29" fmla="*/ 0 h 22"/>
                <a:gd name="T30" fmla="*/ 3 w 39"/>
                <a:gd name="T31" fmla="*/ 0 h 22"/>
                <a:gd name="T32" fmla="*/ 4 w 39"/>
                <a:gd name="T33" fmla="*/ 0 h 22"/>
                <a:gd name="T34" fmla="*/ 0 w 39"/>
                <a:gd name="T35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22">
                  <a:moveTo>
                    <a:pt x="0" y="1"/>
                  </a:moveTo>
                  <a:cubicBezTo>
                    <a:pt x="0" y="1"/>
                    <a:pt x="1" y="7"/>
                    <a:pt x="6" y="12"/>
                  </a:cubicBezTo>
                  <a:cubicBezTo>
                    <a:pt x="11" y="17"/>
                    <a:pt x="20" y="22"/>
                    <a:pt x="34" y="22"/>
                  </a:cubicBezTo>
                  <a:cubicBezTo>
                    <a:pt x="36" y="22"/>
                    <a:pt x="37" y="22"/>
                    <a:pt x="39" y="22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7" y="18"/>
                    <a:pt x="36" y="18"/>
                    <a:pt x="34" y="18"/>
                  </a:cubicBezTo>
                  <a:cubicBezTo>
                    <a:pt x="21" y="18"/>
                    <a:pt x="13" y="13"/>
                    <a:pt x="9" y="9"/>
                  </a:cubicBezTo>
                  <a:cubicBezTo>
                    <a:pt x="7" y="7"/>
                    <a:pt x="5" y="5"/>
                    <a:pt x="5" y="3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8" name="islíḍè"/>
            <p:cNvSpPr/>
            <p:nvPr/>
          </p:nvSpPr>
          <p:spPr bwMode="auto">
            <a:xfrm>
              <a:off x="3667125" y="1484313"/>
              <a:ext cx="66675" cy="163513"/>
            </a:xfrm>
            <a:custGeom>
              <a:avLst/>
              <a:gdLst>
                <a:gd name="T0" fmla="*/ 18 w 18"/>
                <a:gd name="T1" fmla="*/ 10 h 44"/>
                <a:gd name="T2" fmla="*/ 9 w 18"/>
                <a:gd name="T3" fmla="*/ 44 h 44"/>
                <a:gd name="T4" fmla="*/ 0 w 18"/>
                <a:gd name="T5" fmla="*/ 40 h 44"/>
                <a:gd name="T6" fmla="*/ 0 w 18"/>
                <a:gd name="T7" fmla="*/ 9 h 44"/>
                <a:gd name="T8" fmla="*/ 5 w 18"/>
                <a:gd name="T9" fmla="*/ 0 h 44"/>
                <a:gd name="T10" fmla="*/ 18 w 18"/>
                <a:gd name="T11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44">
                  <a:moveTo>
                    <a:pt x="18" y="10"/>
                  </a:moveTo>
                  <a:cubicBezTo>
                    <a:pt x="18" y="10"/>
                    <a:pt x="12" y="41"/>
                    <a:pt x="9" y="4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18" y="10"/>
                  </a:lnTo>
                  <a:close/>
                </a:path>
              </a:pathLst>
            </a:custGeom>
            <a:solidFill>
              <a:srgbClr val="351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9" name="i$1iḑè"/>
            <p:cNvSpPr/>
            <p:nvPr/>
          </p:nvSpPr>
          <p:spPr bwMode="auto">
            <a:xfrm>
              <a:off x="3775075" y="1179513"/>
              <a:ext cx="174625" cy="125413"/>
            </a:xfrm>
            <a:custGeom>
              <a:avLst/>
              <a:gdLst>
                <a:gd name="T0" fmla="*/ 31 w 47"/>
                <a:gd name="T1" fmla="*/ 0 h 34"/>
                <a:gd name="T2" fmla="*/ 0 w 47"/>
                <a:gd name="T3" fmla="*/ 15 h 34"/>
                <a:gd name="T4" fmla="*/ 3 w 47"/>
                <a:gd name="T5" fmla="*/ 18 h 34"/>
                <a:gd name="T6" fmla="*/ 22 w 47"/>
                <a:gd name="T7" fmla="*/ 12 h 34"/>
                <a:gd name="T8" fmla="*/ 5 w 47"/>
                <a:gd name="T9" fmla="*/ 22 h 34"/>
                <a:gd name="T10" fmla="*/ 14 w 47"/>
                <a:gd name="T11" fmla="*/ 31 h 34"/>
                <a:gd name="T12" fmla="*/ 29 w 47"/>
                <a:gd name="T13" fmla="*/ 24 h 34"/>
                <a:gd name="T14" fmla="*/ 16 w 47"/>
                <a:gd name="T15" fmla="*/ 33 h 34"/>
                <a:gd name="T16" fmla="*/ 17 w 47"/>
                <a:gd name="T17" fmla="*/ 34 h 34"/>
                <a:gd name="T18" fmla="*/ 47 w 47"/>
                <a:gd name="T19" fmla="*/ 22 h 34"/>
                <a:gd name="T20" fmla="*/ 40 w 47"/>
                <a:gd name="T21" fmla="*/ 14 h 34"/>
                <a:gd name="T22" fmla="*/ 25 w 47"/>
                <a:gd name="T23" fmla="*/ 19 h 34"/>
                <a:gd name="T24" fmla="*/ 38 w 47"/>
                <a:gd name="T25" fmla="*/ 8 h 34"/>
                <a:gd name="T26" fmla="*/ 31 w 47"/>
                <a:gd name="T2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34">
                  <a:moveTo>
                    <a:pt x="31" y="0"/>
                  </a:moveTo>
                  <a:cubicBezTo>
                    <a:pt x="31" y="0"/>
                    <a:pt x="14" y="1"/>
                    <a:pt x="0" y="15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8" y="8"/>
                    <a:pt x="38" y="8"/>
                    <a:pt x="38" y="8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563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0" name="íṩļîdè"/>
            <p:cNvSpPr/>
            <p:nvPr/>
          </p:nvSpPr>
          <p:spPr bwMode="auto">
            <a:xfrm>
              <a:off x="3317875" y="3128963"/>
              <a:ext cx="211138" cy="107950"/>
            </a:xfrm>
            <a:prstGeom prst="rect">
              <a:avLst/>
            </a:prstGeom>
            <a:solidFill>
              <a:srgbClr val="5B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1" name="îṧḷîḍe"/>
            <p:cNvSpPr/>
            <p:nvPr/>
          </p:nvSpPr>
          <p:spPr bwMode="auto">
            <a:xfrm>
              <a:off x="3567113" y="4872038"/>
              <a:ext cx="282575" cy="146050"/>
            </a:xfrm>
            <a:prstGeom prst="rect">
              <a:avLst/>
            </a:prstGeom>
            <a:solidFill>
              <a:srgbClr val="DCA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2" name="iṥḻîďé"/>
            <p:cNvSpPr/>
            <p:nvPr/>
          </p:nvSpPr>
          <p:spPr bwMode="auto">
            <a:xfrm>
              <a:off x="4032250" y="4872038"/>
              <a:ext cx="282575" cy="146050"/>
            </a:xfrm>
            <a:prstGeom prst="rect">
              <a:avLst/>
            </a:prstGeom>
            <a:solidFill>
              <a:srgbClr val="DCA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3" name="ïSlïḋè"/>
            <p:cNvSpPr/>
            <p:nvPr/>
          </p:nvSpPr>
          <p:spPr bwMode="auto">
            <a:xfrm>
              <a:off x="4098925" y="5392738"/>
              <a:ext cx="334963" cy="47625"/>
            </a:xfrm>
            <a:custGeom>
              <a:avLst/>
              <a:gdLst>
                <a:gd name="T0" fmla="*/ 90 w 90"/>
                <a:gd name="T1" fmla="*/ 4 h 13"/>
                <a:gd name="T2" fmla="*/ 0 w 90"/>
                <a:gd name="T3" fmla="*/ 0 h 13"/>
                <a:gd name="T4" fmla="*/ 0 w 90"/>
                <a:gd name="T5" fmla="*/ 6 h 13"/>
                <a:gd name="T6" fmla="*/ 90 w 90"/>
                <a:gd name="T7" fmla="*/ 9 h 13"/>
                <a:gd name="T8" fmla="*/ 90 w 90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3">
                  <a:moveTo>
                    <a:pt x="90" y="4"/>
                  </a:moveTo>
                  <a:cubicBezTo>
                    <a:pt x="90" y="4"/>
                    <a:pt x="11" y="5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81" y="13"/>
                    <a:pt x="90" y="9"/>
                  </a:cubicBezTo>
                  <a:cubicBezTo>
                    <a:pt x="90" y="4"/>
                    <a:pt x="90" y="4"/>
                    <a:pt x="90" y="4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4" name="îsļíde"/>
            <p:cNvSpPr/>
            <p:nvPr/>
          </p:nvSpPr>
          <p:spPr bwMode="auto">
            <a:xfrm>
              <a:off x="3478213" y="5254625"/>
              <a:ext cx="222250" cy="160338"/>
            </a:xfrm>
            <a:custGeom>
              <a:avLst/>
              <a:gdLst>
                <a:gd name="T0" fmla="*/ 0 w 60"/>
                <a:gd name="T1" fmla="*/ 43 h 43"/>
                <a:gd name="T2" fmla="*/ 58 w 60"/>
                <a:gd name="T3" fmla="*/ 42 h 43"/>
                <a:gd name="T4" fmla="*/ 60 w 60"/>
                <a:gd name="T5" fmla="*/ 40 h 43"/>
                <a:gd name="T6" fmla="*/ 32 w 60"/>
                <a:gd name="T7" fmla="*/ 7 h 43"/>
                <a:gd name="T8" fmla="*/ 0 w 60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3">
                  <a:moveTo>
                    <a:pt x="0" y="43"/>
                  </a:moveTo>
                  <a:cubicBezTo>
                    <a:pt x="0" y="43"/>
                    <a:pt x="32" y="43"/>
                    <a:pt x="58" y="42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5" y="0"/>
                    <a:pt x="32" y="7"/>
                    <a:pt x="32" y="7"/>
                  </a:cubicBezTo>
                  <a:cubicBezTo>
                    <a:pt x="27" y="11"/>
                    <a:pt x="3" y="11"/>
                    <a:pt x="0" y="43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5" name="iṡ1idè"/>
            <p:cNvSpPr/>
            <p:nvPr/>
          </p:nvSpPr>
          <p:spPr bwMode="auto">
            <a:xfrm>
              <a:off x="3478213" y="5392738"/>
              <a:ext cx="330200" cy="47625"/>
            </a:xfrm>
            <a:custGeom>
              <a:avLst/>
              <a:gdLst>
                <a:gd name="T0" fmla="*/ 0 w 89"/>
                <a:gd name="T1" fmla="*/ 4 h 13"/>
                <a:gd name="T2" fmla="*/ 89 w 89"/>
                <a:gd name="T3" fmla="*/ 0 h 13"/>
                <a:gd name="T4" fmla="*/ 89 w 89"/>
                <a:gd name="T5" fmla="*/ 6 h 13"/>
                <a:gd name="T6" fmla="*/ 0 w 89"/>
                <a:gd name="T7" fmla="*/ 9 h 13"/>
                <a:gd name="T8" fmla="*/ 0 w 89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3">
                  <a:moveTo>
                    <a:pt x="0" y="4"/>
                  </a:moveTo>
                  <a:cubicBezTo>
                    <a:pt x="0" y="4"/>
                    <a:pt x="79" y="5"/>
                    <a:pt x="89" y="0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6"/>
                    <a:pt x="9" y="13"/>
                    <a:pt x="0" y="9"/>
                  </a:cubicBezTo>
                  <a:cubicBezTo>
                    <a:pt x="0" y="4"/>
                    <a:pt x="0" y="4"/>
                    <a:pt x="0" y="4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6" name="ïśḷíḓé"/>
            <p:cNvSpPr/>
            <p:nvPr/>
          </p:nvSpPr>
          <p:spPr bwMode="auto">
            <a:xfrm>
              <a:off x="3700463" y="5207000"/>
              <a:ext cx="15875" cy="30163"/>
            </a:xfrm>
            <a:custGeom>
              <a:avLst/>
              <a:gdLst>
                <a:gd name="T0" fmla="*/ 0 w 4"/>
                <a:gd name="T1" fmla="*/ 0 h 8"/>
                <a:gd name="T2" fmla="*/ 2 w 4"/>
                <a:gd name="T3" fmla="*/ 7 h 8"/>
                <a:gd name="T4" fmla="*/ 4 w 4"/>
                <a:gd name="T5" fmla="*/ 8 h 8"/>
                <a:gd name="T6" fmla="*/ 0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cubicBezTo>
                    <a:pt x="1" y="3"/>
                    <a:pt x="0" y="5"/>
                    <a:pt x="2" y="7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4" y="6"/>
                    <a:pt x="3" y="3"/>
                    <a:pt x="0" y="0"/>
                  </a:cubicBezTo>
                </a:path>
              </a:pathLst>
            </a:custGeom>
            <a:solidFill>
              <a:srgbClr val="3B3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7" name="îṡḷïḋê"/>
            <p:cNvSpPr/>
            <p:nvPr/>
          </p:nvSpPr>
          <p:spPr bwMode="auto">
            <a:xfrm>
              <a:off x="3805238" y="5226050"/>
              <a:ext cx="6350" cy="58738"/>
            </a:xfrm>
            <a:custGeom>
              <a:avLst/>
              <a:gdLst>
                <a:gd name="T0" fmla="*/ 0 w 2"/>
                <a:gd name="T1" fmla="*/ 0 h 16"/>
                <a:gd name="T2" fmla="*/ 0 w 2"/>
                <a:gd name="T3" fmla="*/ 0 h 16"/>
                <a:gd name="T4" fmla="*/ 0 w 2"/>
                <a:gd name="T5" fmla="*/ 0 h 16"/>
                <a:gd name="T6" fmla="*/ 0 w 2"/>
                <a:gd name="T7" fmla="*/ 0 h 16"/>
                <a:gd name="T8" fmla="*/ 0 w 2"/>
                <a:gd name="T9" fmla="*/ 0 h 16"/>
                <a:gd name="T10" fmla="*/ 0 w 2"/>
                <a:gd name="T11" fmla="*/ 0 h 16"/>
                <a:gd name="T12" fmla="*/ 0 w 2"/>
                <a:gd name="T13" fmla="*/ 0 h 16"/>
                <a:gd name="T14" fmla="*/ 0 w 2"/>
                <a:gd name="T15" fmla="*/ 0 h 16"/>
                <a:gd name="T16" fmla="*/ 1 w 2"/>
                <a:gd name="T17" fmla="*/ 0 h 16"/>
                <a:gd name="T18" fmla="*/ 1 w 2"/>
                <a:gd name="T19" fmla="*/ 0 h 16"/>
                <a:gd name="T20" fmla="*/ 1 w 2"/>
                <a:gd name="T21" fmla="*/ 0 h 16"/>
                <a:gd name="T22" fmla="*/ 1 w 2"/>
                <a:gd name="T23" fmla="*/ 0 h 16"/>
                <a:gd name="T24" fmla="*/ 1 w 2"/>
                <a:gd name="T25" fmla="*/ 0 h 16"/>
                <a:gd name="T26" fmla="*/ 1 w 2"/>
                <a:gd name="T27" fmla="*/ 0 h 16"/>
                <a:gd name="T28" fmla="*/ 1 w 2"/>
                <a:gd name="T29" fmla="*/ 0 h 16"/>
                <a:gd name="T30" fmla="*/ 1 w 2"/>
                <a:gd name="T31" fmla="*/ 0 h 16"/>
                <a:gd name="T32" fmla="*/ 1 w 2"/>
                <a:gd name="T33" fmla="*/ 0 h 16"/>
                <a:gd name="T34" fmla="*/ 1 w 2"/>
                <a:gd name="T35" fmla="*/ 0 h 16"/>
                <a:gd name="T36" fmla="*/ 1 w 2"/>
                <a:gd name="T37" fmla="*/ 0 h 16"/>
                <a:gd name="T38" fmla="*/ 1 w 2"/>
                <a:gd name="T39" fmla="*/ 1 h 16"/>
                <a:gd name="T40" fmla="*/ 1 w 2"/>
                <a:gd name="T41" fmla="*/ 1 h 16"/>
                <a:gd name="T42" fmla="*/ 1 w 2"/>
                <a:gd name="T43" fmla="*/ 1 h 16"/>
                <a:gd name="T44" fmla="*/ 1 w 2"/>
                <a:gd name="T45" fmla="*/ 1 h 16"/>
                <a:gd name="T46" fmla="*/ 1 w 2"/>
                <a:gd name="T47" fmla="*/ 1 h 16"/>
                <a:gd name="T48" fmla="*/ 1 w 2"/>
                <a:gd name="T49" fmla="*/ 1 h 16"/>
                <a:gd name="T50" fmla="*/ 1 w 2"/>
                <a:gd name="T51" fmla="*/ 1 h 16"/>
                <a:gd name="T52" fmla="*/ 1 w 2"/>
                <a:gd name="T53" fmla="*/ 1 h 16"/>
                <a:gd name="T54" fmla="*/ 1 w 2"/>
                <a:gd name="T55" fmla="*/ 1 h 16"/>
                <a:gd name="T56" fmla="*/ 1 w 2"/>
                <a:gd name="T57" fmla="*/ 1 h 16"/>
                <a:gd name="T58" fmla="*/ 1 w 2"/>
                <a:gd name="T59" fmla="*/ 1 h 16"/>
                <a:gd name="T60" fmla="*/ 1 w 2"/>
                <a:gd name="T61" fmla="*/ 1 h 16"/>
                <a:gd name="T62" fmla="*/ 1 w 2"/>
                <a:gd name="T63" fmla="*/ 1 h 16"/>
                <a:gd name="T64" fmla="*/ 1 w 2"/>
                <a:gd name="T65" fmla="*/ 1 h 16"/>
                <a:gd name="T66" fmla="*/ 1 w 2"/>
                <a:gd name="T67" fmla="*/ 1 h 16"/>
                <a:gd name="T68" fmla="*/ 1 w 2"/>
                <a:gd name="T69" fmla="*/ 1 h 16"/>
                <a:gd name="T70" fmla="*/ 1 w 2"/>
                <a:gd name="T71" fmla="*/ 1 h 16"/>
                <a:gd name="T72" fmla="*/ 2 w 2"/>
                <a:gd name="T73" fmla="*/ 16 h 16"/>
                <a:gd name="T74" fmla="*/ 0 w 2"/>
                <a:gd name="T75" fmla="*/ 0 h 16"/>
                <a:gd name="T76" fmla="*/ 0 w 2"/>
                <a:gd name="T7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" h="1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3"/>
                    <a:pt x="2" y="9"/>
                    <a:pt x="2" y="16"/>
                  </a:cubicBezTo>
                  <a:cubicBezTo>
                    <a:pt x="2" y="9"/>
                    <a:pt x="2" y="3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1B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8" name="íŝlîḋè"/>
            <p:cNvSpPr/>
            <p:nvPr/>
          </p:nvSpPr>
          <p:spPr bwMode="auto">
            <a:xfrm>
              <a:off x="3805238" y="5226050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1 w 1"/>
                <a:gd name="T13" fmla="*/ 1 h 1"/>
                <a:gd name="T14" fmla="*/ 1 w 1"/>
                <a:gd name="T15" fmla="*/ 1 h 1"/>
                <a:gd name="T16" fmla="*/ 1 w 1"/>
                <a:gd name="T17" fmla="*/ 1 h 1"/>
                <a:gd name="T18" fmla="*/ 1 w 1"/>
                <a:gd name="T19" fmla="*/ 1 h 1"/>
                <a:gd name="T20" fmla="*/ 1 w 1"/>
                <a:gd name="T21" fmla="*/ 1 h 1"/>
                <a:gd name="T22" fmla="*/ 1 w 1"/>
                <a:gd name="T23" fmla="*/ 1 h 1"/>
                <a:gd name="T24" fmla="*/ 1 w 1"/>
                <a:gd name="T25" fmla="*/ 1 h 1"/>
                <a:gd name="T26" fmla="*/ 1 w 1"/>
                <a:gd name="T27" fmla="*/ 1 h 1"/>
                <a:gd name="T28" fmla="*/ 1 w 1"/>
                <a:gd name="T29" fmla="*/ 1 h 1"/>
                <a:gd name="T30" fmla="*/ 1 w 1"/>
                <a:gd name="T31" fmla="*/ 1 h 1"/>
                <a:gd name="T32" fmla="*/ 1 w 1"/>
                <a:gd name="T33" fmla="*/ 1 h 1"/>
                <a:gd name="T34" fmla="*/ 1 w 1"/>
                <a:gd name="T35" fmla="*/ 1 h 1"/>
                <a:gd name="T36" fmla="*/ 1 w 1"/>
                <a:gd name="T37" fmla="*/ 1 h 1"/>
                <a:gd name="T38" fmla="*/ 1 w 1"/>
                <a:gd name="T39" fmla="*/ 1 h 1"/>
                <a:gd name="T40" fmla="*/ 1 w 1"/>
                <a:gd name="T41" fmla="*/ 1 h 1"/>
                <a:gd name="T42" fmla="*/ 1 w 1"/>
                <a:gd name="T43" fmla="*/ 1 h 1"/>
                <a:gd name="T44" fmla="*/ 1 w 1"/>
                <a:gd name="T45" fmla="*/ 1 h 1"/>
                <a:gd name="T46" fmla="*/ 1 w 1"/>
                <a:gd name="T47" fmla="*/ 1 h 1"/>
                <a:gd name="T48" fmla="*/ 1 w 1"/>
                <a:gd name="T49" fmla="*/ 1 h 1"/>
                <a:gd name="T50" fmla="*/ 1 w 1"/>
                <a:gd name="T51" fmla="*/ 0 h 1"/>
                <a:gd name="T52" fmla="*/ 1 w 1"/>
                <a:gd name="T53" fmla="*/ 0 h 1"/>
                <a:gd name="T54" fmla="*/ 1 w 1"/>
                <a:gd name="T55" fmla="*/ 0 h 1"/>
                <a:gd name="T56" fmla="*/ 1 w 1"/>
                <a:gd name="T57" fmla="*/ 0 h 1"/>
                <a:gd name="T58" fmla="*/ 1 w 1"/>
                <a:gd name="T59" fmla="*/ 0 h 1"/>
                <a:gd name="T60" fmla="*/ 1 w 1"/>
                <a:gd name="T61" fmla="*/ 0 h 1"/>
                <a:gd name="T62" fmla="*/ 1 w 1"/>
                <a:gd name="T63" fmla="*/ 0 h 1"/>
                <a:gd name="T64" fmla="*/ 1 w 1"/>
                <a:gd name="T65" fmla="*/ 0 h 1"/>
                <a:gd name="T66" fmla="*/ 1 w 1"/>
                <a:gd name="T67" fmla="*/ 0 h 1"/>
                <a:gd name="T68" fmla="*/ 1 w 1"/>
                <a:gd name="T69" fmla="*/ 0 h 1"/>
                <a:gd name="T70" fmla="*/ 1 w 1"/>
                <a:gd name="T71" fmla="*/ 0 h 1"/>
                <a:gd name="T72" fmla="*/ 1 w 1"/>
                <a:gd name="T73" fmla="*/ 0 h 1"/>
                <a:gd name="T74" fmla="*/ 1 w 1"/>
                <a:gd name="T75" fmla="*/ 0 h 1"/>
                <a:gd name="T76" fmla="*/ 1 w 1"/>
                <a:gd name="T77" fmla="*/ 0 h 1"/>
                <a:gd name="T78" fmla="*/ 1 w 1"/>
                <a:gd name="T79" fmla="*/ 0 h 1"/>
                <a:gd name="T80" fmla="*/ 0 w 1"/>
                <a:gd name="T81" fmla="*/ 0 h 1"/>
                <a:gd name="T82" fmla="*/ 0 w 1"/>
                <a:gd name="T83" fmla="*/ 0 h 1"/>
                <a:gd name="T84" fmla="*/ 0 w 1"/>
                <a:gd name="T85" fmla="*/ 0 h 1"/>
                <a:gd name="T86" fmla="*/ 0 w 1"/>
                <a:gd name="T87" fmla="*/ 0 h 1"/>
                <a:gd name="T88" fmla="*/ 0 w 1"/>
                <a:gd name="T89" fmla="*/ 0 h 1"/>
                <a:gd name="T90" fmla="*/ 0 w 1"/>
                <a:gd name="T91" fmla="*/ 0 h 1"/>
                <a:gd name="T92" fmla="*/ 0 w 1"/>
                <a:gd name="T93" fmla="*/ 0 h 1"/>
                <a:gd name="T94" fmla="*/ 0 w 1"/>
                <a:gd name="T95" fmla="*/ 0 h 1"/>
                <a:gd name="T96" fmla="*/ 0 w 1"/>
                <a:gd name="T97" fmla="*/ 0 h 1"/>
                <a:gd name="T98" fmla="*/ 0 w 1"/>
                <a:gd name="T99" fmla="*/ 0 h 1"/>
                <a:gd name="T100" fmla="*/ 0 w 1"/>
                <a:gd name="T101" fmla="*/ 0 h 1"/>
                <a:gd name="T102" fmla="*/ 0 w 1"/>
                <a:gd name="T103" fmla="*/ 0 h 1"/>
                <a:gd name="T104" fmla="*/ 0 w 1"/>
                <a:gd name="T105" fmla="*/ 0 h 1"/>
                <a:gd name="T106" fmla="*/ 0 w 1"/>
                <a:gd name="T107" fmla="*/ 0 h 1"/>
                <a:gd name="T108" fmla="*/ 0 w 1"/>
                <a:gd name="T10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0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9" name="iś1íďê"/>
            <p:cNvSpPr/>
            <p:nvPr/>
          </p:nvSpPr>
          <p:spPr bwMode="auto">
            <a:xfrm>
              <a:off x="3697288" y="5214938"/>
              <a:ext cx="114300" cy="188913"/>
            </a:xfrm>
            <a:custGeom>
              <a:avLst/>
              <a:gdLst>
                <a:gd name="T0" fmla="*/ 26 w 31"/>
                <a:gd name="T1" fmla="*/ 44 h 51"/>
                <a:gd name="T2" fmla="*/ 1 w 31"/>
                <a:gd name="T3" fmla="*/ 51 h 51"/>
                <a:gd name="T4" fmla="*/ 30 w 31"/>
                <a:gd name="T5" fmla="*/ 48 h 51"/>
                <a:gd name="T6" fmla="*/ 30 w 31"/>
                <a:gd name="T7" fmla="*/ 4 h 51"/>
                <a:gd name="T8" fmla="*/ 30 w 31"/>
                <a:gd name="T9" fmla="*/ 4 h 51"/>
                <a:gd name="T10" fmla="*/ 30 w 31"/>
                <a:gd name="T11" fmla="*/ 4 h 51"/>
                <a:gd name="T12" fmla="*/ 30 w 31"/>
                <a:gd name="T13" fmla="*/ 4 h 51"/>
                <a:gd name="T14" fmla="*/ 30 w 31"/>
                <a:gd name="T15" fmla="*/ 4 h 51"/>
                <a:gd name="T16" fmla="*/ 30 w 31"/>
                <a:gd name="T17" fmla="*/ 4 h 51"/>
                <a:gd name="T18" fmla="*/ 30 w 31"/>
                <a:gd name="T19" fmla="*/ 4 h 51"/>
                <a:gd name="T20" fmla="*/ 30 w 31"/>
                <a:gd name="T21" fmla="*/ 4 h 51"/>
                <a:gd name="T22" fmla="*/ 30 w 31"/>
                <a:gd name="T23" fmla="*/ 4 h 51"/>
                <a:gd name="T24" fmla="*/ 30 w 31"/>
                <a:gd name="T25" fmla="*/ 4 h 51"/>
                <a:gd name="T26" fmla="*/ 30 w 31"/>
                <a:gd name="T27" fmla="*/ 4 h 51"/>
                <a:gd name="T28" fmla="*/ 30 w 31"/>
                <a:gd name="T29" fmla="*/ 4 h 51"/>
                <a:gd name="T30" fmla="*/ 30 w 31"/>
                <a:gd name="T31" fmla="*/ 4 h 51"/>
                <a:gd name="T32" fmla="*/ 30 w 31"/>
                <a:gd name="T33" fmla="*/ 4 h 51"/>
                <a:gd name="T34" fmla="*/ 30 w 31"/>
                <a:gd name="T35" fmla="*/ 4 h 51"/>
                <a:gd name="T36" fmla="*/ 30 w 31"/>
                <a:gd name="T37" fmla="*/ 4 h 51"/>
                <a:gd name="T38" fmla="*/ 30 w 31"/>
                <a:gd name="T39" fmla="*/ 4 h 51"/>
                <a:gd name="T40" fmla="*/ 30 w 31"/>
                <a:gd name="T41" fmla="*/ 3 h 51"/>
                <a:gd name="T42" fmla="*/ 30 w 31"/>
                <a:gd name="T43" fmla="*/ 3 h 51"/>
                <a:gd name="T44" fmla="*/ 30 w 31"/>
                <a:gd name="T45" fmla="*/ 3 h 51"/>
                <a:gd name="T46" fmla="*/ 30 w 31"/>
                <a:gd name="T47" fmla="*/ 3 h 51"/>
                <a:gd name="T48" fmla="*/ 30 w 31"/>
                <a:gd name="T49" fmla="*/ 3 h 51"/>
                <a:gd name="T50" fmla="*/ 30 w 31"/>
                <a:gd name="T51" fmla="*/ 3 h 51"/>
                <a:gd name="T52" fmla="*/ 30 w 31"/>
                <a:gd name="T53" fmla="*/ 3 h 51"/>
                <a:gd name="T54" fmla="*/ 30 w 31"/>
                <a:gd name="T55" fmla="*/ 3 h 51"/>
                <a:gd name="T56" fmla="*/ 30 w 31"/>
                <a:gd name="T57" fmla="*/ 3 h 51"/>
                <a:gd name="T58" fmla="*/ 30 w 31"/>
                <a:gd name="T59" fmla="*/ 3 h 51"/>
                <a:gd name="T60" fmla="*/ 30 w 31"/>
                <a:gd name="T61" fmla="*/ 3 h 51"/>
                <a:gd name="T62" fmla="*/ 29 w 31"/>
                <a:gd name="T63" fmla="*/ 3 h 51"/>
                <a:gd name="T64" fmla="*/ 29 w 31"/>
                <a:gd name="T65" fmla="*/ 3 h 51"/>
                <a:gd name="T66" fmla="*/ 29 w 31"/>
                <a:gd name="T67" fmla="*/ 3 h 51"/>
                <a:gd name="T68" fmla="*/ 29 w 31"/>
                <a:gd name="T69" fmla="*/ 3 h 51"/>
                <a:gd name="T70" fmla="*/ 29 w 31"/>
                <a:gd name="T71" fmla="*/ 3 h 51"/>
                <a:gd name="T72" fmla="*/ 29 w 31"/>
                <a:gd name="T73" fmla="*/ 3 h 51"/>
                <a:gd name="T74" fmla="*/ 29 w 31"/>
                <a:gd name="T75" fmla="*/ 3 h 51"/>
                <a:gd name="T76" fmla="*/ 29 w 31"/>
                <a:gd name="T77" fmla="*/ 3 h 51"/>
                <a:gd name="T78" fmla="*/ 29 w 31"/>
                <a:gd name="T79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" h="51">
                  <a:moveTo>
                    <a:pt x="27" y="0"/>
                  </a:moveTo>
                  <a:cubicBezTo>
                    <a:pt x="28" y="11"/>
                    <a:pt x="26" y="44"/>
                    <a:pt x="26" y="44"/>
                  </a:cubicBezTo>
                  <a:cubicBezTo>
                    <a:pt x="23" y="45"/>
                    <a:pt x="12" y="45"/>
                    <a:pt x="0" y="46"/>
                  </a:cubicBezTo>
                  <a:cubicBezTo>
                    <a:pt x="1" y="47"/>
                    <a:pt x="1" y="49"/>
                    <a:pt x="1" y="51"/>
                  </a:cubicBezTo>
                  <a:cubicBezTo>
                    <a:pt x="15" y="51"/>
                    <a:pt x="27" y="50"/>
                    <a:pt x="30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1" y="42"/>
                    <a:pt x="31" y="29"/>
                    <a:pt x="31" y="19"/>
                  </a:cubicBezTo>
                  <a:cubicBezTo>
                    <a:pt x="31" y="12"/>
                    <a:pt x="31" y="6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8" y="1"/>
                    <a:pt x="27" y="0"/>
                  </a:cubicBezTo>
                </a:path>
              </a:pathLst>
            </a:custGeom>
            <a:solidFill>
              <a:srgbClr val="3B3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0" name="ïśḷíḑe"/>
            <p:cNvSpPr/>
            <p:nvPr/>
          </p:nvSpPr>
          <p:spPr bwMode="auto">
            <a:xfrm>
              <a:off x="3478213" y="5384800"/>
              <a:ext cx="222250" cy="22225"/>
            </a:xfrm>
            <a:custGeom>
              <a:avLst/>
              <a:gdLst>
                <a:gd name="T0" fmla="*/ 59 w 60"/>
                <a:gd name="T1" fmla="*/ 0 h 6"/>
                <a:gd name="T2" fmla="*/ 1 w 60"/>
                <a:gd name="T3" fmla="*/ 1 h 6"/>
                <a:gd name="T4" fmla="*/ 0 w 60"/>
                <a:gd name="T5" fmla="*/ 6 h 6"/>
                <a:gd name="T6" fmla="*/ 14 w 60"/>
                <a:gd name="T7" fmla="*/ 6 h 6"/>
                <a:gd name="T8" fmla="*/ 60 w 60"/>
                <a:gd name="T9" fmla="*/ 5 h 6"/>
                <a:gd name="T10" fmla="*/ 59 w 60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">
                  <a:moveTo>
                    <a:pt x="59" y="0"/>
                  </a:moveTo>
                  <a:cubicBezTo>
                    <a:pt x="39" y="1"/>
                    <a:pt x="12" y="1"/>
                    <a:pt x="1" y="1"/>
                  </a:cubicBezTo>
                  <a:cubicBezTo>
                    <a:pt x="1" y="2"/>
                    <a:pt x="1" y="4"/>
                    <a:pt x="0" y="6"/>
                  </a:cubicBezTo>
                  <a:cubicBezTo>
                    <a:pt x="2" y="6"/>
                    <a:pt x="7" y="6"/>
                    <a:pt x="14" y="6"/>
                  </a:cubicBezTo>
                  <a:cubicBezTo>
                    <a:pt x="26" y="6"/>
                    <a:pt x="45" y="6"/>
                    <a:pt x="60" y="5"/>
                  </a:cubicBezTo>
                  <a:cubicBezTo>
                    <a:pt x="60" y="3"/>
                    <a:pt x="60" y="1"/>
                    <a:pt x="59" y="0"/>
                  </a:cubicBezTo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1" name="i$ľîḓé"/>
            <p:cNvSpPr/>
            <p:nvPr/>
          </p:nvSpPr>
          <p:spPr bwMode="auto">
            <a:xfrm>
              <a:off x="3478213" y="5392738"/>
              <a:ext cx="330200" cy="22225"/>
            </a:xfrm>
            <a:custGeom>
              <a:avLst/>
              <a:gdLst>
                <a:gd name="T0" fmla="*/ 89 w 89"/>
                <a:gd name="T1" fmla="*/ 0 h 6"/>
                <a:gd name="T2" fmla="*/ 60 w 89"/>
                <a:gd name="T3" fmla="*/ 3 h 6"/>
                <a:gd name="T4" fmla="*/ 14 w 89"/>
                <a:gd name="T5" fmla="*/ 4 h 6"/>
                <a:gd name="T6" fmla="*/ 0 w 89"/>
                <a:gd name="T7" fmla="*/ 4 h 6"/>
                <a:gd name="T8" fmla="*/ 0 w 89"/>
                <a:gd name="T9" fmla="*/ 6 h 6"/>
                <a:gd name="T10" fmla="*/ 89 w 89"/>
                <a:gd name="T11" fmla="*/ 3 h 6"/>
                <a:gd name="T12" fmla="*/ 89 w 89"/>
                <a:gd name="T13" fmla="*/ 0 h 6"/>
                <a:gd name="T14" fmla="*/ 89 w 89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6">
                  <a:moveTo>
                    <a:pt x="89" y="0"/>
                  </a:moveTo>
                  <a:cubicBezTo>
                    <a:pt x="86" y="2"/>
                    <a:pt x="74" y="3"/>
                    <a:pt x="60" y="3"/>
                  </a:cubicBezTo>
                  <a:cubicBezTo>
                    <a:pt x="45" y="4"/>
                    <a:pt x="26" y="4"/>
                    <a:pt x="14" y="4"/>
                  </a:cubicBezTo>
                  <a:cubicBezTo>
                    <a:pt x="7" y="4"/>
                    <a:pt x="2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77" y="6"/>
                    <a:pt x="89" y="3"/>
                  </a:cubicBezTo>
                  <a:cubicBezTo>
                    <a:pt x="89" y="3"/>
                    <a:pt x="89" y="2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2" name="îṩlîḋê"/>
            <p:cNvSpPr/>
            <p:nvPr/>
          </p:nvSpPr>
          <p:spPr bwMode="auto">
            <a:xfrm>
              <a:off x="3738563" y="5303838"/>
              <a:ext cx="47625" cy="69850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3" name="íṣḻïdè"/>
            <p:cNvSpPr/>
            <p:nvPr/>
          </p:nvSpPr>
          <p:spPr bwMode="auto">
            <a:xfrm>
              <a:off x="4210050" y="5254625"/>
              <a:ext cx="223838" cy="160338"/>
            </a:xfrm>
            <a:custGeom>
              <a:avLst/>
              <a:gdLst>
                <a:gd name="T0" fmla="*/ 60 w 60"/>
                <a:gd name="T1" fmla="*/ 43 h 43"/>
                <a:gd name="T2" fmla="*/ 1 w 60"/>
                <a:gd name="T3" fmla="*/ 42 h 43"/>
                <a:gd name="T4" fmla="*/ 0 w 60"/>
                <a:gd name="T5" fmla="*/ 40 h 43"/>
                <a:gd name="T6" fmla="*/ 28 w 60"/>
                <a:gd name="T7" fmla="*/ 7 h 43"/>
                <a:gd name="T8" fmla="*/ 60 w 60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3">
                  <a:moveTo>
                    <a:pt x="60" y="43"/>
                  </a:moveTo>
                  <a:cubicBezTo>
                    <a:pt x="60" y="43"/>
                    <a:pt x="27" y="43"/>
                    <a:pt x="1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0"/>
                    <a:pt x="28" y="7"/>
                    <a:pt x="28" y="7"/>
                  </a:cubicBezTo>
                  <a:cubicBezTo>
                    <a:pt x="33" y="11"/>
                    <a:pt x="57" y="11"/>
                    <a:pt x="60" y="43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4" name="ïṥ1îďê"/>
            <p:cNvSpPr/>
            <p:nvPr/>
          </p:nvSpPr>
          <p:spPr bwMode="auto">
            <a:xfrm>
              <a:off x="4195763" y="5207000"/>
              <a:ext cx="14288" cy="30163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8 h 8"/>
                <a:gd name="T4" fmla="*/ 1 w 4"/>
                <a:gd name="T5" fmla="*/ 7 h 8"/>
                <a:gd name="T6" fmla="*/ 4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cubicBezTo>
                    <a:pt x="1" y="3"/>
                    <a:pt x="0" y="6"/>
                    <a:pt x="0" y="8"/>
                  </a:cubicBezTo>
                  <a:cubicBezTo>
                    <a:pt x="0" y="8"/>
                    <a:pt x="1" y="8"/>
                    <a:pt x="1" y="7"/>
                  </a:cubicBezTo>
                  <a:cubicBezTo>
                    <a:pt x="3" y="5"/>
                    <a:pt x="3" y="3"/>
                    <a:pt x="4" y="0"/>
                  </a:cubicBezTo>
                </a:path>
              </a:pathLst>
            </a:custGeom>
            <a:solidFill>
              <a:srgbClr val="3B3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5" name="iṩľïḑè"/>
            <p:cNvSpPr/>
            <p:nvPr/>
          </p:nvSpPr>
          <p:spPr bwMode="auto">
            <a:xfrm>
              <a:off x="4098925" y="5214938"/>
              <a:ext cx="111125" cy="188913"/>
            </a:xfrm>
            <a:custGeom>
              <a:avLst/>
              <a:gdLst>
                <a:gd name="T0" fmla="*/ 4 w 30"/>
                <a:gd name="T1" fmla="*/ 0 h 51"/>
                <a:gd name="T2" fmla="*/ 1 w 30"/>
                <a:gd name="T3" fmla="*/ 4 h 51"/>
                <a:gd name="T4" fmla="*/ 1 w 30"/>
                <a:gd name="T5" fmla="*/ 4 h 51"/>
                <a:gd name="T6" fmla="*/ 0 w 30"/>
                <a:gd name="T7" fmla="*/ 19 h 51"/>
                <a:gd name="T8" fmla="*/ 0 w 30"/>
                <a:gd name="T9" fmla="*/ 48 h 51"/>
                <a:gd name="T10" fmla="*/ 0 w 30"/>
                <a:gd name="T11" fmla="*/ 48 h 51"/>
                <a:gd name="T12" fmla="*/ 30 w 30"/>
                <a:gd name="T13" fmla="*/ 51 h 51"/>
                <a:gd name="T14" fmla="*/ 30 w 30"/>
                <a:gd name="T15" fmla="*/ 46 h 51"/>
                <a:gd name="T16" fmla="*/ 4 w 30"/>
                <a:gd name="T17" fmla="*/ 44 h 51"/>
                <a:gd name="T18" fmla="*/ 4 w 30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51">
                  <a:moveTo>
                    <a:pt x="4" y="0"/>
                  </a:moveTo>
                  <a:cubicBezTo>
                    <a:pt x="2" y="1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6"/>
                    <a:pt x="0" y="12"/>
                    <a:pt x="0" y="19"/>
                  </a:cubicBezTo>
                  <a:cubicBezTo>
                    <a:pt x="0" y="29"/>
                    <a:pt x="0" y="42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0"/>
                    <a:pt x="16" y="51"/>
                    <a:pt x="30" y="51"/>
                  </a:cubicBezTo>
                  <a:cubicBezTo>
                    <a:pt x="30" y="49"/>
                    <a:pt x="30" y="47"/>
                    <a:pt x="30" y="46"/>
                  </a:cubicBezTo>
                  <a:cubicBezTo>
                    <a:pt x="18" y="45"/>
                    <a:pt x="8" y="45"/>
                    <a:pt x="4" y="44"/>
                  </a:cubicBezTo>
                  <a:cubicBezTo>
                    <a:pt x="4" y="44"/>
                    <a:pt x="3" y="11"/>
                    <a:pt x="4" y="0"/>
                  </a:cubicBezTo>
                </a:path>
              </a:pathLst>
            </a:custGeom>
            <a:solidFill>
              <a:srgbClr val="3B3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6" name="ïśḻïďê"/>
            <p:cNvSpPr/>
            <p:nvPr/>
          </p:nvSpPr>
          <p:spPr bwMode="auto">
            <a:xfrm>
              <a:off x="4098925" y="5392738"/>
              <a:ext cx="334963" cy="22225"/>
            </a:xfrm>
            <a:custGeom>
              <a:avLst/>
              <a:gdLst>
                <a:gd name="T0" fmla="*/ 89 w 90"/>
                <a:gd name="T1" fmla="*/ 6 h 6"/>
                <a:gd name="T2" fmla="*/ 90 w 90"/>
                <a:gd name="T3" fmla="*/ 6 h 6"/>
                <a:gd name="T4" fmla="*/ 89 w 90"/>
                <a:gd name="T5" fmla="*/ 6 h 6"/>
                <a:gd name="T6" fmla="*/ 89 w 90"/>
                <a:gd name="T7" fmla="*/ 6 h 6"/>
                <a:gd name="T8" fmla="*/ 89 w 90"/>
                <a:gd name="T9" fmla="*/ 6 h 6"/>
                <a:gd name="T10" fmla="*/ 89 w 90"/>
                <a:gd name="T11" fmla="*/ 6 h 6"/>
                <a:gd name="T12" fmla="*/ 88 w 90"/>
                <a:gd name="T13" fmla="*/ 6 h 6"/>
                <a:gd name="T14" fmla="*/ 89 w 90"/>
                <a:gd name="T15" fmla="*/ 6 h 6"/>
                <a:gd name="T16" fmla="*/ 88 w 90"/>
                <a:gd name="T17" fmla="*/ 6 h 6"/>
                <a:gd name="T18" fmla="*/ 0 w 90"/>
                <a:gd name="T19" fmla="*/ 0 h 6"/>
                <a:gd name="T20" fmla="*/ 0 w 90"/>
                <a:gd name="T21" fmla="*/ 0 h 6"/>
                <a:gd name="T22" fmla="*/ 1 w 90"/>
                <a:gd name="T23" fmla="*/ 3 h 6"/>
                <a:gd name="T24" fmla="*/ 88 w 90"/>
                <a:gd name="T25" fmla="*/ 6 h 6"/>
                <a:gd name="T26" fmla="*/ 31 w 90"/>
                <a:gd name="T27" fmla="*/ 5 h 6"/>
                <a:gd name="T28" fmla="*/ 30 w 90"/>
                <a:gd name="T29" fmla="*/ 3 h 6"/>
                <a:gd name="T30" fmla="*/ 30 w 90"/>
                <a:gd name="T31" fmla="*/ 3 h 6"/>
                <a:gd name="T32" fmla="*/ 0 w 90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6">
                  <a:moveTo>
                    <a:pt x="89" y="6"/>
                  </a:moveTo>
                  <a:cubicBezTo>
                    <a:pt x="89" y="6"/>
                    <a:pt x="90" y="6"/>
                    <a:pt x="90" y="6"/>
                  </a:cubicBezTo>
                  <a:cubicBezTo>
                    <a:pt x="90" y="6"/>
                    <a:pt x="89" y="6"/>
                    <a:pt x="89" y="6"/>
                  </a:cubicBezTo>
                  <a:moveTo>
                    <a:pt x="89" y="6"/>
                  </a:moveTo>
                  <a:cubicBezTo>
                    <a:pt x="89" y="6"/>
                    <a:pt x="89" y="6"/>
                    <a:pt x="89" y="6"/>
                  </a:cubicBezTo>
                  <a:cubicBezTo>
                    <a:pt x="89" y="6"/>
                    <a:pt x="89" y="6"/>
                    <a:pt x="89" y="6"/>
                  </a:cubicBezTo>
                  <a:moveTo>
                    <a:pt x="88" y="6"/>
                  </a:moveTo>
                  <a:cubicBezTo>
                    <a:pt x="88" y="6"/>
                    <a:pt x="89" y="6"/>
                    <a:pt x="89" y="6"/>
                  </a:cubicBezTo>
                  <a:cubicBezTo>
                    <a:pt x="89" y="6"/>
                    <a:pt x="88" y="6"/>
                    <a:pt x="88" y="6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2" y="6"/>
                    <a:pt x="77" y="6"/>
                    <a:pt x="88" y="6"/>
                  </a:cubicBezTo>
                  <a:cubicBezTo>
                    <a:pt x="82" y="6"/>
                    <a:pt x="54" y="6"/>
                    <a:pt x="31" y="5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16" y="3"/>
                    <a:pt x="4" y="2"/>
                    <a:pt x="0" y="0"/>
                  </a:cubicBezTo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7" name="íŝḻîďê"/>
            <p:cNvSpPr/>
            <p:nvPr/>
          </p:nvSpPr>
          <p:spPr bwMode="auto">
            <a:xfrm>
              <a:off x="4210050" y="5384800"/>
              <a:ext cx="223838" cy="30163"/>
            </a:xfrm>
            <a:custGeom>
              <a:avLst/>
              <a:gdLst>
                <a:gd name="T0" fmla="*/ 0 w 60"/>
                <a:gd name="T1" fmla="*/ 0 h 8"/>
                <a:gd name="T2" fmla="*/ 0 w 60"/>
                <a:gd name="T3" fmla="*/ 5 h 8"/>
                <a:gd name="T4" fmla="*/ 0 w 60"/>
                <a:gd name="T5" fmla="*/ 5 h 8"/>
                <a:gd name="T6" fmla="*/ 1 w 60"/>
                <a:gd name="T7" fmla="*/ 7 h 8"/>
                <a:gd name="T8" fmla="*/ 58 w 60"/>
                <a:gd name="T9" fmla="*/ 8 h 8"/>
                <a:gd name="T10" fmla="*/ 58 w 60"/>
                <a:gd name="T11" fmla="*/ 8 h 8"/>
                <a:gd name="T12" fmla="*/ 59 w 60"/>
                <a:gd name="T13" fmla="*/ 8 h 8"/>
                <a:gd name="T14" fmla="*/ 59 w 60"/>
                <a:gd name="T15" fmla="*/ 8 h 8"/>
                <a:gd name="T16" fmla="*/ 59 w 60"/>
                <a:gd name="T17" fmla="*/ 8 h 8"/>
                <a:gd name="T18" fmla="*/ 59 w 60"/>
                <a:gd name="T19" fmla="*/ 8 h 8"/>
                <a:gd name="T20" fmla="*/ 60 w 60"/>
                <a:gd name="T21" fmla="*/ 8 h 8"/>
                <a:gd name="T22" fmla="*/ 60 w 60"/>
                <a:gd name="T23" fmla="*/ 8 h 8"/>
                <a:gd name="T24" fmla="*/ 58 w 60"/>
                <a:gd name="T25" fmla="*/ 1 h 8"/>
                <a:gd name="T26" fmla="*/ 0 w 60"/>
                <a:gd name="T2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8">
                  <a:moveTo>
                    <a:pt x="0" y="0"/>
                  </a:moveTo>
                  <a:cubicBezTo>
                    <a:pt x="0" y="1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4" y="8"/>
                    <a:pt x="52" y="8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8"/>
                    <a:pt x="59" y="8"/>
                    <a:pt x="59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60" y="8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59" y="6"/>
                    <a:pt x="59" y="3"/>
                    <a:pt x="58" y="1"/>
                  </a:cubicBezTo>
                  <a:cubicBezTo>
                    <a:pt x="48" y="1"/>
                    <a:pt x="21" y="1"/>
                    <a:pt x="0" y="0"/>
                  </a:cubicBezTo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8" name="iṩ1iḓè"/>
            <p:cNvSpPr/>
            <p:nvPr/>
          </p:nvSpPr>
          <p:spPr bwMode="auto">
            <a:xfrm>
              <a:off x="4124325" y="5303838"/>
              <a:ext cx="49213" cy="69850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9" name="ïSlíḑê"/>
            <p:cNvSpPr/>
            <p:nvPr/>
          </p:nvSpPr>
          <p:spPr bwMode="auto">
            <a:xfrm>
              <a:off x="4991100" y="1776413"/>
              <a:ext cx="66675" cy="3408363"/>
            </a:xfrm>
            <a:custGeom>
              <a:avLst/>
              <a:gdLst>
                <a:gd name="T0" fmla="*/ 42 w 42"/>
                <a:gd name="T1" fmla="*/ 0 h 2147"/>
                <a:gd name="T2" fmla="*/ 42 w 42"/>
                <a:gd name="T3" fmla="*/ 0 h 2147"/>
                <a:gd name="T4" fmla="*/ 0 w 42"/>
                <a:gd name="T5" fmla="*/ 3 h 2147"/>
                <a:gd name="T6" fmla="*/ 0 w 42"/>
                <a:gd name="T7" fmla="*/ 2147 h 2147"/>
                <a:gd name="T8" fmla="*/ 42 w 42"/>
                <a:gd name="T9" fmla="*/ 2147 h 2147"/>
                <a:gd name="T10" fmla="*/ 42 w 42"/>
                <a:gd name="T11" fmla="*/ 0 h 2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2147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lnTo>
                    <a:pt x="0" y="2147"/>
                  </a:lnTo>
                  <a:lnTo>
                    <a:pt x="42" y="2147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79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0" name="ïṡlîḍe"/>
            <p:cNvSpPr/>
            <p:nvPr/>
          </p:nvSpPr>
          <p:spPr bwMode="auto">
            <a:xfrm>
              <a:off x="4991100" y="1776413"/>
              <a:ext cx="66675" cy="3408363"/>
            </a:xfrm>
            <a:custGeom>
              <a:avLst/>
              <a:gdLst>
                <a:gd name="T0" fmla="*/ 42 w 42"/>
                <a:gd name="T1" fmla="*/ 0 h 2147"/>
                <a:gd name="T2" fmla="*/ 42 w 42"/>
                <a:gd name="T3" fmla="*/ 0 h 2147"/>
                <a:gd name="T4" fmla="*/ 0 w 42"/>
                <a:gd name="T5" fmla="*/ 3 h 2147"/>
                <a:gd name="T6" fmla="*/ 0 w 42"/>
                <a:gd name="T7" fmla="*/ 2147 h 2147"/>
                <a:gd name="T8" fmla="*/ 42 w 42"/>
                <a:gd name="T9" fmla="*/ 2147 h 2147"/>
                <a:gd name="T10" fmla="*/ 42 w 42"/>
                <a:gd name="T11" fmla="*/ 0 h 2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2147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lnTo>
                    <a:pt x="0" y="2147"/>
                  </a:lnTo>
                  <a:lnTo>
                    <a:pt x="42" y="2147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1" name="iṧḷïḓê"/>
            <p:cNvSpPr/>
            <p:nvPr/>
          </p:nvSpPr>
          <p:spPr bwMode="auto">
            <a:xfrm>
              <a:off x="4991100" y="5184775"/>
              <a:ext cx="66675" cy="85725"/>
            </a:xfrm>
            <a:custGeom>
              <a:avLst/>
              <a:gdLst>
                <a:gd name="T0" fmla="*/ 42 w 42"/>
                <a:gd name="T1" fmla="*/ 0 h 54"/>
                <a:gd name="T2" fmla="*/ 42 w 42"/>
                <a:gd name="T3" fmla="*/ 0 h 54"/>
                <a:gd name="T4" fmla="*/ 0 w 42"/>
                <a:gd name="T5" fmla="*/ 0 h 54"/>
                <a:gd name="T6" fmla="*/ 0 w 42"/>
                <a:gd name="T7" fmla="*/ 54 h 54"/>
                <a:gd name="T8" fmla="*/ 42 w 42"/>
                <a:gd name="T9" fmla="*/ 54 h 54"/>
                <a:gd name="T10" fmla="*/ 42 w 42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54">
                  <a:moveTo>
                    <a:pt x="42" y="0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2" y="5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2" name="ïŝḷïḍè"/>
            <p:cNvSpPr/>
            <p:nvPr/>
          </p:nvSpPr>
          <p:spPr bwMode="auto">
            <a:xfrm>
              <a:off x="4991100" y="5184775"/>
              <a:ext cx="66675" cy="85725"/>
            </a:xfrm>
            <a:custGeom>
              <a:avLst/>
              <a:gdLst>
                <a:gd name="T0" fmla="*/ 42 w 42"/>
                <a:gd name="T1" fmla="*/ 0 h 54"/>
                <a:gd name="T2" fmla="*/ 42 w 42"/>
                <a:gd name="T3" fmla="*/ 0 h 54"/>
                <a:gd name="T4" fmla="*/ 0 w 42"/>
                <a:gd name="T5" fmla="*/ 0 h 54"/>
                <a:gd name="T6" fmla="*/ 0 w 42"/>
                <a:gd name="T7" fmla="*/ 54 h 54"/>
                <a:gd name="T8" fmla="*/ 42 w 42"/>
                <a:gd name="T9" fmla="*/ 54 h 54"/>
                <a:gd name="T10" fmla="*/ 42 w 42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54">
                  <a:moveTo>
                    <a:pt x="42" y="0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2" y="54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3" name="íśļiḑè"/>
            <p:cNvSpPr/>
            <p:nvPr/>
          </p:nvSpPr>
          <p:spPr bwMode="auto">
            <a:xfrm>
              <a:off x="5010150" y="2289175"/>
              <a:ext cx="107950" cy="63500"/>
            </a:xfrm>
            <a:custGeom>
              <a:avLst/>
              <a:gdLst>
                <a:gd name="T0" fmla="*/ 12 w 29"/>
                <a:gd name="T1" fmla="*/ 1 h 17"/>
                <a:gd name="T2" fmla="*/ 1 w 29"/>
                <a:gd name="T3" fmla="*/ 5 h 17"/>
                <a:gd name="T4" fmla="*/ 9 w 29"/>
                <a:gd name="T5" fmla="*/ 17 h 17"/>
                <a:gd name="T6" fmla="*/ 27 w 29"/>
                <a:gd name="T7" fmla="*/ 13 h 17"/>
                <a:gd name="T8" fmla="*/ 25 w 29"/>
                <a:gd name="T9" fmla="*/ 1 h 17"/>
                <a:gd name="T10" fmla="*/ 12 w 29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7">
                  <a:moveTo>
                    <a:pt x="12" y="1"/>
                  </a:moveTo>
                  <a:cubicBezTo>
                    <a:pt x="12" y="1"/>
                    <a:pt x="2" y="0"/>
                    <a:pt x="1" y="5"/>
                  </a:cubicBezTo>
                  <a:cubicBezTo>
                    <a:pt x="0" y="10"/>
                    <a:pt x="3" y="17"/>
                    <a:pt x="9" y="17"/>
                  </a:cubicBezTo>
                  <a:cubicBezTo>
                    <a:pt x="15" y="17"/>
                    <a:pt x="25" y="16"/>
                    <a:pt x="27" y="13"/>
                  </a:cubicBezTo>
                  <a:cubicBezTo>
                    <a:pt x="29" y="9"/>
                    <a:pt x="28" y="1"/>
                    <a:pt x="25" y="1"/>
                  </a:cubicBezTo>
                  <a:cubicBezTo>
                    <a:pt x="21" y="0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4" name="ïşḷiďé"/>
            <p:cNvSpPr/>
            <p:nvPr/>
          </p:nvSpPr>
          <p:spPr bwMode="auto">
            <a:xfrm>
              <a:off x="5010150" y="2352675"/>
              <a:ext cx="107950" cy="60325"/>
            </a:xfrm>
            <a:custGeom>
              <a:avLst/>
              <a:gdLst>
                <a:gd name="T0" fmla="*/ 12 w 29"/>
                <a:gd name="T1" fmla="*/ 0 h 16"/>
                <a:gd name="T2" fmla="*/ 1 w 29"/>
                <a:gd name="T3" fmla="*/ 4 h 16"/>
                <a:gd name="T4" fmla="*/ 9 w 29"/>
                <a:gd name="T5" fmla="*/ 16 h 16"/>
                <a:gd name="T6" fmla="*/ 27 w 29"/>
                <a:gd name="T7" fmla="*/ 12 h 16"/>
                <a:gd name="T8" fmla="*/ 25 w 29"/>
                <a:gd name="T9" fmla="*/ 0 h 16"/>
                <a:gd name="T10" fmla="*/ 12 w 29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6">
                  <a:moveTo>
                    <a:pt x="12" y="0"/>
                  </a:moveTo>
                  <a:cubicBezTo>
                    <a:pt x="12" y="0"/>
                    <a:pt x="2" y="0"/>
                    <a:pt x="1" y="4"/>
                  </a:cubicBezTo>
                  <a:cubicBezTo>
                    <a:pt x="0" y="9"/>
                    <a:pt x="3" y="16"/>
                    <a:pt x="9" y="16"/>
                  </a:cubicBezTo>
                  <a:cubicBezTo>
                    <a:pt x="15" y="16"/>
                    <a:pt x="25" y="16"/>
                    <a:pt x="27" y="12"/>
                  </a:cubicBezTo>
                  <a:cubicBezTo>
                    <a:pt x="29" y="9"/>
                    <a:pt x="28" y="1"/>
                    <a:pt x="25" y="0"/>
                  </a:cubicBezTo>
                  <a:cubicBezTo>
                    <a:pt x="21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5" name="iṡḷïďé"/>
            <p:cNvSpPr/>
            <p:nvPr/>
          </p:nvSpPr>
          <p:spPr bwMode="auto">
            <a:xfrm>
              <a:off x="5010150" y="2413000"/>
              <a:ext cx="107950" cy="63500"/>
            </a:xfrm>
            <a:custGeom>
              <a:avLst/>
              <a:gdLst>
                <a:gd name="T0" fmla="*/ 12 w 29"/>
                <a:gd name="T1" fmla="*/ 1 h 17"/>
                <a:gd name="T2" fmla="*/ 1 w 29"/>
                <a:gd name="T3" fmla="*/ 5 h 17"/>
                <a:gd name="T4" fmla="*/ 9 w 29"/>
                <a:gd name="T5" fmla="*/ 17 h 17"/>
                <a:gd name="T6" fmla="*/ 27 w 29"/>
                <a:gd name="T7" fmla="*/ 13 h 17"/>
                <a:gd name="T8" fmla="*/ 25 w 29"/>
                <a:gd name="T9" fmla="*/ 1 h 17"/>
                <a:gd name="T10" fmla="*/ 12 w 29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7">
                  <a:moveTo>
                    <a:pt x="12" y="1"/>
                  </a:moveTo>
                  <a:cubicBezTo>
                    <a:pt x="12" y="1"/>
                    <a:pt x="2" y="0"/>
                    <a:pt x="1" y="5"/>
                  </a:cubicBezTo>
                  <a:cubicBezTo>
                    <a:pt x="0" y="10"/>
                    <a:pt x="3" y="17"/>
                    <a:pt x="9" y="17"/>
                  </a:cubicBezTo>
                  <a:cubicBezTo>
                    <a:pt x="15" y="17"/>
                    <a:pt x="25" y="16"/>
                    <a:pt x="27" y="13"/>
                  </a:cubicBezTo>
                  <a:cubicBezTo>
                    <a:pt x="29" y="9"/>
                    <a:pt x="28" y="1"/>
                    <a:pt x="25" y="1"/>
                  </a:cubicBezTo>
                  <a:cubicBezTo>
                    <a:pt x="21" y="0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6" name="îṧlîḍe"/>
            <p:cNvSpPr/>
            <p:nvPr/>
          </p:nvSpPr>
          <p:spPr bwMode="auto">
            <a:xfrm>
              <a:off x="5002213" y="2471738"/>
              <a:ext cx="111125" cy="63500"/>
            </a:xfrm>
            <a:custGeom>
              <a:avLst/>
              <a:gdLst>
                <a:gd name="T0" fmla="*/ 12 w 30"/>
                <a:gd name="T1" fmla="*/ 1 h 17"/>
                <a:gd name="T2" fmla="*/ 2 w 30"/>
                <a:gd name="T3" fmla="*/ 5 h 17"/>
                <a:gd name="T4" fmla="*/ 10 w 30"/>
                <a:gd name="T5" fmla="*/ 17 h 17"/>
                <a:gd name="T6" fmla="*/ 28 w 30"/>
                <a:gd name="T7" fmla="*/ 13 h 17"/>
                <a:gd name="T8" fmla="*/ 25 w 30"/>
                <a:gd name="T9" fmla="*/ 1 h 17"/>
                <a:gd name="T10" fmla="*/ 12 w 30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7">
                  <a:moveTo>
                    <a:pt x="12" y="1"/>
                  </a:moveTo>
                  <a:cubicBezTo>
                    <a:pt x="12" y="1"/>
                    <a:pt x="3" y="0"/>
                    <a:pt x="2" y="5"/>
                  </a:cubicBezTo>
                  <a:cubicBezTo>
                    <a:pt x="0" y="10"/>
                    <a:pt x="4" y="17"/>
                    <a:pt x="10" y="17"/>
                  </a:cubicBezTo>
                  <a:cubicBezTo>
                    <a:pt x="16" y="17"/>
                    <a:pt x="26" y="16"/>
                    <a:pt x="28" y="13"/>
                  </a:cubicBezTo>
                  <a:cubicBezTo>
                    <a:pt x="30" y="9"/>
                    <a:pt x="29" y="2"/>
                    <a:pt x="25" y="1"/>
                  </a:cubicBezTo>
                  <a:cubicBezTo>
                    <a:pt x="22" y="1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graphicFrame>
        <p:nvGraphicFramePr>
          <p:cNvPr id="231" name="图表 230"/>
          <p:cNvGraphicFramePr/>
          <p:nvPr/>
        </p:nvGraphicFramePr>
        <p:xfrm>
          <a:off x="4646731" y="1661440"/>
          <a:ext cx="4354417" cy="2533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32" name="图表 231"/>
          <p:cNvGraphicFramePr/>
          <p:nvPr/>
        </p:nvGraphicFramePr>
        <p:xfrm>
          <a:off x="106192" y="151949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THINKCELLSHAPEDONOTDELETE" val="thinkcellActiveDocDoNotDelete"/>
</p:tagLst>
</file>

<file path=ppt/tags/tag11.xml><?xml version="1.0" encoding="utf-8"?>
<p:tagLst xmlns:p="http://schemas.openxmlformats.org/presentationml/2006/main">
  <p:tag name="THINKCELLSHAPEDONOTDELETE" val="thinkcellActiveDocDoNotDelete"/>
</p:tagLst>
</file>

<file path=ppt/tags/tag12.xml><?xml version="1.0" encoding="utf-8"?>
<p:tagLst xmlns:p="http://schemas.openxmlformats.org/presentationml/2006/main">
  <p:tag name="THINKCELLSHAPEDONOTDELETE" val="thinkcellActiveDocDoNotDelete"/>
</p:tagLst>
</file>

<file path=ppt/tags/tag13.xml><?xml version="1.0" encoding="utf-8"?>
<p:tagLst xmlns:p="http://schemas.openxmlformats.org/presentationml/2006/main">
  <p:tag name="THINKCELLSHAPEDONOTDELETE" val="thinkcellActiveDocDoNotDelete"/>
</p:tagLst>
</file>

<file path=ppt/tags/tag14.xml><?xml version="1.0" encoding="utf-8"?>
<p:tagLst xmlns:p="http://schemas.openxmlformats.org/presentationml/2006/main">
  <p:tag name="THINKCELLSHAPEDONOTDELETE" val="thinkcellActiveDocDoNotDelete"/>
</p:tagLst>
</file>

<file path=ppt/tags/tag15.xml><?xml version="1.0" encoding="utf-8"?>
<p:tagLst xmlns:p="http://schemas.openxmlformats.org/presentationml/2006/main">
  <p:tag name="THINKCELLSHAPEDONOTDELETE" val="thinkcellActiveDocDoNotDelete"/>
</p:tagLst>
</file>

<file path=ppt/tags/tag16.xml><?xml version="1.0" encoding="utf-8"?>
<p:tagLst xmlns:p="http://schemas.openxmlformats.org/presentationml/2006/main">
  <p:tag name="THINKCELLSHAPEDONOTDELETE" val="thinkcellActiveDocDoNotDelete"/>
</p:tagLst>
</file>

<file path=ppt/tags/tag17.xml><?xml version="1.0" encoding="utf-8"?>
<p:tagLst xmlns:p="http://schemas.openxmlformats.org/presentationml/2006/main">
  <p:tag name="THINKCELLSHAPEDONOTDELETE" val="thinkcellActiveDocDoNotDelete"/>
</p:tagLst>
</file>

<file path=ppt/tags/tag18.xml><?xml version="1.0" encoding="utf-8"?>
<p:tagLst xmlns:p="http://schemas.openxmlformats.org/presentationml/2006/main">
  <p:tag name="THINKCELLSHAPEDONOTDELETE" val="pd6EXbQ2gEk2ggnDa8IKUYA"/>
</p:tagLst>
</file>

<file path=ppt/tags/tag19.xml><?xml version="1.0" encoding="utf-8"?>
<p:tagLst xmlns:p="http://schemas.openxmlformats.org/presentationml/2006/main">
  <p:tag name="THINKCELLSHAPEDONOTDELETE" val="pjEGtOEp0V0WzUlul7ZuVrQ"/>
</p:tagLst>
</file>

<file path=ppt/tags/tag2.xml><?xml version="1.0" encoding="utf-8"?>
<p:tagLst xmlns:p="http://schemas.openxmlformats.org/presentationml/2006/main">
  <p:tag name="THINKCELLSHAPEDONOTDELETE" val="thinkcellActiveDocDoNotDelete"/>
</p:tagLst>
</file>

<file path=ppt/tags/tag20.xml><?xml version="1.0" encoding="utf-8"?>
<p:tagLst xmlns:p="http://schemas.openxmlformats.org/presentationml/2006/main">
  <p:tag name="THINKCELLSHAPEDONOTDELETE" val="pd6EXbQ2gEk2ggnDa8IKUYA"/>
</p:tagLst>
</file>

<file path=ppt/tags/tag21.xml><?xml version="1.0" encoding="utf-8"?>
<p:tagLst xmlns:p="http://schemas.openxmlformats.org/presentationml/2006/main">
  <p:tag name="THINKCELLSHAPEDONOTDELETE" val="pjEGtOEp0V0WzUlul7ZuVrQ"/>
</p:tagLst>
</file>

<file path=ppt/tags/tag22.xml><?xml version="1.0" encoding="utf-8"?>
<p:tagLst xmlns:p="http://schemas.openxmlformats.org/presentationml/2006/main">
  <p:tag name="THINKCELLSHAPEDONOTDELETE" val="pd6EXbQ2gEk2ggnDa8IKUYA"/>
</p:tagLst>
</file>

<file path=ppt/tags/tag23.xml><?xml version="1.0" encoding="utf-8"?>
<p:tagLst xmlns:p="http://schemas.openxmlformats.org/presentationml/2006/main">
  <p:tag name="THINKCELLSHAPEDONOTDELETE" val="pjEGtOEp0V0WzUlul7ZuVrQ"/>
</p:tagLst>
</file>

<file path=ppt/tags/tag24.xml><?xml version="1.0" encoding="utf-8"?>
<p:tagLst xmlns:p="http://schemas.openxmlformats.org/presentationml/2006/main">
  <p:tag name="THINKCELLSHAPEDONOTDELETE" val="thinkcellActiveDocDoNotDelete"/>
</p:tagLst>
</file>

<file path=ppt/tags/tag25.xml><?xml version="1.0" encoding="utf-8"?>
<p:tagLst xmlns:p="http://schemas.openxmlformats.org/presentationml/2006/main">
  <p:tag name="KSO_WM_UNIT_TABLE_BEAUTIFY" val="smartTable{2268ccfc-0544-4cae-bf2d-9c8b5685820a}"/>
</p:tagLst>
</file>

<file path=ppt/tags/tag26.xml><?xml version="1.0" encoding="utf-8"?>
<p:tagLst xmlns:p="http://schemas.openxmlformats.org/presentationml/2006/main">
  <p:tag name="THINKCELLSHAPEDONOTDELETE" val="pd6EXbQ2gEk2ggnDa8IKUYA"/>
</p:tagLst>
</file>

<file path=ppt/tags/tag27.xml><?xml version="1.0" encoding="utf-8"?>
<p:tagLst xmlns:p="http://schemas.openxmlformats.org/presentationml/2006/main">
  <p:tag name="THINKCELLSHAPEDONOTDELETE" val="pjEGtOEp0V0WzUlul7ZuVrQ"/>
</p:tagLst>
</file>

<file path=ppt/tags/tag28.xml><?xml version="1.0" encoding="utf-8"?>
<p:tagLst xmlns:p="http://schemas.openxmlformats.org/presentationml/2006/main">
  <p:tag name="THINKCELLSHAPEDONOTDELETE" val="pd6EXbQ2gEk2ggnDa8IKUYA"/>
</p:tagLst>
</file>

<file path=ppt/tags/tag29.xml><?xml version="1.0" encoding="utf-8"?>
<p:tagLst xmlns:p="http://schemas.openxmlformats.org/presentationml/2006/main">
  <p:tag name="THINKCELLSHAPEDONOTDELETE" val="pjEGtOEp0V0WzUlul7ZuVrQ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30.xml><?xml version="1.0" encoding="utf-8"?>
<p:tagLst xmlns:p="http://schemas.openxmlformats.org/presentationml/2006/main">
  <p:tag name="THINKCELLSHAPEDONOTDELETE" val="pd6EXbQ2gEk2ggnDa8IKUYA"/>
</p:tagLst>
</file>

<file path=ppt/tags/tag31.xml><?xml version="1.0" encoding="utf-8"?>
<p:tagLst xmlns:p="http://schemas.openxmlformats.org/presentationml/2006/main">
  <p:tag name="THINKCELLSHAPEDONOTDELETE" val="pjEGtOEp0V0WzUlul7ZuVrQ"/>
</p:tagLst>
</file>

<file path=ppt/tags/tag32.xml><?xml version="1.0" encoding="utf-8"?>
<p:tagLst xmlns:p="http://schemas.openxmlformats.org/presentationml/2006/main">
  <p:tag name="THINKCELLSHAPEDONOTDELETE" val="tG7.Of5BaRImUcg0xfukVRA"/>
</p:tagLst>
</file>

<file path=ppt/tags/tag33.xml><?xml version="1.0" encoding="utf-8"?>
<p:tagLst xmlns:p="http://schemas.openxmlformats.org/presentationml/2006/main">
  <p:tag name="THINKCELLSHAPEDONOTDELETE" val="tFiSoirruS2e91PJS_9PU.w"/>
</p:tagLst>
</file>

<file path=ppt/tags/tag34.xml><?xml version="1.0" encoding="utf-8"?>
<p:tagLst xmlns:p="http://schemas.openxmlformats.org/presentationml/2006/main">
  <p:tag name="THINKCELLSHAPEDONOTDELETE" val="t4ic_sGPzQFyUfRu0JozWKg"/>
</p:tagLst>
</file>

<file path=ppt/tags/tag35.xml><?xml version="1.0" encoding="utf-8"?>
<p:tagLst xmlns:p="http://schemas.openxmlformats.org/presentationml/2006/main">
  <p:tag name="THINKCELLSHAPEDONOTDELETE" val="t4ic_sGPzQFyUfRu0JozWKg"/>
</p:tagLst>
</file>

<file path=ppt/tags/tag36.xml><?xml version="1.0" encoding="utf-8"?>
<p:tagLst xmlns:p="http://schemas.openxmlformats.org/presentationml/2006/main">
  <p:tag name="THINKCELLSHAPEDONOTDELETE" val="t4ic_sGPzQFyUfRu0JozWKg"/>
</p:tagLst>
</file>

<file path=ppt/tags/tag37.xml><?xml version="1.0" encoding="utf-8"?>
<p:tagLst xmlns:p="http://schemas.openxmlformats.org/presentationml/2006/main">
  <p:tag name="THINKCELLSHAPEDONOTDELETE" val="t4ic_sGPzQFyUfRu0JozWKg"/>
</p:tagLst>
</file>

<file path=ppt/tags/tag38.xml><?xml version="1.0" encoding="utf-8"?>
<p:tagLst xmlns:p="http://schemas.openxmlformats.org/presentationml/2006/main">
  <p:tag name="THINKCELLSHAPEDONOTDELETE" val="t4ic_sGPzQFyUfRu0JozWKg"/>
</p:tagLst>
</file>

<file path=ppt/tags/tag39.xml><?xml version="1.0" encoding="utf-8"?>
<p:tagLst xmlns:p="http://schemas.openxmlformats.org/presentationml/2006/main">
  <p:tag name="THINKCELLSHAPEDONOTDELETE" val="t4ic_sGPzQFyUfRu0JozWKg"/>
</p:tagLst>
</file>

<file path=ppt/tags/tag4.xml><?xml version="1.0" encoding="utf-8"?>
<p:tagLst xmlns:p="http://schemas.openxmlformats.org/presentationml/2006/main">
  <p:tag name="THINKCELLSHAPEDONOTDELETE" val="thinkcellActiveDocDoNotDelete"/>
</p:tagLst>
</file>

<file path=ppt/tags/tag40.xml><?xml version="1.0" encoding="utf-8"?>
<p:tagLst xmlns:p="http://schemas.openxmlformats.org/presentationml/2006/main">
  <p:tag name="THINKCELLSHAPEDONOTDELETE" val="t4ic_sGPzQFyUfRu0JozWKg"/>
</p:tagLst>
</file>

<file path=ppt/tags/tag41.xml><?xml version="1.0" encoding="utf-8"?>
<p:tagLst xmlns:p="http://schemas.openxmlformats.org/presentationml/2006/main">
  <p:tag name="THINKCELLSHAPEDONOTDELETE" val="t4ic_sGPzQFyUfRu0JozWKg"/>
</p:tagLst>
</file>

<file path=ppt/tags/tag42.xml><?xml version="1.0" encoding="utf-8"?>
<p:tagLst xmlns:p="http://schemas.openxmlformats.org/presentationml/2006/main">
  <p:tag name="THINKCELLSHAPEDONOTDELETE" val="t4ic_sGPzQFyUfRu0JozWKg"/>
</p:tagLst>
</file>

<file path=ppt/tags/tag43.xml><?xml version="1.0" encoding="utf-8"?>
<p:tagLst xmlns:p="http://schemas.openxmlformats.org/presentationml/2006/main">
  <p:tag name="THINKCELLSHAPEDONOTDELETE" val="twHO648uuNBiAvwc_Z4GBig"/>
</p:tagLst>
</file>

<file path=ppt/tags/tag44.xml><?xml version="1.0" encoding="utf-8"?>
<p:tagLst xmlns:p="http://schemas.openxmlformats.org/presentationml/2006/main">
  <p:tag name="KSO_WM_UNIT_TABLE_BEAUTIFY" val="smartTable{8c676c3a-bd92-40a6-a2c1-b3f56eee3288}"/>
</p:tagLst>
</file>

<file path=ppt/tags/tag45.xml><?xml version="1.0" encoding="utf-8"?>
<p:tagLst xmlns:p="http://schemas.openxmlformats.org/presentationml/2006/main">
  <p:tag name="KSO_WM_UNIT_TABLE_BEAUTIFY" val="smartTable{39ff3dae-c784-4852-8f5c-db069ff0d66b}"/>
</p:tagLst>
</file>

<file path=ppt/tags/tag46.xml><?xml version="1.0" encoding="utf-8"?>
<p:tagLst xmlns:p="http://schemas.openxmlformats.org/presentationml/2006/main">
  <p:tag name="THINKCELLSHAPEDONOTDELETE" val="thinkcellActiveDocDoNotDelete"/>
</p:tagLst>
</file>

<file path=ppt/tags/tag47.xml><?xml version="1.0" encoding="utf-8"?>
<p:tagLst xmlns:p="http://schemas.openxmlformats.org/presentationml/2006/main">
  <p:tag name="THINKCELLSHAPEDONOTDELETE" val="thinkcellActiveDocDoNotDelete"/>
</p:tagLst>
</file>

<file path=ppt/tags/tag48.xml><?xml version="1.0" encoding="utf-8"?>
<p:tagLst xmlns:p="http://schemas.openxmlformats.org/presentationml/2006/main">
  <p:tag name="ISLIDE.VECTOR" val="6f33fdf4-5c3e-4eec-a00f-f1706b78a95a"/>
</p:tagLst>
</file>

<file path=ppt/tags/tag49.xml><?xml version="1.0" encoding="utf-8"?>
<p:tagLst xmlns:p="http://schemas.openxmlformats.org/presentationml/2006/main">
  <p:tag name="THINKCELLSHAPEDONOTDELETE" val="thinkcellActiveDocDoNotDelete"/>
</p:tagLst>
</file>

<file path=ppt/tags/tag5.xml><?xml version="1.0" encoding="utf-8"?>
<p:tagLst xmlns:p="http://schemas.openxmlformats.org/presentationml/2006/main">
  <p:tag name="THINKCELLSHAPEDONOTDELETE" val="thinkcellActiveDocDoNotDelete"/>
</p:tagLst>
</file>

<file path=ppt/tags/tag50.xml><?xml version="1.0" encoding="utf-8"?>
<p:tagLst xmlns:p="http://schemas.openxmlformats.org/presentationml/2006/main">
  <p:tag name="KSO_WM_UNIT_TABLE_BEAUTIFY" val="smartTable{69693d6d-4af5-4423-bd96-24fb527a7d8d}"/>
</p:tagLst>
</file>

<file path=ppt/tags/tag51.xml><?xml version="1.0" encoding="utf-8"?>
<p:tagLst xmlns:p="http://schemas.openxmlformats.org/presentationml/2006/main">
  <p:tag name="THINKCELLPRESENTATIONDONOTDELETE" val="&lt;?xml version=&quot;1.0&quot; encoding=&quot;UTF-16&quot; standalone=&quot;yes&quot;?&gt;&lt;root reqver=&quot;23045&quot;&gt;&lt;version val=&quot;25188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CW%#4&lt;/m_strFormatTime&gt;&lt;m_yearfmt&gt;&lt;begin val=&quot;0&quot;/&gt;&lt;end val=&quot;4&quot;/&gt;&lt;/m_yearfmt&gt;&lt;/m_precDefaultDate&gt;&lt;m_precDefaultYear&gt;&lt;m_yearfmt&gt;&lt;begin val=&quot;0&quot;/&gt;&lt;end val=&quot;4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m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2&quot;&gt;&lt;elem m_fUsage=&quot;5.10483790000000059450E+00&quot;&gt;&lt;m_msothmcolidx val=&quot;0&quot;/&gt;&lt;m_rgb r=&quot;36&quot; g=&quot;4D&quot; b=&quot;6E&quot;/&gt;&lt;m_nBrightness val=&quot;0&quot;/&gt;&lt;/elem&gt;&lt;elem m_fUsage=&quot;1.40837769900000031598E+00&quot;&gt;&lt;m_msothmcolidx val=&quot;0&quot;/&gt;&lt;m_rgb r=&quot;6D&quot; g=&quot;90&quot; b=&quot;A5&quot;/&gt;&lt;m_nBrightness val=&quot;0&quot;/&gt;&lt;/elem&gt;&lt;/m_vecMRU&gt;&lt;/m_mruColor&gt;&lt;/CPresentation&gt;&lt;/root&gt;"/>
  <p:tag name="THINKCELLUNDODONOTDELETE" val="0"/>
</p:tagLst>
</file>

<file path=ppt/tags/tag6.xml><?xml version="1.0" encoding="utf-8"?>
<p:tagLst xmlns:p="http://schemas.openxmlformats.org/presentationml/2006/main">
  <p:tag name="THINKCELLSHAPEDONOTDELETE" val="thinkcellActiveDocDoNotDelete"/>
</p:tagLst>
</file>

<file path=ppt/tags/tag7.xml><?xml version="1.0" encoding="utf-8"?>
<p:tagLst xmlns:p="http://schemas.openxmlformats.org/presentationml/2006/main">
  <p:tag name="THINKCELLSHAPEDONOTDELETE" val="thinkcellActiveDocDoNotDelete"/>
</p:tagLst>
</file>

<file path=ppt/tags/tag8.xml><?xml version="1.0" encoding="utf-8"?>
<p:tagLst xmlns:p="http://schemas.openxmlformats.org/presentationml/2006/main">
  <p:tag name="THINKCELLSHAPEDONOTDELETE" val="thinkcellActiveDocDoNotDelete"/>
</p:tagLst>
</file>

<file path=ppt/tags/tag9.xml><?xml version="1.0" encoding="utf-8"?>
<p:tagLst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AIC_PPT_4_3_template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nd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0hvu4oxu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SVW_PPT_4_3_template</Template>
  <TotalTime>0</TotalTime>
  <Words>3353</Words>
  <Application>WPS 演示</Application>
  <PresentationFormat>On-screen Show (4:3)</PresentationFormat>
  <Paragraphs>608</Paragraphs>
  <Slides>12</Slides>
  <Notes>4</Notes>
  <HiddenSlides>1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8</vt:i4>
      </vt:variant>
      <vt:variant>
        <vt:lpstr>嵌入 OLE 服务器</vt:lpstr>
      </vt:variant>
      <vt:variant>
        <vt:i4>21</vt:i4>
      </vt:variant>
      <vt:variant>
        <vt:lpstr>幻灯片标题</vt:lpstr>
      </vt:variant>
      <vt:variant>
        <vt:i4>12</vt:i4>
      </vt:variant>
    </vt:vector>
  </HeadingPairs>
  <TitlesOfParts>
    <vt:vector size="54" baseType="lpstr">
      <vt:lpstr>Arial</vt:lpstr>
      <vt:lpstr>宋体</vt:lpstr>
      <vt:lpstr>Wingdings</vt:lpstr>
      <vt:lpstr>MS PGothic</vt:lpstr>
      <vt:lpstr>Arial</vt:lpstr>
      <vt:lpstr>黑体</vt:lpstr>
      <vt:lpstr>等线</vt:lpstr>
      <vt:lpstr>微软雅黑</vt:lpstr>
      <vt:lpstr>Calibri</vt:lpstr>
      <vt:lpstr>Calibri</vt:lpstr>
      <vt:lpstr>Wingdings</vt:lpstr>
      <vt:lpstr>Verdana</vt:lpstr>
      <vt:lpstr>Arial Unicode MS</vt:lpstr>
      <vt:lpstr>SAIC_PPT_4_3_template</vt:lpstr>
      <vt:lpstr>Cover</vt:lpstr>
      <vt:lpstr>Contents</vt:lpstr>
      <vt:lpstr>End</vt:lpstr>
      <vt:lpstr>1_Contents</vt:lpstr>
      <vt:lpstr>5_Contents</vt:lpstr>
      <vt:lpstr>2_Contents</vt:lpstr>
      <vt:lpstr>4_Contents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SVW Connectivity DKY 开发项目集周报（KW46）</vt:lpstr>
      <vt:lpstr>目录</vt:lpstr>
      <vt:lpstr>项目总体状态</vt:lpstr>
      <vt:lpstr>目录</vt:lpstr>
      <vt:lpstr>迭代交付计划 </vt:lpstr>
      <vt:lpstr>DKY 项目 Sprint 1 - 本周KW46核心任务跟踪</vt:lpstr>
      <vt:lpstr>DKY 项目 Sprint 2 - 下周KW47核心任务计划</vt:lpstr>
      <vt:lpstr>DKY测试主计划</vt:lpstr>
      <vt:lpstr>迭代测试执行情况_KW46</vt:lpstr>
      <vt:lpstr>BUG趋势收敛及现状分析</vt:lpstr>
      <vt:lpstr>Project Risk and OPL - Business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幻灯片标题，微软雅黑 加粗 24pt，单倍行距 Title of the presentation, Arial Bold 24pt, Single space</dc:title>
  <dc:creator>liulin</dc:creator>
  <cp:lastModifiedBy>LeiLiang</cp:lastModifiedBy>
  <cp:revision>9728</cp:revision>
  <cp:lastPrinted>2019-04-22T02:05:00Z</cp:lastPrinted>
  <dcterms:created xsi:type="dcterms:W3CDTF">2017-10-19T02:14:00Z</dcterms:created>
  <dcterms:modified xsi:type="dcterms:W3CDTF">2019-11-15T09:24:27Z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