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39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B5BB1-24E7-4C2F-AB23-84B5B75CCB47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5F23-14B6-4549-8755-C6856C25756F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9107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D5F23-14B6-4549-8755-C6856C25756F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430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229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154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576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4969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08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366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0632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60297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371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02006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3819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19045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2288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03589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2009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08603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74345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22800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43508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7477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8559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772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1870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6966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4513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120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219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3609-F3B2-4616-94F4-6F9C45D8E3FC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2ABAD6-A715-46BD-9B3A-DC42F1ADC32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4258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EBA3F-E182-489D-A704-929948752D44}" type="datetimeFigureOut">
              <a:rPr lang="sl-SI" smtClean="0"/>
              <a:t>23. 06. 2025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77FA8-91F4-4AFE-BA0E-27AF7436B9B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079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Seminar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mehatronike</a:t>
            </a:r>
            <a:endParaRPr lang="sl-S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sl-SI" sz="2800" dirty="0">
                <a:solidFill>
                  <a:schemeClr val="tx2"/>
                </a:solidFill>
              </a:rPr>
              <a:t>Komunikacijski vmesnik z galvansko ločitvijo z optičnimi vlakni</a:t>
            </a:r>
          </a:p>
        </p:txBody>
      </p:sp>
    </p:spTree>
    <p:extLst>
      <p:ext uri="{BB962C8B-B14F-4D97-AF65-F5344CB8AC3E}">
        <p14:creationId xmlns:p14="http://schemas.microsoft.com/office/powerpoint/2010/main" val="54434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- </a:t>
            </a:r>
            <a:r>
              <a:rPr lang="en-US" dirty="0" err="1"/>
              <a:t>računalnik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modra</a:t>
            </a:r>
            <a:endParaRPr lang="en-US" dirty="0"/>
          </a:p>
          <a:p>
            <a:r>
              <a:rPr lang="en-US" dirty="0"/>
              <a:t>Rx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črna</a:t>
            </a:r>
            <a:endParaRPr lang="en-US" dirty="0"/>
          </a:p>
          <a:p>
            <a:r>
              <a:rPr lang="en-US" dirty="0"/>
              <a:t>Baud rate = </a:t>
            </a:r>
            <a:r>
              <a:rPr lang="en-US" dirty="0" smtClean="0"/>
              <a:t>256000</a:t>
            </a:r>
            <a:endParaRPr lang="sl-SI" dirty="0"/>
          </a:p>
          <a:p>
            <a:endParaRPr lang="sl-SI" dirty="0"/>
          </a:p>
        </p:txBody>
      </p:sp>
      <p:pic>
        <p:nvPicPr>
          <p:cNvPr id="4" name="Slika 6" descr="Slika, ki vsebuje besede besedilo, posnetek zaslona, programska oprema, večpredstavnostna programska oprema&#10;&#10;Opis je samodejno ustvarj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209675"/>
            <a:ext cx="9010651" cy="5569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651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Optični</a:t>
            </a:r>
            <a:r>
              <a:rPr lang="en-US" dirty="0"/>
              <a:t> </a:t>
            </a:r>
            <a:r>
              <a:rPr lang="en-US" dirty="0" err="1" smtClean="0"/>
              <a:t>kabel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99043"/>
            <a:ext cx="68199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9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5668" y="2468220"/>
            <a:ext cx="4768402" cy="2323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0588"/>
            <a:ext cx="3983374" cy="26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Vezje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Idmax</a:t>
            </a:r>
            <a:r>
              <a:rPr lang="en-US" dirty="0"/>
              <a:t> </a:t>
            </a:r>
            <a:r>
              <a:rPr lang="en-US" dirty="0" smtClean="0"/>
              <a:t>= 80 mA</a:t>
            </a:r>
          </a:p>
          <a:p>
            <a:r>
              <a:rPr lang="en-US" dirty="0" smtClean="0"/>
              <a:t>R1min = 44 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Id = 50 mA</a:t>
            </a:r>
          </a:p>
          <a:p>
            <a:r>
              <a:rPr lang="en-US" dirty="0" smtClean="0"/>
              <a:t>R1 = 70 </a:t>
            </a:r>
            <a:r>
              <a:rPr lang="el-GR" dirty="0" smtClean="0"/>
              <a:t>Ω</a:t>
            </a:r>
            <a:endParaRPr lang="en-US" dirty="0" smtClean="0"/>
          </a:p>
          <a:p>
            <a:r>
              <a:rPr lang="en-US" dirty="0" smtClean="0"/>
              <a:t>PS1 </a:t>
            </a:r>
            <a:r>
              <a:rPr lang="en-SI" dirty="0" smtClean="0"/>
              <a:t>–</a:t>
            </a:r>
            <a:r>
              <a:rPr lang="en-US" dirty="0" smtClean="0"/>
              <a:t> v </a:t>
            </a:r>
            <a:r>
              <a:rPr lang="en-US" dirty="0" err="1" smtClean="0"/>
              <a:t>primeru</a:t>
            </a:r>
            <a:r>
              <a:rPr lang="en-US" dirty="0" smtClean="0"/>
              <a:t> 3,3V</a:t>
            </a:r>
          </a:p>
          <a:p>
            <a:pPr marL="0" indent="0">
              <a:buNone/>
            </a:pPr>
            <a:r>
              <a:rPr lang="en-US" dirty="0"/>
              <a:t>-&gt; 5V (JP1 1-2)</a:t>
            </a:r>
          </a:p>
          <a:p>
            <a:r>
              <a:rPr lang="en-US" dirty="0" smtClean="0"/>
              <a:t>U2 </a:t>
            </a:r>
            <a:r>
              <a:rPr lang="en-SI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izbira</a:t>
            </a:r>
            <a:r>
              <a:rPr lang="en-US" dirty="0" smtClean="0"/>
              <a:t> </a:t>
            </a:r>
            <a:r>
              <a:rPr lang="en-US" dirty="0" err="1" smtClean="0"/>
              <a:t>izhodne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Napetosti</a:t>
            </a:r>
            <a:r>
              <a:rPr lang="en-US" dirty="0" smtClean="0"/>
              <a:t> 3,3V </a:t>
            </a:r>
            <a:r>
              <a:rPr lang="en-US" dirty="0" err="1" smtClean="0"/>
              <a:t>ali</a:t>
            </a:r>
            <a:r>
              <a:rPr lang="en-US" dirty="0" smtClean="0"/>
              <a:t> 5V (JP2)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4" name="Slika 1" descr="Slika, ki vsebuje besede besedilo, diagram, načrt, shematično&#10;&#10;Opis je samodejno ustvarjen"/>
          <p:cNvPicPr/>
          <p:nvPr/>
        </p:nvPicPr>
        <p:blipFill>
          <a:blip r:embed="rId2"/>
          <a:stretch>
            <a:fillRect/>
          </a:stretch>
        </p:blipFill>
        <p:spPr>
          <a:xfrm>
            <a:off x="3666393" y="1512279"/>
            <a:ext cx="8420100" cy="52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6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0" y="123777"/>
            <a:ext cx="8829675" cy="66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6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Testiranje</a:t>
            </a:r>
            <a:r>
              <a:rPr lang="en-US" dirty="0" smtClean="0"/>
              <a:t> - FG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Tx</a:t>
            </a:r>
            <a:r>
              <a:rPr lang="en-US" dirty="0" smtClean="0"/>
              <a:t> </a:t>
            </a:r>
            <a:r>
              <a:rPr lang="en-SI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modra</a:t>
            </a:r>
            <a:endParaRPr lang="en-US" dirty="0" smtClean="0"/>
          </a:p>
          <a:p>
            <a:r>
              <a:rPr lang="en-US" dirty="0" smtClean="0"/>
              <a:t>Rx </a:t>
            </a:r>
            <a:r>
              <a:rPr lang="en-SI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črna</a:t>
            </a:r>
            <a:endParaRPr lang="en-US" dirty="0" smtClean="0"/>
          </a:p>
          <a:p>
            <a:r>
              <a:rPr lang="en-US" dirty="0" smtClean="0"/>
              <a:t>f = 100 kHz</a:t>
            </a:r>
            <a:endParaRPr lang="sl-SI" dirty="0"/>
          </a:p>
        </p:txBody>
      </p:sp>
      <p:pic>
        <p:nvPicPr>
          <p:cNvPr id="5" name="Slika 2" descr="Slika, ki vsebuje besede besedilo, posnetek zaslona, programska oprema, večpredstavnostna programska oprema&#10;&#10;Opis je samodejno ustvarj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247775"/>
            <a:ext cx="9353550" cy="5543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04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- FG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modra</a:t>
            </a:r>
            <a:endParaRPr lang="en-US" dirty="0"/>
          </a:p>
          <a:p>
            <a:r>
              <a:rPr lang="en-US" dirty="0"/>
              <a:t>Rx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črna</a:t>
            </a:r>
            <a:endParaRPr lang="en-US" dirty="0"/>
          </a:p>
          <a:p>
            <a:r>
              <a:rPr lang="en-US" dirty="0" smtClean="0"/>
              <a:t>f=1 MHz</a:t>
            </a:r>
            <a:endParaRPr lang="sl-SI" dirty="0"/>
          </a:p>
        </p:txBody>
      </p:sp>
      <p:pic>
        <p:nvPicPr>
          <p:cNvPr id="4" name="Slika 3" descr="Slika, ki vsebuje besede besedilo, posnetek zaslona, programska oprema, večpredstavnostna programska oprema&#10;&#10;Opis je samodejno ustvarj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285875"/>
            <a:ext cx="9344759" cy="5501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02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Testiranje</a:t>
            </a:r>
            <a:r>
              <a:rPr lang="en-US" dirty="0" smtClean="0"/>
              <a:t> - </a:t>
            </a:r>
            <a:r>
              <a:rPr lang="en-US" dirty="0" err="1" smtClean="0"/>
              <a:t>računalnik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modra</a:t>
            </a:r>
            <a:endParaRPr lang="en-US" dirty="0"/>
          </a:p>
          <a:p>
            <a:r>
              <a:rPr lang="en-US" dirty="0"/>
              <a:t>Rx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črna</a:t>
            </a:r>
            <a:endParaRPr lang="en-US" dirty="0"/>
          </a:p>
          <a:p>
            <a:r>
              <a:rPr lang="en-US" dirty="0" smtClean="0"/>
              <a:t>Baud rate = 9600</a:t>
            </a:r>
            <a:endParaRPr lang="sl-SI" dirty="0"/>
          </a:p>
          <a:p>
            <a:endParaRPr lang="sl-SI" dirty="0"/>
          </a:p>
        </p:txBody>
      </p:sp>
      <p:pic>
        <p:nvPicPr>
          <p:cNvPr id="4" name="Slika 4" descr="Slika, ki vsebuje besede besedilo, posnetek zaslona, programska oprema, večpredstavnostna programska oprema&#10;&#10;Opis je samodejno ustvarj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9200"/>
            <a:ext cx="9123485" cy="5552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37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Testiranje</a:t>
            </a:r>
            <a:r>
              <a:rPr lang="en-US" dirty="0"/>
              <a:t> - </a:t>
            </a:r>
            <a:r>
              <a:rPr lang="en-US" dirty="0" err="1"/>
              <a:t>računalnik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Tx</a:t>
            </a:r>
            <a:r>
              <a:rPr lang="en-US" dirty="0"/>
              <a:t>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modra</a:t>
            </a:r>
            <a:endParaRPr lang="en-US" dirty="0"/>
          </a:p>
          <a:p>
            <a:r>
              <a:rPr lang="en-US" dirty="0"/>
              <a:t>Rx </a:t>
            </a:r>
            <a:r>
              <a:rPr lang="en-SI" dirty="0"/>
              <a:t>–</a:t>
            </a:r>
            <a:r>
              <a:rPr lang="en-US" dirty="0"/>
              <a:t> </a:t>
            </a:r>
            <a:r>
              <a:rPr lang="en-US" dirty="0" err="1"/>
              <a:t>črna</a:t>
            </a:r>
            <a:endParaRPr lang="en-US" dirty="0"/>
          </a:p>
          <a:p>
            <a:r>
              <a:rPr lang="en-US" dirty="0"/>
              <a:t>Baud rate = </a:t>
            </a:r>
            <a:r>
              <a:rPr lang="en-US" dirty="0" smtClean="0"/>
              <a:t>115200</a:t>
            </a:r>
            <a:endParaRPr lang="sl-SI" dirty="0"/>
          </a:p>
          <a:p>
            <a:endParaRPr lang="sl-SI" dirty="0"/>
          </a:p>
        </p:txBody>
      </p:sp>
      <p:pic>
        <p:nvPicPr>
          <p:cNvPr id="4" name="Slika 5" descr="Slika, ki vsebuje besede besedilo, posnetek zaslona, programska oprema, večpredstavnostna programska oprema&#10;&#10;Opis je samodejno ustvarj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6" y="1228725"/>
            <a:ext cx="8992334" cy="5567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758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ACCBF9"/>
      </a:lt2>
      <a:accent1>
        <a:srgbClr val="000000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116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3</vt:lpstr>
      <vt:lpstr>Facet</vt:lpstr>
      <vt:lpstr>Custom Design</vt:lpstr>
      <vt:lpstr>Seminar iz mehatronike</vt:lpstr>
      <vt:lpstr>Optični kabel</vt:lpstr>
      <vt:lpstr>PowerPoint Presentation</vt:lpstr>
      <vt:lpstr>Vezje</vt:lpstr>
      <vt:lpstr>PowerPoint Presentation</vt:lpstr>
      <vt:lpstr>Testiranje - FG</vt:lpstr>
      <vt:lpstr>Testiranje - FG</vt:lpstr>
      <vt:lpstr>Testiranje - računalnik</vt:lpstr>
      <vt:lpstr>Testiranje - računalnik</vt:lpstr>
      <vt:lpstr>Testiranje - računalnik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iz mehatronike</dc:title>
  <dc:creator>TimotejB</dc:creator>
  <cp:lastModifiedBy>TimotejB</cp:lastModifiedBy>
  <cp:revision>7</cp:revision>
  <dcterms:created xsi:type="dcterms:W3CDTF">2025-06-23T11:51:35Z</dcterms:created>
  <dcterms:modified xsi:type="dcterms:W3CDTF">2025-06-23T12:36:52Z</dcterms:modified>
</cp:coreProperties>
</file>