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B5BB1-24E7-4C2F-AB23-84B5B75CCB47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5F23-14B6-4549-8755-C6856C2575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10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5454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sliki</a:t>
            </a:r>
            <a:r>
              <a:rPr lang="en-US" dirty="0"/>
              <a:t> so </a:t>
            </a:r>
            <a:r>
              <a:rPr lang="en-US" dirty="0" err="1"/>
              <a:t>prikazani</a:t>
            </a:r>
            <a:r>
              <a:rPr lang="en-US" dirty="0"/>
              <a:t> </a:t>
            </a:r>
            <a:r>
              <a:rPr lang="en-US" dirty="0" err="1"/>
              <a:t>signali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BR 25600, </a:t>
            </a:r>
            <a:r>
              <a:rPr lang="en-US" dirty="0" err="1"/>
              <a:t>kar</a:t>
            </a:r>
            <a:r>
              <a:rPr lang="en-US" dirty="0"/>
              <a:t> je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zmožnost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. </a:t>
            </a:r>
            <a:r>
              <a:rPr lang="en-US" dirty="0" err="1"/>
              <a:t>Vezje</a:t>
            </a:r>
            <a:r>
              <a:rPr lang="en-US" dirty="0"/>
              <a:t> je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hitrosti</a:t>
            </a:r>
            <a:r>
              <a:rPr lang="en-US" dirty="0"/>
              <a:t> </a:t>
            </a:r>
            <a:r>
              <a:rPr lang="en-US" dirty="0" err="1"/>
              <a:t>še</a:t>
            </a:r>
            <a:r>
              <a:rPr lang="en-US" dirty="0"/>
              <a:t> </a:t>
            </a:r>
            <a:r>
              <a:rPr lang="en-US" dirty="0" err="1"/>
              <a:t>vedno</a:t>
            </a:r>
            <a:r>
              <a:rPr lang="en-US" dirty="0"/>
              <a:t> </a:t>
            </a:r>
            <a:r>
              <a:rPr lang="en-US" dirty="0" err="1"/>
              <a:t>zanesljivo</a:t>
            </a:r>
            <a:r>
              <a:rPr lang="en-US" dirty="0"/>
              <a:t> </a:t>
            </a:r>
            <a:r>
              <a:rPr lang="en-US" dirty="0" err="1"/>
              <a:t>preneslo</a:t>
            </a:r>
            <a:r>
              <a:rPr lang="en-US" dirty="0"/>
              <a:t> </a:t>
            </a:r>
            <a:r>
              <a:rPr lang="en-US" dirty="0" err="1"/>
              <a:t>različne</a:t>
            </a:r>
            <a:r>
              <a:rPr lang="en-US" dirty="0"/>
              <a:t> </a:t>
            </a:r>
            <a:r>
              <a:rPr lang="en-US" dirty="0" err="1"/>
              <a:t>poslane</a:t>
            </a:r>
            <a:r>
              <a:rPr lang="en-US" dirty="0"/>
              <a:t> ASCII </a:t>
            </a:r>
            <a:r>
              <a:rPr lang="en-US" dirty="0" err="1"/>
              <a:t>znake</a:t>
            </a:r>
            <a:r>
              <a:rPr lang="en-US" dirty="0"/>
              <a:t>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10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297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dvosmerno</a:t>
            </a:r>
            <a:r>
              <a:rPr lang="en-US" dirty="0"/>
              <a:t> </a:t>
            </a:r>
            <a:r>
              <a:rPr lang="en-US" dirty="0" err="1"/>
              <a:t>komunikacijo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v </a:t>
            </a:r>
            <a:r>
              <a:rPr lang="en-US" dirty="0" err="1"/>
              <a:t>seminarju</a:t>
            </a:r>
            <a:r>
              <a:rPr lang="en-US" dirty="0"/>
              <a:t> </a:t>
            </a:r>
            <a:r>
              <a:rPr lang="en-US" dirty="0" err="1"/>
              <a:t>uporabil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sklopa</a:t>
            </a:r>
            <a:r>
              <a:rPr lang="en-US" dirty="0"/>
              <a:t> HFBR05, </a:t>
            </a:r>
            <a:r>
              <a:rPr lang="en-US" dirty="0" err="1"/>
              <a:t>kot</a:t>
            </a:r>
            <a:r>
              <a:rPr lang="en-US" dirty="0"/>
              <a:t> so </a:t>
            </a:r>
            <a:r>
              <a:rPr lang="en-US" dirty="0" err="1"/>
              <a:t>prikazana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sliki</a:t>
            </a:r>
            <a:r>
              <a:rPr lang="en-US" dirty="0"/>
              <a:t>. </a:t>
            </a:r>
            <a:r>
              <a:rPr lang="en-US" dirty="0" err="1"/>
              <a:t>Vsakega</a:t>
            </a:r>
            <a:r>
              <a:rPr lang="en-US" dirty="0"/>
              <a:t> </a:t>
            </a:r>
            <a:r>
              <a:rPr lang="en-US" dirty="0" err="1"/>
              <a:t>sestavlja</a:t>
            </a:r>
            <a:r>
              <a:rPr lang="en-US" dirty="0"/>
              <a:t> par </a:t>
            </a:r>
            <a:r>
              <a:rPr lang="en-US" dirty="0" err="1"/>
              <a:t>oddajnik-sprejemnik</a:t>
            </a:r>
            <a:r>
              <a:rPr lang="en-US" dirty="0"/>
              <a:t>, ki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povezana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optičnega</a:t>
            </a:r>
            <a:r>
              <a:rPr lang="en-US" dirty="0"/>
              <a:t> </a:t>
            </a:r>
            <a:r>
              <a:rPr lang="en-US" dirty="0" err="1"/>
              <a:t>kabla</a:t>
            </a:r>
            <a:r>
              <a:rPr lang="en-US" dirty="0"/>
              <a:t>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30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Notranje</a:t>
            </a:r>
            <a:r>
              <a:rPr lang="en-US" dirty="0"/>
              <a:t> </a:t>
            </a:r>
            <a:r>
              <a:rPr lang="en-US" dirty="0" err="1"/>
              <a:t>vezje</a:t>
            </a:r>
            <a:r>
              <a:rPr lang="en-US" dirty="0"/>
              <a:t> </a:t>
            </a:r>
            <a:r>
              <a:rPr lang="en-US" dirty="0" err="1"/>
              <a:t>oddajnika</a:t>
            </a:r>
            <a:r>
              <a:rPr lang="en-US" dirty="0"/>
              <a:t> </a:t>
            </a:r>
            <a:r>
              <a:rPr lang="en-US" dirty="0" err="1"/>
              <a:t>sestavja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 </a:t>
            </a:r>
            <a:r>
              <a:rPr lang="en-US" dirty="0" err="1"/>
              <a:t>svetlobe</a:t>
            </a:r>
            <a:r>
              <a:rPr lang="en-US" dirty="0"/>
              <a:t>, LED </a:t>
            </a:r>
            <a:r>
              <a:rPr lang="en-US" dirty="0" err="1"/>
              <a:t>dioda</a:t>
            </a:r>
            <a:r>
              <a:rPr lang="en-US" dirty="0"/>
              <a:t>. V </a:t>
            </a:r>
            <a:r>
              <a:rPr lang="en-US" dirty="0" err="1"/>
              <a:t>sprjemniku</a:t>
            </a:r>
            <a:r>
              <a:rPr lang="en-US" dirty="0"/>
              <a:t> </a:t>
            </a:r>
            <a:r>
              <a:rPr lang="en-US" dirty="0" err="1"/>
              <a:t>svetlobni</a:t>
            </a:r>
            <a:r>
              <a:rPr lang="en-US" dirty="0"/>
              <a:t> signal </a:t>
            </a:r>
            <a:r>
              <a:rPr lang="en-US" dirty="0" err="1"/>
              <a:t>sprejme</a:t>
            </a:r>
            <a:r>
              <a:rPr lang="en-US" dirty="0"/>
              <a:t> </a:t>
            </a:r>
            <a:r>
              <a:rPr lang="en-US" dirty="0" err="1"/>
              <a:t>fotodioda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vhodu</a:t>
            </a:r>
            <a:r>
              <a:rPr lang="en-US" dirty="0"/>
              <a:t> </a:t>
            </a:r>
            <a:r>
              <a:rPr lang="en-US" dirty="0" err="1"/>
              <a:t>operacijskega</a:t>
            </a:r>
            <a:r>
              <a:rPr lang="en-US" dirty="0"/>
              <a:t> </a:t>
            </a:r>
            <a:r>
              <a:rPr lang="en-US" dirty="0" err="1"/>
              <a:t>ojačevalnika</a:t>
            </a:r>
            <a:r>
              <a:rPr lang="en-US" dirty="0"/>
              <a:t>, ki </a:t>
            </a:r>
            <a:r>
              <a:rPr lang="en-US" dirty="0" err="1"/>
              <a:t>krmili</a:t>
            </a:r>
            <a:r>
              <a:rPr lang="en-US" dirty="0"/>
              <a:t> </a:t>
            </a:r>
            <a:r>
              <a:rPr lang="en-US" dirty="0" err="1"/>
              <a:t>ttranzistor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Ko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oddajniku</a:t>
            </a:r>
            <a:r>
              <a:rPr lang="en-US" dirty="0"/>
              <a:t> </a:t>
            </a:r>
            <a:r>
              <a:rPr lang="en-US" dirty="0" err="1"/>
              <a:t>svetlobni</a:t>
            </a:r>
            <a:r>
              <a:rPr lang="en-US" dirty="0"/>
              <a:t> signal – </a:t>
            </a:r>
            <a:r>
              <a:rPr lang="en-US" dirty="0" err="1"/>
              <a:t>logična</a:t>
            </a:r>
            <a:r>
              <a:rPr lang="en-US" dirty="0"/>
              <a:t> 1, v </a:t>
            </a:r>
            <a:r>
              <a:rPr lang="en-US" dirty="0" err="1"/>
              <a:t>sprejemniku</a:t>
            </a:r>
            <a:r>
              <a:rPr lang="en-US" dirty="0"/>
              <a:t> transistor </a:t>
            </a:r>
            <a:r>
              <a:rPr lang="en-US" dirty="0" err="1"/>
              <a:t>začne</a:t>
            </a:r>
            <a:r>
              <a:rPr lang="en-US" dirty="0"/>
              <a:t> </a:t>
            </a:r>
            <a:r>
              <a:rPr lang="en-US" dirty="0" err="1"/>
              <a:t>prevajati</a:t>
            </a:r>
            <a:r>
              <a:rPr lang="en-US" dirty="0"/>
              <a:t> in je </a:t>
            </a:r>
            <a:r>
              <a:rPr lang="en-US" dirty="0" err="1"/>
              <a:t>izhodna</a:t>
            </a:r>
            <a:r>
              <a:rPr lang="en-US" dirty="0"/>
              <a:t> </a:t>
            </a:r>
            <a:r>
              <a:rPr lang="en-US" dirty="0" err="1"/>
              <a:t>napetost</a:t>
            </a:r>
            <a:r>
              <a:rPr lang="en-US" dirty="0"/>
              <a:t> 0 – </a:t>
            </a:r>
            <a:r>
              <a:rPr lang="en-US" dirty="0" err="1"/>
              <a:t>logična</a:t>
            </a:r>
            <a:r>
              <a:rPr lang="en-US" dirty="0"/>
              <a:t> 0.</a:t>
            </a:r>
          </a:p>
          <a:p>
            <a:r>
              <a:rPr lang="en-US" dirty="0"/>
              <a:t>V </a:t>
            </a:r>
            <a:r>
              <a:rPr lang="en-US" dirty="0" err="1"/>
              <a:t>nasprotnem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, ko transistor ne </a:t>
            </a:r>
            <a:r>
              <a:rPr lang="en-US" dirty="0" err="1"/>
              <a:t>prevaja</a:t>
            </a:r>
            <a:r>
              <a:rPr lang="en-US" dirty="0"/>
              <a:t>, je </a:t>
            </a:r>
            <a:r>
              <a:rPr lang="en-US" dirty="0" err="1"/>
              <a:t>izhodna</a:t>
            </a:r>
            <a:r>
              <a:rPr lang="en-US" dirty="0"/>
              <a:t> </a:t>
            </a:r>
            <a:r>
              <a:rPr lang="en-US" dirty="0" err="1"/>
              <a:t>napetost</a:t>
            </a:r>
            <a:r>
              <a:rPr lang="en-US" dirty="0"/>
              <a:t> Vo </a:t>
            </a:r>
            <a:r>
              <a:rPr lang="en-US" dirty="0" err="1"/>
              <a:t>enaka</a:t>
            </a:r>
            <a:r>
              <a:rPr lang="en-US" dirty="0"/>
              <a:t> </a:t>
            </a:r>
            <a:r>
              <a:rPr lang="en-US" dirty="0" err="1"/>
              <a:t>napajalni</a:t>
            </a:r>
            <a:r>
              <a:rPr lang="en-US" dirty="0"/>
              <a:t> </a:t>
            </a:r>
            <a:r>
              <a:rPr lang="en-US" dirty="0" err="1"/>
              <a:t>napetosti</a:t>
            </a:r>
            <a:r>
              <a:rPr lang="en-US" dirty="0"/>
              <a:t> </a:t>
            </a:r>
            <a:r>
              <a:rPr lang="en-US" dirty="0" err="1"/>
              <a:t>Vcc</a:t>
            </a:r>
            <a:r>
              <a:rPr lang="en-US" dirty="0"/>
              <a:t> z </a:t>
            </a:r>
            <a:r>
              <a:rPr lang="en-US" dirty="0" err="1"/>
              <a:t>zunanjo</a:t>
            </a:r>
            <a:r>
              <a:rPr lang="en-US" dirty="0"/>
              <a:t> </a:t>
            </a:r>
            <a:r>
              <a:rPr lang="en-US" dirty="0" err="1"/>
              <a:t>povezavo</a:t>
            </a:r>
            <a:r>
              <a:rPr lang="en-US" dirty="0"/>
              <a:t> med Vo in RL, </a:t>
            </a:r>
            <a:r>
              <a:rPr lang="en-US" dirty="0" err="1"/>
              <a:t>torej</a:t>
            </a:r>
            <a:r>
              <a:rPr lang="en-US" dirty="0"/>
              <a:t> je Vo </a:t>
            </a:r>
            <a:r>
              <a:rPr lang="en-US" dirty="0" err="1"/>
              <a:t>preko</a:t>
            </a:r>
            <a:r>
              <a:rPr lang="en-US" dirty="0"/>
              <a:t> pullup </a:t>
            </a:r>
            <a:r>
              <a:rPr lang="en-US" dirty="0" err="1"/>
              <a:t>upora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Vcc</a:t>
            </a:r>
            <a:r>
              <a:rPr lang="en-US" dirty="0"/>
              <a:t>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164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Tako </a:t>
            </a:r>
            <a:r>
              <a:rPr lang="en-US" dirty="0" err="1"/>
              <a:t>zgleda</a:t>
            </a:r>
            <a:r>
              <a:rPr lang="en-US" dirty="0"/>
              <a:t>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shema</a:t>
            </a:r>
            <a:r>
              <a:rPr lang="en-US" dirty="0"/>
              <a:t> </a:t>
            </a:r>
            <a:r>
              <a:rPr lang="en-US" dirty="0" err="1"/>
              <a:t>vezja</a:t>
            </a:r>
            <a:r>
              <a:rPr lang="en-US" dirty="0"/>
              <a:t>.</a:t>
            </a:r>
          </a:p>
          <a:p>
            <a:r>
              <a:rPr lang="en-US" dirty="0" err="1"/>
              <a:t>Vmesnik</a:t>
            </a:r>
            <a:r>
              <a:rPr lang="en-US" dirty="0"/>
              <a:t> </a:t>
            </a:r>
            <a:r>
              <a:rPr lang="en-US" dirty="0" err="1"/>
              <a:t>sestavljata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identični</a:t>
            </a:r>
            <a:r>
              <a:rPr lang="en-US" dirty="0"/>
              <a:t> </a:t>
            </a:r>
            <a:r>
              <a:rPr lang="en-US" dirty="0" err="1"/>
              <a:t>vezji</a:t>
            </a:r>
            <a:r>
              <a:rPr lang="en-US" dirty="0"/>
              <a:t>, </a:t>
            </a:r>
            <a:r>
              <a:rPr lang="en-US" dirty="0" err="1"/>
              <a:t>povezani</a:t>
            </a:r>
            <a:r>
              <a:rPr lang="en-US" dirty="0"/>
              <a:t> z </a:t>
            </a:r>
            <a:r>
              <a:rPr lang="en-US" dirty="0" err="1"/>
              <a:t>dvema</a:t>
            </a:r>
            <a:r>
              <a:rPr lang="en-US" dirty="0"/>
              <a:t> </a:t>
            </a:r>
            <a:r>
              <a:rPr lang="en-US" dirty="0" err="1"/>
              <a:t>optičnima</a:t>
            </a:r>
            <a:r>
              <a:rPr lang="en-US" dirty="0"/>
              <a:t> </a:t>
            </a:r>
            <a:r>
              <a:rPr lang="en-US" dirty="0" err="1"/>
              <a:t>kabloma</a:t>
            </a:r>
            <a:r>
              <a:rPr lang="en-US" dirty="0"/>
              <a:t>. </a:t>
            </a:r>
          </a:p>
          <a:p>
            <a:r>
              <a:rPr lang="en-US" dirty="0" err="1"/>
              <a:t>Povezava</a:t>
            </a:r>
            <a:r>
              <a:rPr lang="en-US" dirty="0"/>
              <a:t> med </a:t>
            </a:r>
            <a:r>
              <a:rPr lang="en-US" dirty="0" err="1"/>
              <a:t>računalnikom</a:t>
            </a:r>
            <a:r>
              <a:rPr lang="en-US" dirty="0"/>
              <a:t> in </a:t>
            </a:r>
            <a:r>
              <a:rPr lang="en-US" dirty="0" err="1"/>
              <a:t>vezjem</a:t>
            </a:r>
            <a:r>
              <a:rPr lang="en-US" dirty="0"/>
              <a:t> je </a:t>
            </a:r>
            <a:r>
              <a:rPr lang="en-US" dirty="0" err="1"/>
              <a:t>napravljena</a:t>
            </a:r>
            <a:r>
              <a:rPr lang="en-US" dirty="0"/>
              <a:t> s </a:t>
            </a:r>
            <a:r>
              <a:rPr lang="en-US" dirty="0" err="1"/>
              <a:t>pretvorniškim</a:t>
            </a:r>
            <a:r>
              <a:rPr lang="en-US" dirty="0"/>
              <a:t> </a:t>
            </a:r>
            <a:r>
              <a:rPr lang="en-US" dirty="0" err="1"/>
              <a:t>kablom</a:t>
            </a:r>
            <a:r>
              <a:rPr lang="en-US" dirty="0"/>
              <a:t> TTL-232R, ki </a:t>
            </a:r>
            <a:r>
              <a:rPr lang="en-US" dirty="0" err="1"/>
              <a:t>pretvori</a:t>
            </a:r>
            <a:r>
              <a:rPr lang="en-US" dirty="0"/>
              <a:t> USB </a:t>
            </a:r>
            <a:r>
              <a:rPr lang="en-US" dirty="0" err="1"/>
              <a:t>signale</a:t>
            </a:r>
            <a:r>
              <a:rPr lang="en-US" dirty="0"/>
              <a:t> v </a:t>
            </a:r>
            <a:r>
              <a:rPr lang="en-US" dirty="0" err="1"/>
              <a:t>serijske</a:t>
            </a:r>
            <a:r>
              <a:rPr lang="en-US" dirty="0"/>
              <a:t> (UART) in </a:t>
            </a:r>
            <a:r>
              <a:rPr lang="en-US" dirty="0" err="1"/>
              <a:t>obratno</a:t>
            </a:r>
            <a:r>
              <a:rPr lang="en-US" dirty="0"/>
              <a:t>.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kabla</a:t>
            </a:r>
            <a:r>
              <a:rPr lang="en-US" dirty="0"/>
              <a:t> </a:t>
            </a:r>
            <a:r>
              <a:rPr lang="en-US" dirty="0" err="1"/>
              <a:t>dobimo</a:t>
            </a:r>
            <a:r>
              <a:rPr lang="en-US" dirty="0"/>
              <a:t>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napajanje</a:t>
            </a:r>
            <a:r>
              <a:rPr lang="en-US" dirty="0"/>
              <a:t> za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vezja</a:t>
            </a:r>
            <a:r>
              <a:rPr lang="en-US" dirty="0"/>
              <a:t>.</a:t>
            </a:r>
          </a:p>
          <a:p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napajalno</a:t>
            </a:r>
            <a:r>
              <a:rPr lang="en-US" dirty="0"/>
              <a:t> </a:t>
            </a:r>
            <a:r>
              <a:rPr lang="en-US" dirty="0" err="1"/>
              <a:t>napetost</a:t>
            </a:r>
            <a:r>
              <a:rPr lang="en-US" dirty="0"/>
              <a:t> 5V, </a:t>
            </a:r>
            <a:r>
              <a:rPr lang="en-US" dirty="0" err="1"/>
              <a:t>lahko</a:t>
            </a:r>
            <a:r>
              <a:rPr lang="en-US" dirty="0"/>
              <a:t> to </a:t>
            </a:r>
            <a:r>
              <a:rPr lang="en-US" dirty="0" err="1"/>
              <a:t>peljemo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anodo</a:t>
            </a:r>
            <a:r>
              <a:rPr lang="en-US" dirty="0"/>
              <a:t> </a:t>
            </a:r>
            <a:r>
              <a:rPr lang="en-US" dirty="0" err="1"/>
              <a:t>oddajnika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upora</a:t>
            </a:r>
            <a:r>
              <a:rPr lang="en-US" dirty="0"/>
              <a:t> R1, ki </a:t>
            </a:r>
            <a:r>
              <a:rPr lang="en-US" dirty="0" err="1"/>
              <a:t>omejuje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čez</a:t>
            </a:r>
            <a:r>
              <a:rPr lang="en-US" dirty="0"/>
              <a:t> </a:t>
            </a:r>
            <a:r>
              <a:rPr lang="en-US" dirty="0" err="1"/>
              <a:t>diodo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približno</a:t>
            </a:r>
            <a:r>
              <a:rPr lang="en-US" dirty="0"/>
              <a:t> 50mA.</a:t>
            </a:r>
          </a:p>
          <a:p>
            <a:r>
              <a:rPr lang="en-US" dirty="0" err="1"/>
              <a:t>Če</a:t>
            </a:r>
            <a:r>
              <a:rPr lang="en-US" dirty="0"/>
              <a:t> je </a:t>
            </a:r>
            <a:r>
              <a:rPr lang="en-US" dirty="0" err="1"/>
              <a:t>napajalna</a:t>
            </a:r>
            <a:r>
              <a:rPr lang="en-US" dirty="0"/>
              <a:t> </a:t>
            </a:r>
            <a:r>
              <a:rPr lang="en-US" dirty="0" err="1"/>
              <a:t>napetost</a:t>
            </a:r>
            <a:r>
              <a:rPr lang="en-US" dirty="0"/>
              <a:t> 3,3V, pa </a:t>
            </a:r>
            <a:r>
              <a:rPr lang="en-US" dirty="0" err="1"/>
              <a:t>napetost</a:t>
            </a:r>
            <a:r>
              <a:rPr lang="en-US" dirty="0"/>
              <a:t> </a:t>
            </a:r>
            <a:r>
              <a:rPr lang="en-US" dirty="0" err="1"/>
              <a:t>dvignemo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5V z DCDC </a:t>
            </a:r>
            <a:r>
              <a:rPr lang="en-US" dirty="0" err="1"/>
              <a:t>pretvornikom</a:t>
            </a:r>
            <a:r>
              <a:rPr lang="en-US" dirty="0"/>
              <a:t>,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izbiramo</a:t>
            </a:r>
            <a:r>
              <a:rPr lang="en-US" dirty="0"/>
              <a:t> z </a:t>
            </a:r>
            <a:r>
              <a:rPr lang="en-US" dirty="0" err="1"/>
              <a:t>mostičkom</a:t>
            </a:r>
            <a:r>
              <a:rPr lang="en-US" dirty="0"/>
              <a:t> JP1.</a:t>
            </a:r>
          </a:p>
          <a:p>
            <a:r>
              <a:rPr lang="en-US" dirty="0" err="1"/>
              <a:t>Katoda</a:t>
            </a:r>
            <a:r>
              <a:rPr lang="en-US" dirty="0"/>
              <a:t> </a:t>
            </a:r>
            <a:r>
              <a:rPr lang="en-US" dirty="0" err="1"/>
              <a:t>oddajnika</a:t>
            </a:r>
            <a:r>
              <a:rPr lang="en-US" dirty="0"/>
              <a:t> je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tranzistorja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maso</a:t>
            </a:r>
            <a:r>
              <a:rPr lang="en-US" dirty="0"/>
              <a:t>. </a:t>
            </a:r>
            <a:r>
              <a:rPr lang="en-US" dirty="0" err="1"/>
              <a:t>Tranzistor</a:t>
            </a:r>
            <a:r>
              <a:rPr lang="en-US" dirty="0"/>
              <a:t> </a:t>
            </a:r>
            <a:r>
              <a:rPr lang="en-US" dirty="0" err="1"/>
              <a:t>krmili</a:t>
            </a:r>
            <a:r>
              <a:rPr lang="en-US" dirty="0"/>
              <a:t> </a:t>
            </a:r>
            <a:r>
              <a:rPr lang="en-US" dirty="0" err="1"/>
              <a:t>poslani</a:t>
            </a:r>
            <a:r>
              <a:rPr lang="en-US" dirty="0"/>
              <a:t> signal TXD in s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vezavo</a:t>
            </a:r>
            <a:r>
              <a:rPr lang="en-US" dirty="0"/>
              <a:t> </a:t>
            </a:r>
            <a:r>
              <a:rPr lang="en-US" dirty="0" err="1"/>
              <a:t>dobimo</a:t>
            </a:r>
            <a:r>
              <a:rPr lang="en-US" dirty="0"/>
              <a:t> </a:t>
            </a:r>
            <a:r>
              <a:rPr lang="en-US" dirty="0" err="1"/>
              <a:t>pretvorbo</a:t>
            </a:r>
            <a:r>
              <a:rPr lang="en-US" dirty="0"/>
              <a:t> </a:t>
            </a:r>
            <a:r>
              <a:rPr lang="en-US" dirty="0" err="1"/>
              <a:t>električnega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 v </a:t>
            </a:r>
            <a:r>
              <a:rPr lang="en-US" dirty="0" err="1"/>
              <a:t>svetlobnega</a:t>
            </a:r>
            <a:r>
              <a:rPr lang="en-US" dirty="0"/>
              <a:t>.</a:t>
            </a:r>
          </a:p>
          <a:p>
            <a:r>
              <a:rPr lang="en-US" dirty="0"/>
              <a:t>Kot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omenjeno</a:t>
            </a:r>
            <a:r>
              <a:rPr lang="en-US" dirty="0"/>
              <a:t>, je </a:t>
            </a:r>
            <a:r>
              <a:rPr lang="en-US" dirty="0" err="1"/>
              <a:t>izhodni</a:t>
            </a:r>
            <a:r>
              <a:rPr lang="en-US" dirty="0"/>
              <a:t> signal </a:t>
            </a:r>
            <a:r>
              <a:rPr lang="en-US" dirty="0" err="1"/>
              <a:t>sprejemnika</a:t>
            </a:r>
            <a:r>
              <a:rPr lang="en-US" dirty="0"/>
              <a:t> Vo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upora</a:t>
            </a:r>
            <a:r>
              <a:rPr lang="en-US" dirty="0"/>
              <a:t> RL </a:t>
            </a:r>
            <a:r>
              <a:rPr lang="en-US" dirty="0" err="1"/>
              <a:t>povezan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naptost</a:t>
            </a:r>
            <a:r>
              <a:rPr lang="en-US" dirty="0"/>
              <a:t> </a:t>
            </a:r>
            <a:r>
              <a:rPr lang="en-US" dirty="0" err="1"/>
              <a:t>Vcc</a:t>
            </a:r>
            <a:r>
              <a:rPr lang="en-US" dirty="0"/>
              <a:t> in je </a:t>
            </a:r>
            <a:r>
              <a:rPr lang="en-US" dirty="0" err="1"/>
              <a:t>invertiran</a:t>
            </a:r>
            <a:r>
              <a:rPr lang="en-US" dirty="0"/>
              <a:t> </a:t>
            </a:r>
            <a:r>
              <a:rPr lang="en-US" dirty="0" err="1"/>
              <a:t>poslanemu</a:t>
            </a:r>
            <a:r>
              <a:rPr lang="en-US" dirty="0"/>
              <a:t>, </a:t>
            </a:r>
            <a:r>
              <a:rPr lang="en-US" dirty="0" err="1"/>
              <a:t>zato</a:t>
            </a:r>
            <a:r>
              <a:rPr lang="en-US" dirty="0"/>
              <a:t> ga </a:t>
            </a:r>
            <a:r>
              <a:rPr lang="en-US" dirty="0" err="1"/>
              <a:t>invertiramo</a:t>
            </a:r>
            <a:r>
              <a:rPr lang="en-US" dirty="0"/>
              <a:t> z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inverterjem</a:t>
            </a:r>
            <a:r>
              <a:rPr lang="en-US" dirty="0"/>
              <a:t>. </a:t>
            </a:r>
            <a:r>
              <a:rPr lang="en-US" dirty="0" err="1"/>
              <a:t>Napetost</a:t>
            </a:r>
            <a:r>
              <a:rPr lang="en-US" dirty="0"/>
              <a:t> </a:t>
            </a:r>
            <a:r>
              <a:rPr lang="en-US" dirty="0" err="1"/>
              <a:t>izhodnega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 je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pogojena</a:t>
            </a:r>
            <a:r>
              <a:rPr lang="en-US" dirty="0"/>
              <a:t> z </a:t>
            </a:r>
            <a:r>
              <a:rPr lang="en-US" dirty="0" err="1"/>
              <a:t>napajanjem</a:t>
            </a:r>
            <a:r>
              <a:rPr lang="en-US" dirty="0"/>
              <a:t> </a:t>
            </a:r>
            <a:r>
              <a:rPr lang="en-US" dirty="0" err="1"/>
              <a:t>iverterja</a:t>
            </a:r>
            <a:r>
              <a:rPr lang="en-US" dirty="0"/>
              <a:t>. To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napajamo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5V </a:t>
            </a:r>
            <a:r>
              <a:rPr lang="en-US" dirty="0" err="1"/>
              <a:t>napajanje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pa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napetostnega</a:t>
            </a:r>
            <a:r>
              <a:rPr lang="en-US" dirty="0"/>
              <a:t> </a:t>
            </a:r>
            <a:r>
              <a:rPr lang="en-US" dirty="0" err="1"/>
              <a:t>regulatorja</a:t>
            </a:r>
            <a:r>
              <a:rPr lang="en-US" dirty="0"/>
              <a:t>, ki </a:t>
            </a:r>
            <a:r>
              <a:rPr lang="en-US" dirty="0" err="1"/>
              <a:t>zagotavlja</a:t>
            </a:r>
            <a:r>
              <a:rPr lang="en-US" dirty="0"/>
              <a:t> 3,3V. </a:t>
            </a:r>
            <a:r>
              <a:rPr lang="en-US" dirty="0" err="1"/>
              <a:t>Izbira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mostička</a:t>
            </a:r>
            <a:r>
              <a:rPr lang="en-US" dirty="0"/>
              <a:t> JP2.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846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sliki</a:t>
            </a:r>
            <a:r>
              <a:rPr lang="en-US" dirty="0"/>
              <a:t> je </a:t>
            </a:r>
            <a:r>
              <a:rPr lang="en-US" dirty="0" err="1"/>
              <a:t>končni</a:t>
            </a:r>
            <a:r>
              <a:rPr lang="en-US" dirty="0"/>
              <a:t> </a:t>
            </a:r>
            <a:r>
              <a:rPr lang="en-US" dirty="0" err="1"/>
              <a:t>izdelek</a:t>
            </a:r>
            <a:r>
              <a:rPr lang="en-US" dirty="0"/>
              <a:t>. </a:t>
            </a:r>
          </a:p>
          <a:p>
            <a:r>
              <a:rPr lang="en-US" dirty="0"/>
              <a:t>Pri </a:t>
            </a:r>
            <a:r>
              <a:rPr lang="en-US" dirty="0" err="1"/>
              <a:t>načrtovanju</a:t>
            </a:r>
            <a:r>
              <a:rPr lang="en-US" dirty="0"/>
              <a:t> </a:t>
            </a:r>
            <a:r>
              <a:rPr lang="en-US" dirty="0" err="1"/>
              <a:t>vezja</a:t>
            </a:r>
            <a:r>
              <a:rPr lang="en-US" dirty="0"/>
              <a:t> </a:t>
            </a:r>
            <a:r>
              <a:rPr lang="en-US" dirty="0" err="1"/>
              <a:t>najprej</a:t>
            </a:r>
            <a:r>
              <a:rPr lang="en-US" dirty="0"/>
              <a:t> </a:t>
            </a:r>
            <a:r>
              <a:rPr lang="en-US" dirty="0" err="1"/>
              <a:t>nisem</a:t>
            </a:r>
            <a:r>
              <a:rPr lang="en-US" dirty="0"/>
              <a:t> </a:t>
            </a:r>
            <a:r>
              <a:rPr lang="en-US" dirty="0" err="1"/>
              <a:t>upošteval</a:t>
            </a:r>
            <a:r>
              <a:rPr lang="en-US" dirty="0"/>
              <a:t>, da </a:t>
            </a:r>
            <a:r>
              <a:rPr lang="en-US" dirty="0" err="1"/>
              <a:t>bomo</a:t>
            </a:r>
            <a:r>
              <a:rPr lang="en-US" dirty="0"/>
              <a:t> </a:t>
            </a:r>
            <a:r>
              <a:rPr lang="en-US" dirty="0" err="1"/>
              <a:t>imeli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1 </a:t>
            </a:r>
            <a:r>
              <a:rPr lang="en-US" dirty="0" err="1"/>
              <a:t>plast</a:t>
            </a:r>
            <a:r>
              <a:rPr lang="en-US" dirty="0"/>
              <a:t> bakra in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postaviti</a:t>
            </a:r>
            <a:r>
              <a:rPr lang="en-US" dirty="0"/>
              <a:t> THT </a:t>
            </a:r>
            <a:r>
              <a:rPr lang="en-US" dirty="0" err="1"/>
              <a:t>komponente</a:t>
            </a:r>
            <a:r>
              <a:rPr lang="en-US" dirty="0"/>
              <a:t> z </a:t>
            </a:r>
            <a:r>
              <a:rPr lang="en-US" dirty="0" err="1"/>
              <a:t>druge</a:t>
            </a:r>
            <a:r>
              <a:rPr lang="en-US" dirty="0"/>
              <a:t> strain. Moral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spremeniti</a:t>
            </a:r>
            <a:r>
              <a:rPr lang="en-US" dirty="0"/>
              <a:t> </a:t>
            </a:r>
            <a:r>
              <a:rPr lang="en-US" dirty="0" err="1"/>
              <a:t>povezave</a:t>
            </a:r>
            <a:r>
              <a:rPr lang="en-US" dirty="0"/>
              <a:t> </a:t>
            </a:r>
            <a:r>
              <a:rPr lang="en-US" dirty="0" err="1"/>
              <a:t>oddajnika</a:t>
            </a:r>
            <a:r>
              <a:rPr lang="en-US" dirty="0"/>
              <a:t> in </a:t>
            </a:r>
            <a:r>
              <a:rPr lang="en-US" dirty="0" err="1"/>
              <a:t>sprejemnika</a:t>
            </a:r>
            <a:r>
              <a:rPr lang="en-US" dirty="0"/>
              <a:t>, </a:t>
            </a:r>
            <a:r>
              <a:rPr lang="en-US" dirty="0" err="1"/>
              <a:t>ker</a:t>
            </a:r>
            <a:r>
              <a:rPr lang="en-US" dirty="0"/>
              <a:t> se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dalo </a:t>
            </a:r>
            <a:r>
              <a:rPr lang="en-US" dirty="0" err="1"/>
              <a:t>zrcalno</a:t>
            </a:r>
            <a:r>
              <a:rPr lang="en-US" dirty="0"/>
              <a:t> </a:t>
            </a:r>
            <a:r>
              <a:rPr lang="en-US" dirty="0" err="1"/>
              <a:t>obrniti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Drug problem v </a:t>
            </a:r>
            <a:r>
              <a:rPr lang="en-US" dirty="0" err="1"/>
              <a:t>načrtovanju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imel</a:t>
            </a:r>
            <a:r>
              <a:rPr lang="en-US" dirty="0"/>
              <a:t>, </a:t>
            </a:r>
            <a:r>
              <a:rPr lang="en-US" dirty="0" err="1"/>
              <a:t>ker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pozabil</a:t>
            </a:r>
            <a:r>
              <a:rPr lang="en-US" dirty="0"/>
              <a:t> </a:t>
            </a:r>
            <a:r>
              <a:rPr lang="en-US" dirty="0" err="1"/>
              <a:t>povezati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površine</a:t>
            </a:r>
            <a:r>
              <a:rPr lang="en-US" dirty="0"/>
              <a:t> mase, </a:t>
            </a:r>
            <a:r>
              <a:rPr lang="en-US" dirty="0" err="1"/>
              <a:t>torej</a:t>
            </a:r>
            <a:r>
              <a:rPr lang="en-US" dirty="0"/>
              <a:t> so </a:t>
            </a:r>
            <a:r>
              <a:rPr lang="en-US" dirty="0" err="1"/>
              <a:t>bila</a:t>
            </a:r>
            <a:r>
              <a:rPr lang="en-US" dirty="0"/>
              <a:t> 2 “</a:t>
            </a:r>
            <a:r>
              <a:rPr lang="en-US" dirty="0" err="1"/>
              <a:t>otočka</a:t>
            </a:r>
            <a:r>
              <a:rPr lang="en-US" dirty="0"/>
              <a:t>”, ki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z </a:t>
            </a:r>
            <a:r>
              <a:rPr lang="en-US" dirty="0" err="1"/>
              <a:t>delčkom</a:t>
            </a:r>
            <a:r>
              <a:rPr lang="en-US" dirty="0"/>
              <a:t> </a:t>
            </a:r>
            <a:r>
              <a:rPr lang="en-US" dirty="0" err="1"/>
              <a:t>žice</a:t>
            </a:r>
            <a:r>
              <a:rPr lang="en-US" dirty="0"/>
              <a:t> </a:t>
            </a:r>
            <a:r>
              <a:rPr lang="en-US" dirty="0" err="1"/>
              <a:t>povezal</a:t>
            </a:r>
            <a:r>
              <a:rPr lang="en-US" dirty="0"/>
              <a:t> z </a:t>
            </a:r>
            <a:r>
              <a:rPr lang="en-US" dirty="0" err="1"/>
              <a:t>ostalo</a:t>
            </a:r>
            <a:r>
              <a:rPr lang="en-US" dirty="0"/>
              <a:t> </a:t>
            </a:r>
            <a:r>
              <a:rPr lang="en-US" dirty="0" err="1"/>
              <a:t>plastjo</a:t>
            </a:r>
            <a:r>
              <a:rPr lang="en-US" dirty="0"/>
              <a:t> mase.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4602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Vezji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najprej</a:t>
            </a:r>
            <a:r>
              <a:rPr lang="en-US" dirty="0"/>
              <a:t> </a:t>
            </a:r>
            <a:r>
              <a:rPr lang="en-US" dirty="0" err="1"/>
              <a:t>testiral</a:t>
            </a:r>
            <a:r>
              <a:rPr lang="en-US" dirty="0"/>
              <a:t> s </a:t>
            </a:r>
            <a:r>
              <a:rPr lang="en-US" dirty="0" err="1"/>
              <a:t>funkcijskim</a:t>
            </a:r>
            <a:r>
              <a:rPr lang="en-US" dirty="0"/>
              <a:t> </a:t>
            </a:r>
            <a:r>
              <a:rPr lang="en-US" dirty="0" err="1"/>
              <a:t>generatorjem</a:t>
            </a:r>
            <a:r>
              <a:rPr lang="en-US" dirty="0"/>
              <a:t>.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kaže</a:t>
            </a:r>
            <a:r>
              <a:rPr lang="en-US" dirty="0"/>
              <a:t> </a:t>
            </a:r>
            <a:r>
              <a:rPr lang="en-US" dirty="0" err="1"/>
              <a:t>poslan</a:t>
            </a:r>
            <a:r>
              <a:rPr lang="en-US" dirty="0"/>
              <a:t> in </a:t>
            </a:r>
            <a:r>
              <a:rPr lang="en-US" dirty="0" err="1"/>
              <a:t>sprejet</a:t>
            </a:r>
            <a:r>
              <a:rPr lang="en-US" dirty="0"/>
              <a:t> </a:t>
            </a:r>
            <a:r>
              <a:rPr lang="en-US" dirty="0" err="1"/>
              <a:t>kvadraten</a:t>
            </a:r>
            <a:r>
              <a:rPr lang="en-US" dirty="0"/>
              <a:t> signal </a:t>
            </a:r>
            <a:r>
              <a:rPr lang="en-US" dirty="0" err="1"/>
              <a:t>frekvence</a:t>
            </a:r>
            <a:r>
              <a:rPr lang="en-US" dirty="0"/>
              <a:t> 100kHz. Moder signal je </a:t>
            </a:r>
            <a:r>
              <a:rPr lang="en-US" dirty="0" err="1"/>
              <a:t>poslan</a:t>
            </a:r>
            <a:r>
              <a:rPr lang="en-US" dirty="0"/>
              <a:t>, </a:t>
            </a:r>
            <a:r>
              <a:rPr lang="en-US" dirty="0" err="1"/>
              <a:t>črn</a:t>
            </a:r>
            <a:r>
              <a:rPr lang="en-US" dirty="0"/>
              <a:t> pa </a:t>
            </a:r>
            <a:r>
              <a:rPr lang="en-US" dirty="0" err="1"/>
              <a:t>sprejet</a:t>
            </a:r>
            <a:r>
              <a:rPr lang="en-US" dirty="0"/>
              <a:t>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1057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</a:t>
            </a:r>
            <a:r>
              <a:rPr lang="en-US" dirty="0" err="1"/>
              <a:t>višanjem</a:t>
            </a:r>
            <a:r>
              <a:rPr lang="en-US" dirty="0"/>
              <a:t> </a:t>
            </a:r>
            <a:r>
              <a:rPr lang="en-US" dirty="0" err="1"/>
              <a:t>frekvence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FG,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imel</a:t>
            </a:r>
            <a:r>
              <a:rPr lang="en-US" dirty="0"/>
              <a:t> </a:t>
            </a:r>
            <a:r>
              <a:rPr lang="en-US" dirty="0" err="1"/>
              <a:t>vedno</a:t>
            </a:r>
            <a:r>
              <a:rPr lang="en-US" dirty="0"/>
              <a:t> </a:t>
            </a:r>
            <a:r>
              <a:rPr lang="en-US" dirty="0" err="1"/>
              <a:t>slabši</a:t>
            </a:r>
            <a:r>
              <a:rPr lang="en-US" dirty="0"/>
              <a:t> </a:t>
            </a:r>
            <a:r>
              <a:rPr lang="en-US" dirty="0" err="1"/>
              <a:t>poslan</a:t>
            </a:r>
            <a:r>
              <a:rPr lang="en-US" dirty="0"/>
              <a:t> </a:t>
            </a:r>
            <a:r>
              <a:rPr lang="en-US" dirty="0" err="1"/>
              <a:t>kvadratni</a:t>
            </a:r>
            <a:r>
              <a:rPr lang="en-US" dirty="0"/>
              <a:t> signal. Ta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signale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1MHz.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240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nadaljevanju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vezji</a:t>
            </a:r>
            <a:r>
              <a:rPr lang="en-US" dirty="0"/>
              <a:t> </a:t>
            </a:r>
            <a:r>
              <a:rPr lang="en-US" dirty="0" err="1"/>
              <a:t>testiral</a:t>
            </a:r>
            <a:r>
              <a:rPr lang="en-US" dirty="0"/>
              <a:t> </a:t>
            </a:r>
            <a:r>
              <a:rPr lang="en-US" dirty="0" err="1"/>
              <a:t>še</a:t>
            </a:r>
            <a:r>
              <a:rPr lang="en-US" dirty="0"/>
              <a:t> z </a:t>
            </a:r>
            <a:r>
              <a:rPr lang="en-US" dirty="0" err="1"/>
              <a:t>računalnikom</a:t>
            </a:r>
            <a:r>
              <a:rPr lang="en-US" dirty="0"/>
              <a:t>. S </a:t>
            </a:r>
            <a:r>
              <a:rPr lang="en-US" dirty="0" err="1"/>
              <a:t>programom</a:t>
            </a:r>
            <a:r>
              <a:rPr lang="en-US" dirty="0"/>
              <a:t> </a:t>
            </a:r>
            <a:r>
              <a:rPr lang="en-US" dirty="0" err="1"/>
              <a:t>Br@y</a:t>
            </a:r>
            <a:r>
              <a:rPr lang="en-US" dirty="0"/>
              <a:t> terminal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vmesnika</a:t>
            </a:r>
            <a:r>
              <a:rPr lang="en-US" dirty="0"/>
              <a:t> </a:t>
            </a:r>
            <a:r>
              <a:rPr lang="en-US" dirty="0" err="1"/>
              <a:t>pošiljal</a:t>
            </a:r>
            <a:r>
              <a:rPr lang="en-US" dirty="0"/>
              <a:t> </a:t>
            </a:r>
            <a:r>
              <a:rPr lang="en-US" dirty="0" err="1"/>
              <a:t>različne</a:t>
            </a:r>
            <a:r>
              <a:rPr lang="en-US" dirty="0"/>
              <a:t> ASCII </a:t>
            </a:r>
            <a:r>
              <a:rPr lang="en-US" dirty="0" err="1"/>
              <a:t>znake</a:t>
            </a:r>
            <a:r>
              <a:rPr lang="en-US" dirty="0"/>
              <a:t> in </a:t>
            </a:r>
            <a:r>
              <a:rPr lang="en-US" dirty="0" err="1"/>
              <a:t>gledal</a:t>
            </a:r>
            <a:r>
              <a:rPr lang="en-US" dirty="0"/>
              <a:t> </a:t>
            </a:r>
            <a:r>
              <a:rPr lang="en-US" dirty="0" err="1"/>
              <a:t>če</a:t>
            </a:r>
            <a:r>
              <a:rPr lang="en-US" dirty="0"/>
              <a:t> so </a:t>
            </a:r>
            <a:r>
              <a:rPr lang="en-US" dirty="0" err="1"/>
              <a:t>prejeti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kaže</a:t>
            </a:r>
            <a:r>
              <a:rPr lang="en-US" dirty="0"/>
              <a:t> </a:t>
            </a:r>
            <a:r>
              <a:rPr lang="en-US" dirty="0" err="1"/>
              <a:t>poslan</a:t>
            </a:r>
            <a:r>
              <a:rPr lang="en-US" dirty="0"/>
              <a:t> in </a:t>
            </a:r>
            <a:r>
              <a:rPr lang="en-US" dirty="0" err="1"/>
              <a:t>prejet</a:t>
            </a:r>
            <a:r>
              <a:rPr lang="en-US" dirty="0"/>
              <a:t> signal </a:t>
            </a:r>
            <a:r>
              <a:rPr lang="en-US" dirty="0" err="1"/>
              <a:t>pri</a:t>
            </a:r>
            <a:r>
              <a:rPr lang="en-US" dirty="0"/>
              <a:t> baud rat 9600.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206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Tudi v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se </a:t>
            </a:r>
            <a:r>
              <a:rPr lang="en-US" dirty="0" err="1"/>
              <a:t>oblika</a:t>
            </a:r>
            <a:r>
              <a:rPr lang="en-US" dirty="0"/>
              <a:t> </a:t>
            </a:r>
            <a:r>
              <a:rPr lang="en-US" dirty="0" err="1"/>
              <a:t>poslanega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 </a:t>
            </a:r>
            <a:r>
              <a:rPr lang="en-US" dirty="0" err="1"/>
              <a:t>slabša</a:t>
            </a:r>
            <a:r>
              <a:rPr lang="en-US" dirty="0"/>
              <a:t> z </a:t>
            </a:r>
            <a:r>
              <a:rPr lang="en-US" dirty="0" err="1"/>
              <a:t>večanjem</a:t>
            </a:r>
            <a:r>
              <a:rPr lang="en-US" dirty="0"/>
              <a:t> </a:t>
            </a:r>
            <a:r>
              <a:rPr lang="en-US" dirty="0" err="1"/>
              <a:t>frekvence</a:t>
            </a:r>
            <a:r>
              <a:rPr lang="en-US" dirty="0"/>
              <a:t> </a:t>
            </a:r>
            <a:r>
              <a:rPr lang="en-US" dirty="0" err="1"/>
              <a:t>oziroma</a:t>
            </a:r>
            <a:r>
              <a:rPr lang="en-US" dirty="0"/>
              <a:t> </a:t>
            </a:r>
            <a:r>
              <a:rPr lang="en-US" dirty="0" err="1"/>
              <a:t>hitrosti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.</a:t>
            </a:r>
          </a:p>
          <a:p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kaže</a:t>
            </a:r>
            <a:r>
              <a:rPr lang="en-US" dirty="0"/>
              <a:t> </a:t>
            </a:r>
            <a:r>
              <a:rPr lang="en-US" dirty="0" err="1"/>
              <a:t>signale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BR 115200.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450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2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154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76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96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08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366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632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029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371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020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819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19045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288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3589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200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8603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4345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2800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350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7477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5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72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87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966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513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12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1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3609-F3B2-4616-94F4-6F9C45D8E3FC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25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A3F-E182-489D-A704-929948752D44}" type="datetimeFigureOut">
              <a:rPr lang="sl-SI" smtClean="0"/>
              <a:t>2. 07. 2025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07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Seminar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mehatronike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2800" dirty="0">
                <a:solidFill>
                  <a:schemeClr val="tx2"/>
                </a:solidFill>
              </a:rPr>
              <a:t>Komunikacijski vmesnik z galvansko ločitvijo z optičnimi vlakni</a:t>
            </a:r>
          </a:p>
        </p:txBody>
      </p:sp>
    </p:spTree>
    <p:extLst>
      <p:ext uri="{BB962C8B-B14F-4D97-AF65-F5344CB8AC3E}">
        <p14:creationId xmlns:p14="http://schemas.microsoft.com/office/powerpoint/2010/main" val="54434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</a:t>
            </a:r>
            <a:r>
              <a:rPr lang="en-US" dirty="0" err="1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Baud rate = 256000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6" descr="Slika, ki vsebuje besede besedilo, posnetek zaslona, programska oprema, večpredstavnostna programska oprema&#10;&#10;Opis je samodejno ustvarj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209675"/>
            <a:ext cx="9010651" cy="5569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5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Optični</a:t>
            </a:r>
            <a:r>
              <a:rPr lang="en-US" dirty="0"/>
              <a:t> </a:t>
            </a:r>
            <a:r>
              <a:rPr lang="en-US" dirty="0" err="1"/>
              <a:t>kabel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9043"/>
            <a:ext cx="6819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9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6658" y="2472856"/>
            <a:ext cx="8501297" cy="4142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20" y="242561"/>
            <a:ext cx="4498848" cy="29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Vezje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Idmax</a:t>
            </a:r>
            <a:r>
              <a:rPr lang="en-US" dirty="0"/>
              <a:t> = 80 mA</a:t>
            </a:r>
          </a:p>
          <a:p>
            <a:r>
              <a:rPr lang="en-US" dirty="0"/>
              <a:t>R1min = 44 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/>
              <a:t>Id = 50 mA</a:t>
            </a:r>
          </a:p>
          <a:p>
            <a:r>
              <a:rPr lang="en-US" dirty="0"/>
              <a:t>R1 = 70 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/>
              <a:t>PS1 </a:t>
            </a:r>
            <a:r>
              <a:rPr lang="en-SI" dirty="0"/>
              <a:t>–</a:t>
            </a:r>
            <a:r>
              <a:rPr lang="en-US" dirty="0"/>
              <a:t> v </a:t>
            </a:r>
            <a:r>
              <a:rPr lang="en-US" dirty="0" err="1"/>
              <a:t>primeru</a:t>
            </a:r>
            <a:r>
              <a:rPr lang="en-US" dirty="0"/>
              <a:t> 3,3V</a:t>
            </a:r>
          </a:p>
          <a:p>
            <a:pPr marL="0" indent="0">
              <a:buNone/>
            </a:pPr>
            <a:r>
              <a:rPr lang="en-US" dirty="0"/>
              <a:t>-&gt; 5V (JP1 1-2)</a:t>
            </a:r>
          </a:p>
          <a:p>
            <a:r>
              <a:rPr lang="en-US" dirty="0"/>
              <a:t>U2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izbira</a:t>
            </a:r>
            <a:r>
              <a:rPr lang="en-US" dirty="0"/>
              <a:t> </a:t>
            </a:r>
            <a:r>
              <a:rPr lang="en-US" dirty="0" err="1"/>
              <a:t>izhodne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Napetosti</a:t>
            </a:r>
            <a:r>
              <a:rPr lang="en-US" dirty="0"/>
              <a:t> 3,3V </a:t>
            </a:r>
            <a:r>
              <a:rPr lang="en-US" dirty="0" err="1"/>
              <a:t>ali</a:t>
            </a:r>
            <a:r>
              <a:rPr lang="en-US" dirty="0"/>
              <a:t> 5V (JP2)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1" descr="Slika, ki vsebuje besede besedilo, diagram, načrt, shematično&#10;&#10;Opis je samodejno ustvarjen"/>
          <p:cNvPicPr/>
          <p:nvPr/>
        </p:nvPicPr>
        <p:blipFill>
          <a:blip r:embed="rId3"/>
          <a:stretch>
            <a:fillRect/>
          </a:stretch>
        </p:blipFill>
        <p:spPr>
          <a:xfrm>
            <a:off x="3666393" y="1512279"/>
            <a:ext cx="8420100" cy="52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0" y="123777"/>
            <a:ext cx="8829675" cy="66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FG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f = 100 kHz</a:t>
            </a:r>
            <a:endParaRPr lang="sl-SI" dirty="0"/>
          </a:p>
        </p:txBody>
      </p:sp>
      <p:pic>
        <p:nvPicPr>
          <p:cNvPr id="5" name="Slika 2" descr="Slika, ki vsebuje besede besedilo, posnetek zaslona, programska oprema, večpredstavnostna programska oprema&#10;&#10;Opis je samodejno ustvarj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247775"/>
            <a:ext cx="9353550" cy="554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04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FG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f=1 MHz</a:t>
            </a:r>
            <a:endParaRPr lang="sl-SI" dirty="0"/>
          </a:p>
        </p:txBody>
      </p:sp>
      <p:pic>
        <p:nvPicPr>
          <p:cNvPr id="4" name="Slika 3" descr="Slika, ki vsebuje besede besedilo, posnetek zaslona, programska oprema, večpredstavnostna programska oprema&#10;&#10;Opis je samodejno ustvarj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85875"/>
            <a:ext cx="9344759" cy="5501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</a:t>
            </a:r>
            <a:r>
              <a:rPr lang="en-US" dirty="0" err="1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Baud rate = 9600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4" descr="Slika, ki vsebuje besede besedilo, posnetek zaslona, programska oprema, večpredstavnostna programska oprema&#10;&#10;Opis je samodejno ustvarj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9123485" cy="5552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37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</a:t>
            </a:r>
            <a:r>
              <a:rPr lang="en-US" dirty="0" err="1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Baud rate = 115200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5" descr="Slika, ki vsebuje besede besedilo, posnetek zaslona, programska oprema, večpredstavnostna programska oprema&#10;&#10;Opis je samodejno ustvarj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228725"/>
            <a:ext cx="8992334" cy="5567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758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00000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652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Seminar iz mehatronike</vt:lpstr>
      <vt:lpstr>Optični kabel</vt:lpstr>
      <vt:lpstr>PowerPoint Presentation</vt:lpstr>
      <vt:lpstr>Vezje</vt:lpstr>
      <vt:lpstr>PowerPoint Presentation</vt:lpstr>
      <vt:lpstr>Testiranje - FG</vt:lpstr>
      <vt:lpstr>Testiranje - FG</vt:lpstr>
      <vt:lpstr>Testiranje - računalnik</vt:lpstr>
      <vt:lpstr>Testiranje - računalnik</vt:lpstr>
      <vt:lpstr>Testiranje - računalnik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iz mehatronike</dc:title>
  <dc:creator>TimotejB</dc:creator>
  <cp:lastModifiedBy>Benigar, Timotej</cp:lastModifiedBy>
  <cp:revision>9</cp:revision>
  <dcterms:created xsi:type="dcterms:W3CDTF">2025-06-23T11:51:35Z</dcterms:created>
  <dcterms:modified xsi:type="dcterms:W3CDTF">2025-07-03T00:30:24Z</dcterms:modified>
</cp:coreProperties>
</file>