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39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B5BB1-24E7-4C2F-AB23-84B5B75CCB47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5F23-14B6-4549-8755-C6856C2575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91070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D5F23-14B6-4549-8755-C6856C25756F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430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229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4154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76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4969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084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23661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632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60297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43716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30200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3819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19045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2288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03589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02009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08603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74345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228004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43508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7477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8559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9772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1870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6966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4513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0120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219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4258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7079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Seminar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mehatronike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sl-SI" sz="2800" dirty="0">
                <a:solidFill>
                  <a:schemeClr val="tx2"/>
                </a:solidFill>
              </a:rPr>
              <a:t>Komunikacijski vmesnik z galvansko ločitvijo z optičnimi vlakni</a:t>
            </a:r>
          </a:p>
        </p:txBody>
      </p:sp>
    </p:spTree>
    <p:extLst>
      <p:ext uri="{BB962C8B-B14F-4D97-AF65-F5344CB8AC3E}">
        <p14:creationId xmlns:p14="http://schemas.microsoft.com/office/powerpoint/2010/main" val="54434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- </a:t>
            </a:r>
            <a:r>
              <a:rPr lang="en-US" dirty="0" err="1"/>
              <a:t>računalnik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Tx</a:t>
            </a:r>
            <a:r>
              <a:rPr lang="en-US" dirty="0"/>
              <a:t>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modra</a:t>
            </a:r>
            <a:endParaRPr lang="en-US" dirty="0"/>
          </a:p>
          <a:p>
            <a:r>
              <a:rPr lang="en-US" dirty="0"/>
              <a:t>Rx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črna</a:t>
            </a:r>
            <a:endParaRPr lang="en-US" dirty="0"/>
          </a:p>
          <a:p>
            <a:r>
              <a:rPr lang="en-US" dirty="0"/>
              <a:t>Baud rate = </a:t>
            </a:r>
            <a:r>
              <a:rPr lang="en-US" dirty="0" smtClean="0"/>
              <a:t>256000</a:t>
            </a:r>
            <a:endParaRPr lang="sl-SI" dirty="0"/>
          </a:p>
          <a:p>
            <a:endParaRPr lang="sl-SI" dirty="0"/>
          </a:p>
        </p:txBody>
      </p:sp>
      <p:pic>
        <p:nvPicPr>
          <p:cNvPr id="4" name="Slika 6" descr="Slika, ki vsebuje besede besedilo, posnetek zaslona, programska oprema, večpredstavnostna programska oprema&#10;&#10;Opis je samodejno ustvarj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209675"/>
            <a:ext cx="9010651" cy="5569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651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Optični</a:t>
            </a:r>
            <a:r>
              <a:rPr lang="en-US" dirty="0"/>
              <a:t> </a:t>
            </a:r>
            <a:r>
              <a:rPr lang="en-US" dirty="0" err="1" smtClean="0"/>
              <a:t>kabel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99043"/>
            <a:ext cx="68199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9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668" y="2468220"/>
            <a:ext cx="4768402" cy="2323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8"/>
            <a:ext cx="3983374" cy="263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Vezje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Slika 1" descr="Slika, ki vsebuje besede besedilo, diagram, načrt, shematično&#10;&#10;Opis je samodejno ustvarjen"/>
          <p:cNvPicPr/>
          <p:nvPr/>
        </p:nvPicPr>
        <p:blipFill>
          <a:blip r:embed="rId2"/>
          <a:stretch>
            <a:fillRect/>
          </a:stretch>
        </p:blipFill>
        <p:spPr>
          <a:xfrm>
            <a:off x="3666393" y="1512279"/>
            <a:ext cx="8420100" cy="52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409527"/>
            <a:ext cx="8204688" cy="61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6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Testiranje</a:t>
            </a:r>
            <a:r>
              <a:rPr lang="en-US" dirty="0" smtClean="0"/>
              <a:t> - FG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Tx</a:t>
            </a:r>
            <a:r>
              <a:rPr lang="en-US" dirty="0" smtClean="0"/>
              <a:t> </a:t>
            </a:r>
            <a:r>
              <a:rPr lang="en-SI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modra</a:t>
            </a:r>
            <a:endParaRPr lang="en-US" dirty="0" smtClean="0"/>
          </a:p>
          <a:p>
            <a:r>
              <a:rPr lang="en-US" dirty="0" smtClean="0"/>
              <a:t>Rx </a:t>
            </a:r>
            <a:r>
              <a:rPr lang="en-SI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črna</a:t>
            </a:r>
            <a:endParaRPr lang="en-US" dirty="0" smtClean="0"/>
          </a:p>
          <a:p>
            <a:r>
              <a:rPr lang="en-US" dirty="0" smtClean="0"/>
              <a:t>f = 100 kHz</a:t>
            </a:r>
            <a:endParaRPr lang="sl-SI" dirty="0"/>
          </a:p>
        </p:txBody>
      </p:sp>
      <p:pic>
        <p:nvPicPr>
          <p:cNvPr id="5" name="Slika 2" descr="Slika, ki vsebuje besede besedilo, posnetek zaslona, programska oprema, večpredstavnostna programska oprema&#10;&#10;Opis je samodejno ustvarj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247775"/>
            <a:ext cx="9353550" cy="5543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204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- FG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Tx</a:t>
            </a:r>
            <a:r>
              <a:rPr lang="en-US" dirty="0"/>
              <a:t>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modra</a:t>
            </a:r>
            <a:endParaRPr lang="en-US" dirty="0"/>
          </a:p>
          <a:p>
            <a:r>
              <a:rPr lang="en-US" dirty="0"/>
              <a:t>Rx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črna</a:t>
            </a:r>
            <a:endParaRPr lang="en-US" dirty="0"/>
          </a:p>
          <a:p>
            <a:r>
              <a:rPr lang="en-US" dirty="0" smtClean="0"/>
              <a:t>f=1 MHz</a:t>
            </a:r>
            <a:endParaRPr lang="sl-SI" dirty="0"/>
          </a:p>
        </p:txBody>
      </p:sp>
      <p:pic>
        <p:nvPicPr>
          <p:cNvPr id="4" name="Slika 3" descr="Slika, ki vsebuje besede besedilo, posnetek zaslona, programska oprema, večpredstavnostna programska oprema&#10;&#10;Opis je samodejno ustvarj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285875"/>
            <a:ext cx="9344759" cy="5501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02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Testiranje</a:t>
            </a:r>
            <a:r>
              <a:rPr lang="en-US" dirty="0" smtClean="0"/>
              <a:t> - </a:t>
            </a:r>
            <a:r>
              <a:rPr lang="en-US" dirty="0" err="1" smtClean="0"/>
              <a:t>računalnik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Tx</a:t>
            </a:r>
            <a:r>
              <a:rPr lang="en-US" dirty="0"/>
              <a:t>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modra</a:t>
            </a:r>
            <a:endParaRPr lang="en-US" dirty="0"/>
          </a:p>
          <a:p>
            <a:r>
              <a:rPr lang="en-US" dirty="0"/>
              <a:t>Rx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črna</a:t>
            </a:r>
            <a:endParaRPr lang="en-US" dirty="0"/>
          </a:p>
          <a:p>
            <a:r>
              <a:rPr lang="en-US" dirty="0" smtClean="0"/>
              <a:t>Baud rate = 9600</a:t>
            </a:r>
            <a:endParaRPr lang="sl-SI" dirty="0"/>
          </a:p>
          <a:p>
            <a:endParaRPr lang="sl-SI" dirty="0"/>
          </a:p>
        </p:txBody>
      </p:sp>
      <p:pic>
        <p:nvPicPr>
          <p:cNvPr id="4" name="Slika 4" descr="Slika, ki vsebuje besede besedilo, posnetek zaslona, programska oprema, večpredstavnostna programska oprema&#10;&#10;Opis je samodejno ustvarj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19200"/>
            <a:ext cx="9123485" cy="5552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937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- </a:t>
            </a:r>
            <a:r>
              <a:rPr lang="en-US" dirty="0" err="1"/>
              <a:t>računalnik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Tx</a:t>
            </a:r>
            <a:r>
              <a:rPr lang="en-US" dirty="0"/>
              <a:t>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modra</a:t>
            </a:r>
            <a:endParaRPr lang="en-US" dirty="0"/>
          </a:p>
          <a:p>
            <a:r>
              <a:rPr lang="en-US" dirty="0"/>
              <a:t>Rx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črna</a:t>
            </a:r>
            <a:endParaRPr lang="en-US" dirty="0"/>
          </a:p>
          <a:p>
            <a:r>
              <a:rPr lang="en-US" dirty="0"/>
              <a:t>Baud rate = </a:t>
            </a:r>
            <a:r>
              <a:rPr lang="en-US" dirty="0" smtClean="0"/>
              <a:t>115200</a:t>
            </a:r>
            <a:endParaRPr lang="sl-SI" dirty="0"/>
          </a:p>
          <a:p>
            <a:endParaRPr lang="sl-SI" dirty="0"/>
          </a:p>
        </p:txBody>
      </p:sp>
      <p:pic>
        <p:nvPicPr>
          <p:cNvPr id="4" name="Slika 5" descr="Slika, ki vsebuje besede besedilo, posnetek zaslona, programska oprema, večpredstavnostna programska oprema&#10;&#10;Opis je samodejno ustvarj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6" y="1228725"/>
            <a:ext cx="8992334" cy="5567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758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ACCBF9"/>
      </a:lt2>
      <a:accent1>
        <a:srgbClr val="000000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78</Words>
  <Application>Microsoft Office PowerPoint</Application>
  <PresentationFormat>Widescreen</PresentationFormat>
  <Paragraphs>25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Seminar iz mehatronike</vt:lpstr>
      <vt:lpstr>Optični kabel</vt:lpstr>
      <vt:lpstr>PowerPoint Presentation</vt:lpstr>
      <vt:lpstr>Vezje</vt:lpstr>
      <vt:lpstr>PowerPoint Presentation</vt:lpstr>
      <vt:lpstr>Testiranje - FG</vt:lpstr>
      <vt:lpstr>Testiranje - FG</vt:lpstr>
      <vt:lpstr>Testiranje - računalnik</vt:lpstr>
      <vt:lpstr>Testiranje - računalnik</vt:lpstr>
      <vt:lpstr>Testiranje - računalnik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iz mehatronike</dc:title>
  <dc:creator>TimotejB</dc:creator>
  <cp:lastModifiedBy>TimotejB</cp:lastModifiedBy>
  <cp:revision>6</cp:revision>
  <dcterms:created xsi:type="dcterms:W3CDTF">2025-06-23T11:51:35Z</dcterms:created>
  <dcterms:modified xsi:type="dcterms:W3CDTF">2025-06-23T12:31:12Z</dcterms:modified>
</cp:coreProperties>
</file>