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468ca727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468ca72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68ca72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68ca72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468ca72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468ca72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8ca72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8ca72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468ca72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468ca72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68ca72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468ca72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68ca72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68ca72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68ca72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468ca72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68ca72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68ca72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5300"/>
            <a:ext cx="8520600" cy="8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4450" y="2007650"/>
            <a:ext cx="8520600" cy="19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Brian and </a:t>
            </a:r>
            <a:r>
              <a:rPr lang="en"/>
              <a:t>Jonathan</a:t>
            </a:r>
            <a:r>
              <a:rPr lang="en"/>
              <a:t> are </a:t>
            </a:r>
            <a:r>
              <a:rPr lang="en"/>
              <a:t>executives at Steam and current state of business is good but growth has become very stagnated.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have recently invested a lot of money into marketing campaign to acquire “NEW” customers with very little success.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31375"/>
            <a:ext cx="8520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sz="500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485925"/>
            <a:ext cx="85206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</a:t>
            </a:r>
            <a:r>
              <a:rPr lang="en"/>
              <a:t>acquiring</a:t>
            </a:r>
            <a:r>
              <a:rPr lang="en"/>
              <a:t> and selling to a new user who will make a purchase with your current marketing approach is 1% - 3%, at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selling a new tile from your current inventory to </a:t>
            </a:r>
            <a:r>
              <a:rPr lang="en"/>
              <a:t>existing</a:t>
            </a:r>
            <a:r>
              <a:rPr lang="en"/>
              <a:t> customers using a highly targeted </a:t>
            </a:r>
            <a:r>
              <a:rPr lang="en"/>
              <a:t>recommendation</a:t>
            </a:r>
            <a:r>
              <a:rPr lang="en"/>
              <a:t> list is 50% - 60%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</a:t>
            </a:r>
            <a:r>
              <a:rPr lang="en"/>
              <a:t>: Investopedia via Mailchimp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Steam</a:t>
            </a:r>
            <a:endParaRPr sz="5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057400"/>
            <a:ext cx="85206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391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900"/>
              <a:t>Mature Company (2003)</a:t>
            </a:r>
            <a:endParaRPr sz="3900"/>
          </a:p>
          <a:p>
            <a:pPr indent="-4391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900"/>
              <a:t>Market Leader</a:t>
            </a:r>
            <a:endParaRPr sz="3900"/>
          </a:p>
          <a:p>
            <a:pPr indent="-4391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900"/>
              <a:t>Over 50,000 Titles</a:t>
            </a:r>
            <a:endParaRPr sz="3900"/>
          </a:p>
          <a:p>
            <a:pPr indent="-4391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900"/>
              <a:t>Over 120 Million Monthly ACTIVE users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Question?</a:t>
            </a:r>
            <a:endParaRPr sz="5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As a mature industry leader WHO are you going to get to use Steam that is not already using Steam and at what cost?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Good News Is…</a:t>
            </a:r>
            <a:endParaRPr sz="5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Not a User Problem</a:t>
            </a:r>
            <a:endParaRPr sz="32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120 Million Monthly Active Users</a:t>
            </a:r>
            <a:endParaRPr sz="28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Not a Content Problem</a:t>
            </a:r>
            <a:endParaRPr sz="32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Over 50,000 Titles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0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The Problem is…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0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Leveraging current user data with current </a:t>
            </a:r>
            <a:r>
              <a:rPr lang="en" sz="3500"/>
              <a:t>content</a:t>
            </a:r>
            <a:r>
              <a:rPr lang="en" sz="3500"/>
              <a:t> data to </a:t>
            </a:r>
            <a:r>
              <a:rPr lang="en" sz="3500"/>
              <a:t>generate</a:t>
            </a:r>
            <a:r>
              <a:rPr lang="en" sz="3500"/>
              <a:t> greater organic sales!</a:t>
            </a:r>
            <a:endParaRPr sz="3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This is data you are already sitting on and just needs to be used.</a:t>
            </a:r>
            <a:endParaRPr sz="3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How?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82200" y="59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/>
              <a:t>Machine Learning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learning algorithm where </a:t>
            </a:r>
            <a:r>
              <a:rPr lang="en"/>
              <a:t>there</a:t>
            </a:r>
            <a:r>
              <a:rPr lang="en"/>
              <a:t> are multiple ways to find similar users or items and multiple ways to calculate </a:t>
            </a:r>
            <a:r>
              <a:rPr lang="en"/>
              <a:t>recommendations based on ratings of similar users.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75" y="3204802"/>
            <a:ext cx="3587450" cy="18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71600" y="290125"/>
            <a:ext cx="7688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Automation - Overview</a:t>
            </a:r>
            <a:endParaRPr sz="50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55650" y="15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Import your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filter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Relevant</a:t>
            </a:r>
            <a:r>
              <a:rPr lang="en"/>
              <a:t> vs. </a:t>
            </a:r>
            <a:r>
              <a:rPr lang="en"/>
              <a:t>Irrelevant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subcategorize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transform your data into machine learning friendly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to numerical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standardized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to Apple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run all data through the algorithm to produce the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Result</a:t>
            </a:r>
            <a:endParaRPr sz="50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040500"/>
            <a:ext cx="85206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An unbiased highly targeted list of top </a:t>
            </a:r>
            <a:r>
              <a:rPr lang="en" sz="2500"/>
              <a:t>recommendations</a:t>
            </a:r>
            <a:r>
              <a:rPr lang="en" sz="2500"/>
              <a:t> of existing </a:t>
            </a:r>
            <a:r>
              <a:rPr lang="en" sz="2500"/>
              <a:t>titles</a:t>
            </a:r>
            <a:r>
              <a:rPr lang="en" sz="2500"/>
              <a:t> based upon the users unique profile that already exists on steam.  Resulting in new purchases!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Documentation</a:t>
            </a:r>
            <a:endParaRPr sz="500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565025"/>
            <a:ext cx="85206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and informative README.md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updated based on client questions, input and concerns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