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B26813D4-C8AD-4644-9BA5-84ABDB52F89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8288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Automation scripts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Automated playback of utterances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3" name="Picture 3" descr=""/>
          <p:cNvPicPr/>
          <p:nvPr/>
        </p:nvPicPr>
        <p:blipFill>
          <a:blip r:embed="rId1"/>
          <a:stretch/>
        </p:blipFill>
        <p:spPr>
          <a:xfrm>
            <a:off x="2286000" y="1371600"/>
            <a:ext cx="5212080" cy="410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Automated rotation of flashing devices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457200" y="1175040"/>
            <a:ext cx="8288640" cy="424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LibreOffice/7.2.7.2$Linux_X86_64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2022-08-07T01:01:20Z</dcterms:created>
  <dc:creator/>
  <dc:description/>
  <dc:language>en-US</dc:language>
  <cp:lastModifiedBy/>
  <dcterms:modified xsi:type="dcterms:W3CDTF">2022-08-07T01:06:36Z</dcterms:modified>
  <cp:revision>1</cp:revision>
  <dc:subject/>
  <dc:title/>
</cp:coreProperties>
</file>