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2AF9-CDFA-7A48-8060-0DCFDA1E83EC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90A0-3BF5-4543-81E1-A0DE9539F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6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F49F-3188-D046-877E-D88777A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A9CAC-9D66-7B4B-88EB-A28F9CF0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F924-C66E-CE41-89DB-DCF9B9B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369-7760-D146-BBB4-AE742AFDB4F7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4E4F-10F7-4449-8EA9-36A8805B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F071-DB45-9E49-ACA0-DA799BEB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7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92F5-CA35-AB4F-BAE0-2ABC653F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9E97-9584-B94E-A26D-D9240AD5C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CD48-93EF-3941-80B9-E8E57796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7A3-1F0D-494D-B99B-A23A85AC98E2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B168-8AA5-CB46-B8AF-E46B909B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C2FE-6F4F-2F49-8232-8327C822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4F0E8-E2FC-884C-8467-6D3F61E4D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2CFEF-F5A5-BE4E-9D79-2948D9CC4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7731-9AE0-FB40-BEED-43832407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A64E-16E1-E740-ACFE-955FAA84C527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E966-40DC-7145-9C2B-DAD34A6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40E6-9C6A-4C40-89F1-FBB687C0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7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F2B-453D-1F40-B453-998EBB65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6996-800A-0B4E-A4D6-389488E1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F923-A80C-EF4F-AE80-11752B6A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91DC-283B-D443-8788-256110A4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C4F7-2E35-9143-8BFE-562D3703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7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02BD-EA6E-8E4D-AA1B-D13ACF60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FD4C-F7BA-0046-890A-BF8428E2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FEC7-0A26-0548-AAF4-B802E6FF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D15E-40A6-0C4F-ADAC-B4117BA66503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D0CE-6849-4A4B-835D-41A3A73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9012-B67F-104B-BBCF-B6340484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0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7409-ECD7-9040-847B-2E167806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2318C-8905-CD49-B01A-FD771159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2F7BB-7526-1F4E-8AF4-2EB5783B3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9ABE-95B7-604E-A903-41DCB524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79B-7031-DC4E-AE6A-A2E397EA71E7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8413-86D6-7640-B4D6-590CF746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3558-90A2-EA43-96B4-A003028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BA1C-1DBD-AD4F-A2BA-FE827437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AA66-7342-5B47-BA98-32430FBA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06040-AE9E-8749-8B5F-A436A395C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F34A-2608-A94C-AD8C-473E4776C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98169-FF32-BE47-98AC-ABBFF7F2E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0AF8-C432-DB4F-AF9C-227FE20B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0721-1D5E-BA4B-BEB8-892E00222BE1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5D7DA-F899-A74E-8785-E82979B6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CE5D6-B986-4044-96BE-243B46C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62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9A9D-8D8D-8844-8E82-78D8E381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F706-637B-1944-A1A9-69EA2FC7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0DB2-2124-8142-ABE6-A713A2F794DA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9398-4AD3-E840-850A-8EE1A93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7AE9D-DA98-E94A-8162-D02DCCA2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9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80DCD-D8A1-9C4C-8A44-62B6B8D7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DAF0-E4B3-6244-BFF6-CD4572070C2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0FC16-39AC-A64A-9347-E3F95D88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F65F6-132F-6646-95F3-E0F9C2C8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C65D-DA4F-4D41-A9D1-79A02BE3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8AA3-3315-8441-B37E-E50A452E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0D702-BA3C-1F41-8DAF-A7546BFB5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9E53-EE04-1540-985C-F2CDD85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D470-AF3F-6A46-BD84-EFEA00ECE54E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DDED4-AB55-3D4B-A3EF-AB3AB3C8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DE4A-D314-C742-A3CD-6C984589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3BC7-114D-C746-AD26-75ECFD27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F62C7-8A42-0943-BD7C-E3FC0BA3F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50CDB-C176-234B-BB49-08078F81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FCCB7-919A-2B47-8057-FF848DF3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B73-BC11-7641-AD0F-37E35113DC1E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5910-0F85-4D42-8F4B-DFB84A3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D9F5-F534-A146-813B-F2A0CA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7CD84-6730-7F4A-B0C3-B2E13B38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70C2-3EA6-1A41-8273-D5F0A325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0F42-EB82-2343-BC05-602E63A4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45B9-7CA4-5F48-9453-62555B6E3C84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3498-FBFE-5241-9930-8365FAF7E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56E7-895E-6246-A634-E7CF7FE15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CEC27D-C8D0-7345-B553-67ED4399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26" y="1697444"/>
            <a:ext cx="5715000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F30AC-EDDC-944C-B6B9-C3880F0B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9028"/>
            <a:ext cx="3862572" cy="1491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6305-ACD8-DA45-8546-B1C03802584D}"/>
              </a:ext>
            </a:extLst>
          </p:cNvPr>
          <p:cNvSpPr txBox="1"/>
          <p:nvPr/>
        </p:nvSpPr>
        <p:spPr>
          <a:xfrm>
            <a:off x="4714852" y="6044367"/>
            <a:ext cx="27622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Gotham XLight Regular" pitchFamily="2" charset="77"/>
              </a:rPr>
              <a:t>Groupe Apple</a:t>
            </a:r>
          </a:p>
          <a:p>
            <a:r>
              <a:rPr lang="fr-FR" sz="1200" dirty="0">
                <a:latin typeface="Gotham XLight Regular" pitchFamily="2" charset="77"/>
              </a:rPr>
              <a:t>Tarik Bacha, Florian Emery,</a:t>
            </a:r>
          </a:p>
          <a:p>
            <a:r>
              <a:rPr lang="fr-FR" sz="1200" dirty="0">
                <a:latin typeface="Gotham XLight Regular" pitchFamily="2" charset="77"/>
              </a:rPr>
              <a:t>Nicolas </a:t>
            </a:r>
            <a:r>
              <a:rPr lang="fr-FR" sz="1200" dirty="0" err="1">
                <a:latin typeface="Gotham XLight Regular" pitchFamily="2" charset="77"/>
              </a:rPr>
              <a:t>Mauroux</a:t>
            </a:r>
            <a:r>
              <a:rPr lang="fr-FR" sz="1200" dirty="0">
                <a:latin typeface="Gotham XLight Regular" pitchFamily="2" charset="77"/>
              </a:rPr>
              <a:t>, Frédéric </a:t>
            </a:r>
            <a:r>
              <a:rPr lang="fr-FR" sz="1200" dirty="0" err="1">
                <a:latin typeface="Gotham XLight Regular" pitchFamily="2" charset="77"/>
              </a:rPr>
              <a:t>Spycher</a:t>
            </a:r>
            <a:endParaRPr lang="fr-FR" sz="1200" dirty="0">
              <a:latin typeface="Gotham XLight Regular" pitchFamily="2" charset="77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C81BA77-D540-1742-9399-94A84DA4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9F8-0ABE-EC4B-8B93-38FBA9AFDA51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59AE6B-5745-3D41-B258-71A24B72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1</a:t>
            </a:fld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67148-A90D-7549-AFBB-B20D7494FE4F}"/>
              </a:ext>
            </a:extLst>
          </p:cNvPr>
          <p:cNvSpPr txBox="1"/>
          <p:nvPr/>
        </p:nvSpPr>
        <p:spPr>
          <a:xfrm>
            <a:off x="4360588" y="720578"/>
            <a:ext cx="3470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latin typeface="Gotham XLight Regular" pitchFamily="2" charset="77"/>
              </a:rPr>
              <a:t>Our Project</a:t>
            </a:r>
          </a:p>
        </p:txBody>
      </p:sp>
    </p:spTree>
    <p:extLst>
      <p:ext uri="{BB962C8B-B14F-4D97-AF65-F5344CB8AC3E}">
        <p14:creationId xmlns:p14="http://schemas.microsoft.com/office/powerpoint/2010/main" val="122206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B67-11E9-A14F-A8DF-E33ADCA7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18"/>
            <a:ext cx="10515600" cy="1325563"/>
          </a:xfrm>
        </p:spPr>
        <p:txBody>
          <a:bodyPr/>
          <a:lstStyle/>
          <a:p>
            <a:r>
              <a:rPr lang="fr-FR" b="1" dirty="0">
                <a:latin typeface="Gotham XLight Regular" pitchFamily="2" charset="77"/>
              </a:rPr>
              <a:t>The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1953-49F5-924F-B0D4-A132F0EE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020"/>
            <a:ext cx="10515600" cy="4603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otham XLight Regular" pitchFamily="2" charset="77"/>
              </a:rPr>
              <a:t>370454 different projects after the cleaning</a:t>
            </a:r>
          </a:p>
          <a:p>
            <a:endParaRPr lang="fr-FR" dirty="0">
              <a:latin typeface="Gotham XLight Regular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902A-F7C6-5B4E-8B0C-96EE9277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9410-3D2F-E544-8F94-C8AB8F2B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2</a:t>
            </a:fld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0B8E53-8AC4-674D-B6F9-7BB58A3B017E}"/>
              </a:ext>
            </a:extLst>
          </p:cNvPr>
          <p:cNvSpPr txBox="1">
            <a:spLocks/>
          </p:cNvSpPr>
          <p:nvPr/>
        </p:nvSpPr>
        <p:spPr>
          <a:xfrm>
            <a:off x="838200" y="161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atin typeface="Gotham XLight Regular" pitchFamily="2" charset="77"/>
              </a:rPr>
              <a:t>What</a:t>
            </a:r>
            <a:r>
              <a:rPr lang="fr-FR" b="1" dirty="0">
                <a:latin typeface="Gotham XLight Regular" pitchFamily="2" charset="77"/>
              </a:rPr>
              <a:t> do </a:t>
            </a:r>
            <a:r>
              <a:rPr lang="fr-FR" b="1" dirty="0" err="1">
                <a:latin typeface="Gotham XLight Regular" pitchFamily="2" charset="77"/>
              </a:rPr>
              <a:t>we</a:t>
            </a:r>
            <a:r>
              <a:rPr lang="fr-FR" b="1" dirty="0">
                <a:latin typeface="Gotham XLight Regular" pitchFamily="2" charset="77"/>
              </a:rPr>
              <a:t> know?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1C2017-4AE2-F04B-BFF4-C1EBDE47DD1B}"/>
              </a:ext>
            </a:extLst>
          </p:cNvPr>
          <p:cNvSpPr txBox="1">
            <a:spLocks/>
          </p:cNvSpPr>
          <p:nvPr/>
        </p:nvSpPr>
        <p:spPr>
          <a:xfrm>
            <a:off x="838200" y="2783256"/>
            <a:ext cx="10515600" cy="322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otham XLight Regular" pitchFamily="2" charset="77"/>
              </a:rPr>
              <a:t>The name;</a:t>
            </a:r>
          </a:p>
          <a:p>
            <a:r>
              <a:rPr lang="en-US" sz="2400" dirty="0">
                <a:latin typeface="Gotham XLight Regular" pitchFamily="2" charset="77"/>
              </a:rPr>
              <a:t>The category;</a:t>
            </a:r>
          </a:p>
          <a:p>
            <a:r>
              <a:rPr lang="en-US" sz="2400" dirty="0">
                <a:latin typeface="Gotham XLight Regular" pitchFamily="2" charset="77"/>
              </a:rPr>
              <a:t>The currency;</a:t>
            </a:r>
          </a:p>
          <a:p>
            <a:r>
              <a:rPr lang="en-US" sz="2400" dirty="0">
                <a:latin typeface="Gotham XLight Regular" pitchFamily="2" charset="77"/>
              </a:rPr>
              <a:t>The date (launched and ended);</a:t>
            </a:r>
          </a:p>
          <a:p>
            <a:r>
              <a:rPr lang="en-US" sz="2400" dirty="0">
                <a:latin typeface="Gotham XLight Regular" pitchFamily="2" charset="77"/>
              </a:rPr>
              <a:t>The number of backer;</a:t>
            </a:r>
          </a:p>
          <a:p>
            <a:r>
              <a:rPr lang="en-US" sz="2400" dirty="0">
                <a:latin typeface="Gotham XLight Regular" pitchFamily="2" charset="77"/>
              </a:rPr>
              <a:t>The amount pledge</a:t>
            </a:r>
          </a:p>
          <a:p>
            <a:r>
              <a:rPr lang="en-US" sz="2400" dirty="0">
                <a:latin typeface="Gotham XLight Regular" pitchFamily="2" charset="77"/>
              </a:rPr>
              <a:t>The </a:t>
            </a:r>
            <a:r>
              <a:rPr lang="en-US" sz="2400" dirty="0" err="1">
                <a:latin typeface="Gotham XLight Regular" pitchFamily="2" charset="77"/>
              </a:rPr>
              <a:t>statut</a:t>
            </a:r>
            <a:endParaRPr lang="en-US" sz="2400" dirty="0">
              <a:latin typeface="Gotham XLight Regular" pitchFamily="2" charset="77"/>
            </a:endParaRPr>
          </a:p>
          <a:p>
            <a:r>
              <a:rPr lang="en-US" sz="2400" dirty="0">
                <a:latin typeface="Gotham XLight Regular" pitchFamily="2" charset="77"/>
              </a:rPr>
              <a:t>…</a:t>
            </a:r>
          </a:p>
          <a:p>
            <a:endParaRPr lang="en-US" sz="2400" dirty="0">
              <a:latin typeface="Gotham XLight Regular" pitchFamily="2" charset="77"/>
            </a:endParaRPr>
          </a:p>
          <a:p>
            <a:endParaRPr lang="fr-FR" dirty="0">
              <a:latin typeface="Gotham XLight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788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54FB-92ED-0E44-AEA5-7DD8F58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XLight Regular" pitchFamily="2" charset="77"/>
              </a:rPr>
              <a:t>Exploratory Data Analysis </a:t>
            </a:r>
            <a:endParaRPr lang="en-US" b="1" dirty="0">
              <a:effectLst/>
              <a:latin typeface="Gotham XLight Regular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004-8DF0-A643-9701-0ADD3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9C29-7923-B84D-9969-1413D56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3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1F7C0-B0AA-B048-912A-6C36F60F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6305"/>
            <a:ext cx="5181600" cy="520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EFE5C-93E2-F948-AF1B-43AF2298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486305"/>
            <a:ext cx="558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6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004-8DF0-A643-9701-0ADD3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9C29-7923-B84D-9969-1413D56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AA00-CAE2-E54F-8408-1A80C9EE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9" y="2106040"/>
            <a:ext cx="55626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65A5A-6973-B342-A46E-DE525791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13" y="1059416"/>
            <a:ext cx="4985067" cy="473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154FB-92ED-0E44-AEA5-7DD8F58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XLight Regular" pitchFamily="2" charset="77"/>
              </a:rPr>
              <a:t>Exploratory Data Analysis (2) </a:t>
            </a:r>
            <a:endParaRPr lang="en-US" b="1" dirty="0">
              <a:effectLst/>
              <a:latin typeface="Gotham XLight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860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004-8DF0-A643-9701-0ADD3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9C29-7923-B84D-9969-1413D56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F7E3-F073-3C4F-969C-2CF4E068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33" y="1396816"/>
            <a:ext cx="5146686" cy="4959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52F1A-F3CE-B848-B09B-D677BFD3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2" y="1415201"/>
            <a:ext cx="5038866" cy="4922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154FB-92ED-0E44-AEA5-7DD8F58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XLight Regular" pitchFamily="2" charset="77"/>
              </a:rPr>
              <a:t>Exploratory Data Analysis (3) </a:t>
            </a:r>
            <a:endParaRPr lang="en-US" b="1" dirty="0">
              <a:effectLst/>
              <a:latin typeface="Gotham XLight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60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Gotham XLight Regular</vt:lpstr>
      <vt:lpstr>Office Theme</vt:lpstr>
      <vt:lpstr>PowerPoint Presentation</vt:lpstr>
      <vt:lpstr>The data base</vt:lpstr>
      <vt:lpstr>Exploratory Data Analysis </vt:lpstr>
      <vt:lpstr>Exploratory Data Analysis (2) </vt:lpstr>
      <vt:lpstr>Exploratory Data Analysis (3)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2019-11-18T07:07:25Z</dcterms:created>
  <dcterms:modified xsi:type="dcterms:W3CDTF">2019-11-18T09:50:04Z</dcterms:modified>
</cp:coreProperties>
</file>