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8" autoAdjust="0"/>
    <p:restoredTop sz="94660"/>
  </p:normalViewPr>
  <p:slideViewPr>
    <p:cSldViewPr snapToGrid="0">
      <p:cViewPr varScale="1">
        <p:scale>
          <a:sx n="84" d="100"/>
          <a:sy n="84" d="100"/>
        </p:scale>
        <p:origin x="49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22DD0-E74F-4F87-B4E9-43F0A4BDF685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43EFE-1A61-4275-B7F1-BF6DC11E4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721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22DD0-E74F-4F87-B4E9-43F0A4BDF685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43EFE-1A61-4275-B7F1-BF6DC11E4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847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22DD0-E74F-4F87-B4E9-43F0A4BDF685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43EFE-1A61-4275-B7F1-BF6DC11E4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913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22DD0-E74F-4F87-B4E9-43F0A4BDF685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43EFE-1A61-4275-B7F1-BF6DC11E4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352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22DD0-E74F-4F87-B4E9-43F0A4BDF685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43EFE-1A61-4275-B7F1-BF6DC11E4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371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22DD0-E74F-4F87-B4E9-43F0A4BDF685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43EFE-1A61-4275-B7F1-BF6DC11E4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672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22DD0-E74F-4F87-B4E9-43F0A4BDF685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43EFE-1A61-4275-B7F1-BF6DC11E4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888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22DD0-E74F-4F87-B4E9-43F0A4BDF685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43EFE-1A61-4275-B7F1-BF6DC11E4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34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22DD0-E74F-4F87-B4E9-43F0A4BDF685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43EFE-1A61-4275-B7F1-BF6DC11E4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500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22DD0-E74F-4F87-B4E9-43F0A4BDF685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43EFE-1A61-4275-B7F1-BF6DC11E4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40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22DD0-E74F-4F87-B4E9-43F0A4BDF685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43EFE-1A61-4275-B7F1-BF6DC11E4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32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22DD0-E74F-4F87-B4E9-43F0A4BDF685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043EFE-1A61-4275-B7F1-BF6DC11E4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019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34533"/>
            <a:ext cx="9144000" cy="4135437"/>
          </a:xfrm>
        </p:spPr>
        <p:txBody>
          <a:bodyPr>
            <a:normAutofit fontScale="90000"/>
          </a:bodyPr>
          <a:lstStyle/>
          <a:p>
            <a:r>
              <a:rPr lang="en-US" dirty="0"/>
              <a:t>Bringing insight to the decision-maker: communicating complex, multi-dimensional data using visual analytics in water resources applications </a:t>
            </a:r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139203"/>
            <a:ext cx="9144000" cy="962526"/>
          </a:xfrm>
        </p:spPr>
        <p:txBody>
          <a:bodyPr>
            <a:normAutofit/>
          </a:bodyPr>
          <a:lstStyle/>
          <a:p>
            <a:r>
              <a:rPr lang="en-US" dirty="0">
                <a:latin typeface="Garamond" panose="02020404030301010803" pitchFamily="18" charset="0"/>
              </a:rPr>
              <a:t>Timothy Adams, Umit </a:t>
            </a:r>
            <a:r>
              <a:rPr lang="en-US" dirty="0" err="1">
                <a:latin typeface="Garamond" panose="02020404030301010803" pitchFamily="18" charset="0"/>
              </a:rPr>
              <a:t>Taner</a:t>
            </a:r>
            <a:r>
              <a:rPr lang="en-US" dirty="0">
                <a:latin typeface="Garamond" panose="02020404030301010803" pitchFamily="18" charset="0"/>
              </a:rPr>
              <a:t>, Patrick Ray</a:t>
            </a:r>
          </a:p>
        </p:txBody>
      </p:sp>
    </p:spTree>
    <p:extLst>
      <p:ext uri="{BB962C8B-B14F-4D97-AF65-F5344CB8AC3E}">
        <p14:creationId xmlns:p14="http://schemas.microsoft.com/office/powerpoint/2010/main" val="1362913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Garamond" panose="02020404030301010803" pitchFamily="18" charset="0"/>
              </a:rPr>
              <a:t>What do decision makers want to know?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1556472"/>
            <a:ext cx="49437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Garamond" panose="02020404030301010803" pitchFamily="18" charset="0"/>
              </a:rPr>
              <a:t>Where is my risk?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Garamond" panose="02020404030301010803" pitchFamily="18" charset="0"/>
              </a:rPr>
              <a:t>What can do I do to reduce my risk?</a:t>
            </a:r>
          </a:p>
        </p:txBody>
      </p:sp>
    </p:spTree>
    <p:extLst>
      <p:ext uri="{BB962C8B-B14F-4D97-AF65-F5344CB8AC3E}">
        <p14:creationId xmlns:p14="http://schemas.microsoft.com/office/powerpoint/2010/main" val="1362896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Garamond" panose="02020404030301010803" pitchFamily="18" charset="0"/>
              </a:rPr>
              <a:t>What do decision makers want to know?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1556472"/>
            <a:ext cx="49437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Garamond" panose="02020404030301010803" pitchFamily="18" charset="0"/>
              </a:rPr>
              <a:t>Where is my risk?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Garamond" panose="02020404030301010803" pitchFamily="18" charset="0"/>
              </a:rPr>
              <a:t>What can do I do to reduce my risk?</a:t>
            </a:r>
          </a:p>
        </p:txBody>
      </p:sp>
    </p:spTree>
    <p:extLst>
      <p:ext uri="{BB962C8B-B14F-4D97-AF65-F5344CB8AC3E}">
        <p14:creationId xmlns:p14="http://schemas.microsoft.com/office/powerpoint/2010/main" val="1577250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914" y="115830"/>
            <a:ext cx="7060355" cy="651550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363269" y="406400"/>
            <a:ext cx="44500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aramond" panose="02020404030301010803" pitchFamily="18" charset="0"/>
              </a:rPr>
              <a:t>Hidden assumptions: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aramond" panose="02020404030301010803" pitchFamily="18" charset="0"/>
              </a:rPr>
              <a:t>Demand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aramond" panose="02020404030301010803" pitchFamily="18" charset="0"/>
              </a:rPr>
              <a:t>Dam size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aramond" panose="02020404030301010803" pitchFamily="18" charset="0"/>
              </a:rPr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7433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59391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79</Words>
  <Application>Microsoft Office PowerPoint</Application>
  <PresentationFormat>Widescreen</PresentationFormat>
  <Paragraphs>12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Garamond</vt:lpstr>
      <vt:lpstr>Office Theme</vt:lpstr>
      <vt:lpstr>Bringing insight to the decision-maker: communicating complex, multi-dimensional data using visual analytics in water resources applications </vt:lpstr>
      <vt:lpstr>What do decision makers want to know?</vt:lpstr>
      <vt:lpstr>What do decision makers want to know?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Bringing insight to the decision-maker: communicating complex, multi-dimensional data using visual analytics in water resources applications </dc:title>
  <dc:creator>Timothy Adams</dc:creator>
  <cp:lastModifiedBy>Timothy Adams</cp:lastModifiedBy>
  <cp:revision>3</cp:revision>
  <dcterms:created xsi:type="dcterms:W3CDTF">2016-09-06T15:08:54Z</dcterms:created>
  <dcterms:modified xsi:type="dcterms:W3CDTF">2016-09-06T18:33:52Z</dcterms:modified>
</cp:coreProperties>
</file>