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9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4F40-27AF-4249-80F2-CCF82E4073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063C-841B-48EE-B767-9E0BF37F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73684" y="2387593"/>
            <a:ext cx="4651805" cy="1141398"/>
            <a:chOff x="1873684" y="2387593"/>
            <a:chExt cx="4651805" cy="1141398"/>
          </a:xfrm>
        </p:grpSpPr>
        <p:grpSp>
          <p:nvGrpSpPr>
            <p:cNvPr id="4" name="Group 3"/>
            <p:cNvGrpSpPr/>
            <p:nvPr/>
          </p:nvGrpSpPr>
          <p:grpSpPr>
            <a:xfrm>
              <a:off x="1873684" y="2387593"/>
              <a:ext cx="2233601" cy="1141398"/>
              <a:chOff x="1155425" y="2387593"/>
              <a:chExt cx="2233601" cy="114139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547525" y="2387593"/>
                <a:ext cx="1032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Stimulus</a:t>
                </a:r>
                <a:endParaRPr lang="en-US" b="1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1155425" y="2572259"/>
                <a:ext cx="2233601" cy="956732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291888" y="2387593"/>
              <a:ext cx="2233601" cy="1141398"/>
              <a:chOff x="5224086" y="2387593"/>
              <a:chExt cx="2233601" cy="114139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593291" y="2387593"/>
                <a:ext cx="1229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Response</a:t>
                </a:r>
                <a:endParaRPr lang="en-US" b="1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5224086" y="2572259"/>
                <a:ext cx="2233601" cy="956732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13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155425" y="2387593"/>
            <a:ext cx="6302262" cy="2143897"/>
            <a:chOff x="1155425" y="2387593"/>
            <a:chExt cx="6302262" cy="2143897"/>
          </a:xfrm>
        </p:grpSpPr>
        <p:sp>
          <p:nvSpPr>
            <p:cNvPr id="9" name="TextBox 8"/>
            <p:cNvSpPr txBox="1"/>
            <p:nvPr/>
          </p:nvSpPr>
          <p:spPr>
            <a:xfrm>
              <a:off x="1547525" y="2387593"/>
              <a:ext cx="1032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Stimulus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3291" y="2387593"/>
              <a:ext cx="1229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4018" y="3832996"/>
              <a:ext cx="1557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My decisions</a:t>
              </a:r>
              <a:endParaRPr lang="en-US" b="1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5425" y="2572259"/>
              <a:ext cx="2233601" cy="95673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224086" y="2572259"/>
              <a:ext cx="2233601" cy="9567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Bent Arrow 1"/>
            <p:cNvSpPr/>
            <p:nvPr/>
          </p:nvSpPr>
          <p:spPr>
            <a:xfrm>
              <a:off x="3497989" y="2628096"/>
              <a:ext cx="1617134" cy="1903394"/>
            </a:xfrm>
            <a:prstGeom prst="ben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5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5425" y="2387593"/>
            <a:ext cx="6302262" cy="4302898"/>
            <a:chOff x="1155425" y="2387593"/>
            <a:chExt cx="6302262" cy="4302898"/>
          </a:xfrm>
        </p:grpSpPr>
        <p:sp>
          <p:nvSpPr>
            <p:cNvPr id="16" name="TextBox 15"/>
            <p:cNvSpPr txBox="1"/>
            <p:nvPr/>
          </p:nvSpPr>
          <p:spPr>
            <a:xfrm>
              <a:off x="1547525" y="2387593"/>
              <a:ext cx="1032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Stimulus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3291" y="2387593"/>
              <a:ext cx="1229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06160" y="3789052"/>
              <a:ext cx="1557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My decisions</a:t>
              </a:r>
              <a:endParaRPr lang="en-US" b="1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5425" y="2572259"/>
              <a:ext cx="2233601" cy="95673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224086" y="2572259"/>
              <a:ext cx="2233601" cy="9567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Bent Arrow 1"/>
            <p:cNvSpPr/>
            <p:nvPr/>
          </p:nvSpPr>
          <p:spPr>
            <a:xfrm>
              <a:off x="3497989" y="2628096"/>
              <a:ext cx="1617134" cy="1903394"/>
            </a:xfrm>
            <a:prstGeom prst="ben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 rot="16200000">
              <a:off x="2673289" y="5183424"/>
              <a:ext cx="2057402" cy="9567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00117" y="5123397"/>
              <a:ext cx="28190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My identity as a member of Jesus’ kingdom and family</a:t>
              </a:r>
              <a:endParaRPr lang="en-US" b="1" dirty="0" smtClean="0"/>
            </a:p>
            <a:p>
              <a:endParaRPr lang="en-US" b="1" dirty="0"/>
            </a:p>
            <a:p>
              <a:r>
                <a:rPr lang="en-US" b="1" dirty="0" smtClean="0"/>
                <a:t>God’s promises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23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Adams</dc:creator>
  <cp:lastModifiedBy>Timothy Adams</cp:lastModifiedBy>
  <cp:revision>11</cp:revision>
  <dcterms:created xsi:type="dcterms:W3CDTF">2020-04-01T01:43:50Z</dcterms:created>
  <dcterms:modified xsi:type="dcterms:W3CDTF">2020-04-01T13:28:39Z</dcterms:modified>
</cp:coreProperties>
</file>